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129-1140-F9DC-B52A-C34A21981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93E76-6E7B-0FAC-14CD-BE14EF2C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F2D1-229A-8D4C-42EB-E0285AC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FBD8-4CD9-61A3-3A43-88E77841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42F7-03DF-6023-7B09-4502AB11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2CD5-B7A6-17CB-12CA-EC00011A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BFCCB-43D4-52C4-9B73-A55A0C819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BCE1-AC26-6854-F74E-C7E71D2A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F9EA-E955-97A2-30E9-767507F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5857-C6C4-4936-8612-15B3AE39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5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A20D1-5B94-A90D-9EF5-E02949610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C1247-4BEA-A4D1-2B80-27CCC32DC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C66CB-C905-AD3C-FA03-32236A57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BD60-6AC3-0C7C-E9FD-D9E75FE8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B758-24C7-8A65-8FE4-B94A11B3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286E-EFBA-7FC9-71AC-EE5B0DA6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2C1E-EB33-8A3D-9CA7-9C902401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DE16-59FF-1BEB-4F85-43BC3E7C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C922-9DCB-F45C-4D9C-86253CB8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E8E1-0F23-FFD1-2B3F-96D5D957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1FF2-B07B-5CE8-42DB-B915E462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43FCD-72F9-AA8A-4B86-36EFAB07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B3F0-ADBD-DD40-1BDE-C53E0052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6DF1-924D-4360-1BE1-9ACE5A75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6470-2B3E-FE6F-E8C2-1A5FAFD4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0A2A-69DC-6D07-45DD-E02BE707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9154-F8B6-203C-E416-FE089C376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B5606-270B-928C-96D5-BA7F3FB5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5D6E-40F9-78A8-5CC3-80B31BA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5A840-35F4-EFE9-FC8C-3A262B49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7726-7C91-EC29-81D0-AB7A4F27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DD36-D3D5-7407-10EC-1CEB6362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A051F-88F7-B479-FB2D-04964679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5EF35-CA6F-D599-915A-AE4EEE265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9AEF1-9AF0-E1DD-0874-D11C97EA6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F09AD-B7F2-91C0-1F6A-71A4997F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A9652-F02C-DC74-F05B-76B1CDE4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A0CDB-938C-B898-B71F-BF56A819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B0AB8-6A59-20FC-76ED-3B66D41A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7D94-C022-618F-4428-40C43D18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169B0-B6DA-FC77-9F13-561ECD4F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EB443-E446-5D2A-07C4-DB8E74C9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83AF3-4D87-431C-4AC9-E0DBF5D8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4555-4754-B275-7A6E-FEB21DA7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25FD4-213E-AB86-77BD-9A1F029A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055D0-F720-FD93-EFC7-C29C2137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6DF-73D1-FC18-9D1B-F7AD65D3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0BAB-54CC-8E7B-8455-C197A0AD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0C87A-7180-81CD-3BAF-2123A01A0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9F4A9-EF4E-8B6E-D328-4809543B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32E7-302C-C869-10A7-F3C6FDB8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C21B5-2A9E-6B10-283B-B090F9D2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9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D1B0-8F6E-09FA-AC91-583361BB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370E3-F239-32F3-45FB-0FEB92F89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6F4A6-7680-C326-ACF1-08DAC998B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A4AB7-2633-3A53-AB3B-A1A6E4F9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5F62-7D7D-DD97-07C7-116CB7DF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80E24-3E08-1ACB-918D-8E3D20C3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07840-E2C4-2411-F478-CB54E0BC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23A97-B4E2-3355-0C64-6F8133C0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0218-8BDF-EE0F-83B8-B701F2850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7AAA-468E-48E2-8A49-CEA25CE0E764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43D2-E1E8-48ED-D892-8D789130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8B1F-0B1A-19BF-E858-DCD1737C0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4BC5-A2EC-4BA5-BAEA-409C1413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1CCCE3-1FBF-20B7-0179-E19A6E21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4983" y="593453"/>
            <a:ext cx="3089048" cy="6178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D340E2-3CF0-2265-4504-ECC3FE6E0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2951" y="593452"/>
            <a:ext cx="3089048" cy="61780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05C078-0972-9CE7-543B-BAEE4A9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" y="86451"/>
            <a:ext cx="12390121" cy="679903"/>
          </a:xfrm>
        </p:spPr>
        <p:txBody>
          <a:bodyPr>
            <a:normAutofit fontScale="90000"/>
          </a:bodyPr>
          <a:lstStyle/>
          <a:p>
            <a:r>
              <a:rPr lang="en-US" dirty="0"/>
              <a:t>Atmosphere heating model (wave = 5, species = O, original)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DB1E2-9F2E-2046-B3FF-17D33556581A}"/>
              </a:ext>
            </a:extLst>
          </p:cNvPr>
          <p:cNvSpPr txBox="1"/>
          <p:nvPr/>
        </p:nvSpPr>
        <p:spPr>
          <a:xfrm>
            <a:off x="7391635" y="904023"/>
            <a:ext cx="36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Q_EUV                                            dT/dt</a:t>
            </a:r>
          </a:p>
        </p:txBody>
      </p:sp>
    </p:spTree>
    <p:extLst>
      <p:ext uri="{BB962C8B-B14F-4D97-AF65-F5344CB8AC3E}">
        <p14:creationId xmlns:p14="http://schemas.microsoft.com/office/powerpoint/2010/main" val="153671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1CCCE3-1FBF-20B7-0179-E19A6E210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4983" y="593453"/>
            <a:ext cx="3089048" cy="61780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D340E2-3CF0-2265-4504-ECC3FE6E0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2951" y="593452"/>
            <a:ext cx="3089048" cy="61780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05C078-0972-9CE7-543B-BAEE4A9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" y="86451"/>
            <a:ext cx="12102737" cy="679903"/>
          </a:xfrm>
        </p:spPr>
        <p:txBody>
          <a:bodyPr>
            <a:normAutofit fontScale="90000"/>
          </a:bodyPr>
          <a:lstStyle/>
          <a:p>
            <a:r>
              <a:rPr lang="en-US" dirty="0"/>
              <a:t>Atmosphere heating model (wave = all, species = all)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AD648-46A2-99C4-E9F3-C5EFF5E3A465}"/>
              </a:ext>
            </a:extLst>
          </p:cNvPr>
          <p:cNvSpPr txBox="1"/>
          <p:nvPr/>
        </p:nvSpPr>
        <p:spPr>
          <a:xfrm>
            <a:off x="7391635" y="904023"/>
            <a:ext cx="36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Q_EUV                                            dT/dt</a:t>
            </a:r>
          </a:p>
        </p:txBody>
      </p:sp>
    </p:spTree>
    <p:extLst>
      <p:ext uri="{BB962C8B-B14F-4D97-AF65-F5344CB8AC3E}">
        <p14:creationId xmlns:p14="http://schemas.microsoft.com/office/powerpoint/2010/main" val="3095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932B1D6-7BC6-C39B-3C19-543E7200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7" y="593452"/>
            <a:ext cx="3089049" cy="6178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CCCE3-1FBF-20B7-0179-E19A6E21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4983" y="593453"/>
            <a:ext cx="3089048" cy="61780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05C078-0972-9CE7-543B-BAEE4A9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" y="86451"/>
            <a:ext cx="12102737" cy="679903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843621-D148-A8DF-FE00-D14714A6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9050" y="593452"/>
            <a:ext cx="3089047" cy="61780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648-46A2-99C4-E9F3-C5EFF5E3A465}"/>
              </a:ext>
            </a:extLst>
          </p:cNvPr>
          <p:cNvSpPr txBox="1"/>
          <p:nvPr/>
        </p:nvSpPr>
        <p:spPr>
          <a:xfrm>
            <a:off x="1201782" y="904023"/>
            <a:ext cx="663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                                                 O2                                                           N2</a:t>
            </a:r>
          </a:p>
        </p:txBody>
      </p:sp>
    </p:spTree>
    <p:extLst>
      <p:ext uri="{BB962C8B-B14F-4D97-AF65-F5344CB8AC3E}">
        <p14:creationId xmlns:p14="http://schemas.microsoft.com/office/powerpoint/2010/main" val="122042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32B1D6-7BC6-C39B-3C19-543E7200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27" y="593452"/>
            <a:ext cx="3089048" cy="6178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1CCCE3-1FBF-20B7-0179-E19A6E21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4983" y="593453"/>
            <a:ext cx="3089047" cy="61780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05C078-0972-9CE7-543B-BAEE4A9A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" y="86451"/>
            <a:ext cx="12102737" cy="679903"/>
          </a:xfrm>
        </p:spPr>
        <p:txBody>
          <a:bodyPr>
            <a:normAutofit fontScale="90000"/>
          </a:bodyPr>
          <a:lstStyle/>
          <a:p>
            <a:r>
              <a:rPr lang="en-US" dirty="0"/>
              <a:t>Q_EUV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843621-D148-A8DF-FE00-D14714A6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9050" y="593453"/>
            <a:ext cx="3089047" cy="61780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648-46A2-99C4-E9F3-C5EFF5E3A465}"/>
              </a:ext>
            </a:extLst>
          </p:cNvPr>
          <p:cNvSpPr txBox="1"/>
          <p:nvPr/>
        </p:nvSpPr>
        <p:spPr>
          <a:xfrm>
            <a:off x="1201782" y="904023"/>
            <a:ext cx="663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                                                  O2                                                           N2</a:t>
            </a:r>
          </a:p>
        </p:txBody>
      </p:sp>
    </p:spTree>
    <p:extLst>
      <p:ext uri="{BB962C8B-B14F-4D97-AF65-F5344CB8AC3E}">
        <p14:creationId xmlns:p14="http://schemas.microsoft.com/office/powerpoint/2010/main" val="294058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Atmosphere heating model (wave = 5, species = O, original)</vt:lpstr>
      <vt:lpstr>Atmosphere heating model (wave = all, species = all)</vt:lpstr>
      <vt:lpstr>Density</vt:lpstr>
      <vt:lpstr>Q_EUV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Atmosphere heating model (wave = 5, species = O)</dc:title>
  <dc:creator>kofong</dc:creator>
  <cp:lastModifiedBy>kofong</cp:lastModifiedBy>
  <cp:revision>3</cp:revision>
  <dcterms:created xsi:type="dcterms:W3CDTF">2022-07-27T16:37:11Z</dcterms:created>
  <dcterms:modified xsi:type="dcterms:W3CDTF">2022-07-27T21:22:05Z</dcterms:modified>
</cp:coreProperties>
</file>