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58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dam-单比特-灰度图"/>
          <p:cNvPicPr>
            <a:picLocks noChangeAspect="1"/>
          </p:cNvPicPr>
          <p:nvPr/>
        </p:nvPicPr>
        <p:blipFill>
          <a:blip r:embed="rId1"/>
          <a:srcRect l="24114" t="14620" r="30660" b="44411"/>
          <a:stretch>
            <a:fillRect/>
          </a:stretch>
        </p:blipFill>
        <p:spPr>
          <a:xfrm>
            <a:off x="4973320" y="2760345"/>
            <a:ext cx="1482725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筛选结构-barplot-v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3670" y="0"/>
            <a:ext cx="4253230" cy="6858000"/>
          </a:xfrm>
          <a:prstGeom prst="rect">
            <a:avLst/>
          </a:prstGeom>
        </p:spPr>
      </p:pic>
      <p:pic>
        <p:nvPicPr>
          <p:cNvPr id="5" name="图片 4" descr="筛选结构-box-v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995" y="379730"/>
            <a:ext cx="2720340" cy="6099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筛选结构-barplot-v3"/>
          <p:cNvPicPr>
            <a:picLocks noChangeAspect="1"/>
          </p:cNvPicPr>
          <p:nvPr/>
        </p:nvPicPr>
        <p:blipFill>
          <a:blip r:embed="rId1"/>
          <a:srcRect l="6278" r="6307" b="1883"/>
          <a:stretch>
            <a:fillRect/>
          </a:stretch>
        </p:blipFill>
        <p:spPr>
          <a:xfrm>
            <a:off x="1040765" y="731520"/>
            <a:ext cx="3916680" cy="5293360"/>
          </a:xfrm>
          <a:prstGeom prst="rect">
            <a:avLst/>
          </a:prstGeom>
        </p:spPr>
      </p:pic>
      <p:pic>
        <p:nvPicPr>
          <p:cNvPr id="6" name="图片 5" descr="筛选结构-box-v4"/>
          <p:cNvPicPr>
            <a:picLocks noChangeAspect="1"/>
          </p:cNvPicPr>
          <p:nvPr/>
        </p:nvPicPr>
        <p:blipFill>
          <a:blip r:embed="rId2"/>
          <a:srcRect l="14480" t="5414" b="6740"/>
          <a:stretch>
            <a:fillRect/>
          </a:stretch>
        </p:blipFill>
        <p:spPr>
          <a:xfrm>
            <a:off x="5068570" y="1010285"/>
            <a:ext cx="2201545" cy="5048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G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9470" y="1044575"/>
            <a:ext cx="2107565" cy="4768850"/>
          </a:xfrm>
          <a:prstGeom prst="rect">
            <a:avLst/>
          </a:prstGeom>
        </p:spPr>
      </p:pic>
      <p:pic>
        <p:nvPicPr>
          <p:cNvPr id="7" name="图片 6" descr="G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55" y="1367790"/>
            <a:ext cx="1600200" cy="4366260"/>
          </a:xfrm>
          <a:prstGeom prst="rect">
            <a:avLst/>
          </a:prstGeom>
        </p:spPr>
      </p:pic>
      <p:pic>
        <p:nvPicPr>
          <p:cNvPr id="8" name="图片 7" descr="G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915" y="1367790"/>
            <a:ext cx="1600200" cy="4366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阈值"/>
          <p:cNvPicPr>
            <a:picLocks noChangeAspect="1"/>
          </p:cNvPicPr>
          <p:nvPr/>
        </p:nvPicPr>
        <p:blipFill>
          <a:blip r:embed="rId1"/>
          <a:srcRect t="4944" r="19883"/>
          <a:stretch>
            <a:fillRect/>
          </a:stretch>
        </p:blipFill>
        <p:spPr>
          <a:xfrm>
            <a:off x="58420" y="911860"/>
            <a:ext cx="5761990" cy="5310505"/>
          </a:xfrm>
          <a:prstGeom prst="rect">
            <a:avLst/>
          </a:prstGeom>
        </p:spPr>
      </p:pic>
      <p:pic>
        <p:nvPicPr>
          <p:cNvPr id="2" name="图片 1" descr="阈值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rcRect t="4944" r="19883"/>
          <a:stretch>
            <a:fillRect/>
          </a:stretch>
        </p:blipFill>
        <p:spPr>
          <a:xfrm>
            <a:off x="6296660" y="911860"/>
            <a:ext cx="3847465" cy="53105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表格</Application>
  <PresentationFormat>宽屏</PresentationFormat>
  <Paragraphs>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世界一点</cp:lastModifiedBy>
  <cp:revision>29</cp:revision>
  <dcterms:created xsi:type="dcterms:W3CDTF">2025-02-22T09:36:11Z</dcterms:created>
  <dcterms:modified xsi:type="dcterms:W3CDTF">2025-02-22T09:36:11Z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45E281BCE4BC9495204EB8673C40BA3D_41</vt:lpwstr>
  </property>
</Properties>
</file>