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dam-单比特-灰度图"/>
          <p:cNvPicPr>
            <a:picLocks noChangeAspect="1"/>
          </p:cNvPicPr>
          <p:nvPr/>
        </p:nvPicPr>
        <p:blipFill>
          <a:blip r:embed="rId1"/>
          <a:srcRect l="24114" t="14620" r="30660" b="44411"/>
          <a:stretch>
            <a:fillRect/>
          </a:stretch>
        </p:blipFill>
        <p:spPr>
          <a:xfrm>
            <a:off x="4973320" y="2760345"/>
            <a:ext cx="1482725" cy="1133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世界一点</cp:lastModifiedBy>
  <cp:revision>11</cp:revision>
  <dcterms:created xsi:type="dcterms:W3CDTF">2025-02-21T10:03:22Z</dcterms:created>
  <dcterms:modified xsi:type="dcterms:W3CDTF">2025-02-21T10:03:22Z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45E281BCE4BC9495204EB8673C40BA3D_41</vt:lpwstr>
  </property>
</Properties>
</file>