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sya Syafriza" userId="acf4767d61dabc6f" providerId="LiveId" clId="{B830CEA7-7343-43FC-80C0-018CF22F0180}"/>
    <pc:docChg chg="modSld">
      <pc:chgData name="Tasya Syafriza" userId="acf4767d61dabc6f" providerId="LiveId" clId="{B830CEA7-7343-43FC-80C0-018CF22F0180}" dt="2023-12-19T14:28:28.671" v="3" actId="20577"/>
      <pc:docMkLst>
        <pc:docMk/>
      </pc:docMkLst>
      <pc:sldChg chg="modSp mod">
        <pc:chgData name="Tasya Syafriza" userId="acf4767d61dabc6f" providerId="LiveId" clId="{B830CEA7-7343-43FC-80C0-018CF22F0180}" dt="2023-12-19T14:28:28.671" v="3" actId="20577"/>
        <pc:sldMkLst>
          <pc:docMk/>
          <pc:sldMk cId="1132506814" sldId="256"/>
        </pc:sldMkLst>
        <pc:spChg chg="mod">
          <ac:chgData name="Tasya Syafriza" userId="acf4767d61dabc6f" providerId="LiveId" clId="{B830CEA7-7343-43FC-80C0-018CF22F0180}" dt="2023-12-19T14:28:28.671" v="3" actId="20577"/>
          <ac:spMkLst>
            <pc:docMk/>
            <pc:sldMk cId="1132506814" sldId="256"/>
            <ac:spMk id="3" creationId="{89A8C05C-C86D-A196-A5F4-BD2D98AD33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710F3-7107-0E56-D803-8D659347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326" y="0"/>
            <a:ext cx="1315674" cy="1315674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6D95932-2D8F-818D-0218-82129049B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062" y="373361"/>
            <a:ext cx="2662869" cy="498589"/>
          </a:xfrm>
        </p:spPr>
        <p:txBody>
          <a:bodyPr/>
          <a:lstStyle/>
          <a:p>
            <a:r>
              <a:rPr lang="en-US" dirty="0"/>
              <a:t>DESKRIPSI APLIKASI </a:t>
            </a:r>
            <a:endParaRPr lang="en-ID" dirty="0"/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EF8C48FA-78DB-DCBE-5454-4E6032A338E7}"/>
              </a:ext>
            </a:extLst>
          </p:cNvPr>
          <p:cNvSpPr txBox="1">
            <a:spLocks/>
          </p:cNvSpPr>
          <p:nvPr/>
        </p:nvSpPr>
        <p:spPr>
          <a:xfrm>
            <a:off x="875897" y="1066378"/>
            <a:ext cx="9163252" cy="2521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	Awal </a:t>
            </a:r>
            <a:r>
              <a:rPr lang="en-US" dirty="0" err="1"/>
              <a:t>mula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berlatarbelakang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kami </a:t>
            </a:r>
            <a:r>
              <a:rPr lang="en-US" dirty="0" err="1"/>
              <a:t>yaitu</a:t>
            </a:r>
            <a:r>
              <a:rPr lang="en-US" dirty="0"/>
              <a:t> “Program Cek Kesehatan Online”. 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, </a:t>
            </a:r>
            <a:r>
              <a:rPr lang="en-US" dirty="0" err="1"/>
              <a:t>observasi</a:t>
            </a:r>
            <a:r>
              <a:rPr lang="en-US" dirty="0"/>
              <a:t>, point of view dan ideate,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tibalah</a:t>
            </a:r>
            <a:r>
              <a:rPr lang="en-US" dirty="0"/>
              <a:t> </a:t>
            </a:r>
            <a:r>
              <a:rPr lang="en-US" dirty="0" err="1"/>
              <a:t>saatnya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Figma. Maklumat yang kami </a:t>
            </a:r>
            <a:r>
              <a:rPr lang="en-US" dirty="0" err="1"/>
              <a:t>kumpulkan</a:t>
            </a:r>
            <a:r>
              <a:rPr lang="en-US" dirty="0"/>
              <a:t>, </a:t>
            </a:r>
            <a:r>
              <a:rPr lang="en-US" dirty="0" err="1"/>
              <a:t>dirangkap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dan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Kesehatan yang </a:t>
            </a:r>
            <a:r>
              <a:rPr lang="en-US" dirty="0" err="1"/>
              <a:t>telah</a:t>
            </a:r>
            <a:r>
              <a:rPr lang="en-US" dirty="0"/>
              <a:t> kami </a:t>
            </a:r>
            <a:r>
              <a:rPr lang="en-US" dirty="0" err="1"/>
              <a:t>rancang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gambarannya</a:t>
            </a:r>
            <a:r>
              <a:rPr lang="en-US" dirty="0"/>
              <a:t> : </a:t>
            </a:r>
            <a:endParaRPr lang="en-ID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FD65B3-D032-5085-481B-0B28BF48B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0" y="3963559"/>
            <a:ext cx="6134415" cy="25210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A5D0EBF-9D57-62AB-1DBC-A1A4A431C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765" y="3963559"/>
            <a:ext cx="4711942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8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710F3-7107-0E56-D803-8D659347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326" y="0"/>
            <a:ext cx="1315674" cy="1315674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6D95932-2D8F-818D-0218-82129049B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5952" y="531832"/>
            <a:ext cx="4820095" cy="498589"/>
          </a:xfrm>
        </p:spPr>
        <p:txBody>
          <a:bodyPr>
            <a:noAutofit/>
          </a:bodyPr>
          <a:lstStyle/>
          <a:p>
            <a:r>
              <a:rPr lang="en-US" dirty="0"/>
              <a:t>COVER / TAMPILAN AWAL APLIKASI 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DB802A-63D1-3F70-EB9D-9C2B76C7B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17" y="1315674"/>
            <a:ext cx="2987619" cy="4904948"/>
          </a:xfrm>
          <a:prstGeom prst="rect">
            <a:avLst/>
          </a:prstGeom>
        </p:spPr>
      </p:pic>
      <p:sp>
        <p:nvSpPr>
          <p:cNvPr id="11" name="Subtitle 7">
            <a:extLst>
              <a:ext uri="{FF2B5EF4-FFF2-40B4-BE49-F238E27FC236}">
                <a16:creationId xmlns:a16="http://schemas.microsoft.com/office/drawing/2014/main" id="{B418217B-52EB-E436-4964-C19FD6FFAF63}"/>
              </a:ext>
            </a:extLst>
          </p:cNvPr>
          <p:cNvSpPr txBox="1">
            <a:spLocks/>
          </p:cNvSpPr>
          <p:nvPr/>
        </p:nvSpPr>
        <p:spPr>
          <a:xfrm>
            <a:off x="4159336" y="1941817"/>
            <a:ext cx="6998399" cy="10287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Mengapa</a:t>
            </a:r>
            <a:r>
              <a:rPr lang="en-US" dirty="0"/>
              <a:t> HELSTY ???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Yuppp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HE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Health, yang </a:t>
            </a:r>
            <a:r>
              <a:rPr lang="en-US" dirty="0" err="1"/>
              <a:t>berarti</a:t>
            </a:r>
            <a:r>
              <a:rPr lang="en-US" dirty="0"/>
              <a:t> Kesehatan</a:t>
            </a:r>
          </a:p>
          <a:p>
            <a:pPr algn="just"/>
            <a:r>
              <a:rPr lang="en-US" dirty="0"/>
              <a:t>Dan LSTY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Lifestyle,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hidup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health lifestyle = </a:t>
            </a:r>
            <a:r>
              <a:rPr lang="en-US" i="1" dirty="0" err="1"/>
              <a:t>gaya</a:t>
            </a:r>
            <a:r>
              <a:rPr lang="en-US" i="1" dirty="0"/>
              <a:t> </a:t>
            </a:r>
            <a:r>
              <a:rPr lang="en-US" i="1" dirty="0" err="1"/>
              <a:t>hidup</a:t>
            </a:r>
            <a:r>
              <a:rPr lang="en-US" i="1" dirty="0"/>
              <a:t> </a:t>
            </a:r>
            <a:r>
              <a:rPr lang="en-US" i="1" dirty="0" err="1"/>
              <a:t>sehat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362620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710F3-7107-0E56-D803-8D659347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326" y="0"/>
            <a:ext cx="1315674" cy="1315674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6D95932-2D8F-818D-0218-82129049B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2257" y="479836"/>
            <a:ext cx="4615567" cy="516757"/>
          </a:xfrm>
        </p:spPr>
        <p:txBody>
          <a:bodyPr>
            <a:normAutofit fontScale="92500"/>
          </a:bodyPr>
          <a:lstStyle/>
          <a:p>
            <a:r>
              <a:rPr lang="en-US" dirty="0"/>
              <a:t>TAMPILAN HALAMAN LOGIN  APLIKASI </a:t>
            </a:r>
            <a:endParaRPr lang="en-ID" dirty="0"/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D7984584-529C-1278-67BE-7EAF1E66283D}"/>
              </a:ext>
            </a:extLst>
          </p:cNvPr>
          <p:cNvSpPr txBox="1">
            <a:spLocks/>
          </p:cNvSpPr>
          <p:nvPr/>
        </p:nvSpPr>
        <p:spPr>
          <a:xfrm>
            <a:off x="4097817" y="2348021"/>
            <a:ext cx="6407555" cy="25013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900" dirty="0"/>
              <a:t>Di </a:t>
            </a:r>
            <a:r>
              <a:rPr lang="en-US" sz="1900" dirty="0" err="1"/>
              <a:t>halaman</a:t>
            </a:r>
            <a:r>
              <a:rPr lang="en-US" sz="1900" dirty="0"/>
              <a:t> login </a:t>
            </a:r>
            <a:r>
              <a:rPr lang="en-US" sz="1900" dirty="0" err="1"/>
              <a:t>sendiri</a:t>
            </a:r>
            <a:r>
              <a:rPr lang="en-US" sz="1900" dirty="0"/>
              <a:t> </a:t>
            </a:r>
            <a:r>
              <a:rPr lang="en-US" sz="1900" dirty="0" err="1"/>
              <a:t>terdapat</a:t>
            </a:r>
            <a:r>
              <a:rPr lang="en-US" sz="1900" dirty="0"/>
              <a:t> dua </a:t>
            </a:r>
            <a:r>
              <a:rPr lang="en-US" sz="1900" dirty="0" err="1"/>
              <a:t>inputan</a:t>
            </a:r>
            <a:r>
              <a:rPr lang="en-US" sz="1900" dirty="0"/>
              <a:t> </a:t>
            </a:r>
            <a:r>
              <a:rPr lang="en-US" sz="1900" dirty="0" err="1"/>
              <a:t>berupa</a:t>
            </a:r>
            <a:r>
              <a:rPr lang="en-US" sz="1900" dirty="0"/>
              <a:t> username/email dan password. </a:t>
            </a:r>
          </a:p>
          <a:p>
            <a:pPr algn="just"/>
            <a:r>
              <a:rPr lang="en-US" sz="1900" dirty="0" err="1"/>
              <a:t>Bagi</a:t>
            </a:r>
            <a:r>
              <a:rPr lang="en-US" sz="1900" dirty="0"/>
              <a:t> user yang </a:t>
            </a:r>
            <a:r>
              <a:rPr lang="en-US" sz="1900" dirty="0" err="1"/>
              <a:t>belum</a:t>
            </a:r>
            <a:r>
              <a:rPr lang="en-US" sz="1900" dirty="0"/>
              <a:t> </a:t>
            </a:r>
            <a:r>
              <a:rPr lang="en-US" sz="1900" dirty="0" err="1"/>
              <a:t>memiliki</a:t>
            </a:r>
            <a:r>
              <a:rPr lang="en-US" sz="1900" dirty="0"/>
              <a:t> </a:t>
            </a:r>
            <a:r>
              <a:rPr lang="en-US" sz="1900" dirty="0" err="1"/>
              <a:t>akun</a:t>
            </a:r>
            <a:r>
              <a:rPr lang="en-US" sz="1900" dirty="0"/>
              <a:t>, </a:t>
            </a:r>
            <a:r>
              <a:rPr lang="en-US" sz="1900" dirty="0" err="1"/>
              <a:t>maka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membuat</a:t>
            </a:r>
            <a:r>
              <a:rPr lang="en-US" sz="1900" dirty="0"/>
              <a:t> </a:t>
            </a:r>
            <a:r>
              <a:rPr lang="en-US" sz="1900" dirty="0" err="1"/>
              <a:t>akun</a:t>
            </a:r>
            <a:r>
              <a:rPr lang="en-US" sz="1900" dirty="0"/>
              <a:t> </a:t>
            </a:r>
            <a:r>
              <a:rPr lang="en-US" sz="1900" dirty="0" err="1"/>
              <a:t>terlebih</a:t>
            </a:r>
            <a:r>
              <a:rPr lang="en-US" sz="1900" dirty="0"/>
              <a:t> </a:t>
            </a:r>
            <a:r>
              <a:rPr lang="en-US" sz="1900" dirty="0" err="1"/>
              <a:t>dahulu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mengklik</a:t>
            </a:r>
            <a:r>
              <a:rPr lang="en-US" sz="1900" dirty="0"/>
              <a:t> “daftar”.</a:t>
            </a:r>
          </a:p>
          <a:p>
            <a:pPr algn="just"/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pilihan</a:t>
            </a:r>
            <a:r>
              <a:rPr lang="en-US" sz="1900" dirty="0"/>
              <a:t> </a:t>
            </a:r>
            <a:r>
              <a:rPr lang="en-US" sz="1900" dirty="0" err="1"/>
              <a:t>daftarnya</a:t>
            </a:r>
            <a:r>
              <a:rPr lang="en-US" sz="1900" dirty="0"/>
              <a:t> </a:t>
            </a:r>
            <a:r>
              <a:rPr lang="en-US" sz="1900" dirty="0" err="1"/>
              <a:t>sendiri</a:t>
            </a:r>
            <a:r>
              <a:rPr lang="en-US" sz="1900" dirty="0"/>
              <a:t>, </a:t>
            </a:r>
            <a:r>
              <a:rPr lang="en-US" sz="1900" dirty="0" err="1"/>
              <a:t>tim</a:t>
            </a:r>
            <a:r>
              <a:rPr lang="en-US" sz="1900" dirty="0"/>
              <a:t> kami </a:t>
            </a:r>
            <a:r>
              <a:rPr lang="en-US" sz="1900" dirty="0" err="1"/>
              <a:t>menyediakan</a:t>
            </a:r>
            <a:r>
              <a:rPr lang="en-US" sz="1900" dirty="0"/>
              <a:t> </a:t>
            </a:r>
            <a:r>
              <a:rPr lang="en-US" sz="1900" dirty="0" err="1"/>
              <a:t>pilihan</a:t>
            </a:r>
            <a:r>
              <a:rPr lang="en-US" sz="1900" dirty="0"/>
              <a:t> </a:t>
            </a:r>
            <a:r>
              <a:rPr lang="en-US" sz="1900" dirty="0" err="1"/>
              <a:t>berupa</a:t>
            </a:r>
            <a:r>
              <a:rPr lang="en-US" sz="1900" dirty="0"/>
              <a:t> daftar </a:t>
            </a:r>
            <a:r>
              <a:rPr lang="en-US" sz="1900" dirty="0" err="1"/>
              <a:t>melalui</a:t>
            </a:r>
            <a:r>
              <a:rPr lang="en-US" sz="1900" dirty="0"/>
              <a:t> </a:t>
            </a:r>
            <a:r>
              <a:rPr lang="en-US" sz="1900" dirty="0" err="1"/>
              <a:t>akun</a:t>
            </a:r>
            <a:r>
              <a:rPr lang="en-US" sz="1900" dirty="0"/>
              <a:t> Google / Gmail.</a:t>
            </a:r>
            <a:endParaRPr lang="en-ID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ADB9D-BDB2-02AF-277E-3C82293DA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90" y="1151287"/>
            <a:ext cx="2972573" cy="528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9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710F3-7107-0E56-D803-8D659347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326" y="0"/>
            <a:ext cx="1315674" cy="1315674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6D95932-2D8F-818D-0218-82129049B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6215" y="501009"/>
            <a:ext cx="5025578" cy="498589"/>
          </a:xfrm>
        </p:spPr>
        <p:txBody>
          <a:bodyPr>
            <a:noAutofit/>
          </a:bodyPr>
          <a:lstStyle/>
          <a:p>
            <a:r>
              <a:rPr lang="en-US" dirty="0"/>
              <a:t>TAMPILAN HALAMAN UTAMA APLIKASI 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8C726-191B-47F2-CCDD-F3D9F0193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7" y="1315674"/>
            <a:ext cx="2919933" cy="5193587"/>
          </a:xfrm>
          <a:prstGeom prst="rect">
            <a:avLst/>
          </a:prstGeom>
        </p:spPr>
      </p:pic>
      <p:sp>
        <p:nvSpPr>
          <p:cNvPr id="4" name="Subtitle 7">
            <a:extLst>
              <a:ext uri="{FF2B5EF4-FFF2-40B4-BE49-F238E27FC236}">
                <a16:creationId xmlns:a16="http://schemas.microsoft.com/office/drawing/2014/main" id="{8D0199CD-BD7A-F9B7-AE83-E1A9F9610FB3}"/>
              </a:ext>
            </a:extLst>
          </p:cNvPr>
          <p:cNvSpPr txBox="1">
            <a:spLocks/>
          </p:cNvSpPr>
          <p:nvPr/>
        </p:nvSpPr>
        <p:spPr>
          <a:xfrm>
            <a:off x="4096161" y="2132888"/>
            <a:ext cx="6136900" cy="49858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900" dirty="0" err="1"/>
              <a:t>Terlihat</a:t>
            </a:r>
            <a:r>
              <a:rPr lang="en-US" sz="1900" dirty="0"/>
              <a:t> </a:t>
            </a:r>
            <a:r>
              <a:rPr lang="en-US" sz="1900" dirty="0" err="1"/>
              <a:t>DashBoard</a:t>
            </a:r>
            <a:r>
              <a:rPr lang="en-US" sz="1900" dirty="0"/>
              <a:t> </a:t>
            </a:r>
            <a:r>
              <a:rPr lang="en-US" sz="1900" dirty="0" err="1"/>
              <a:t>aplikasi</a:t>
            </a:r>
            <a:r>
              <a:rPr lang="en-US" sz="1900" dirty="0"/>
              <a:t> </a:t>
            </a:r>
            <a:r>
              <a:rPr lang="en-US" sz="1900" dirty="0" err="1"/>
              <a:t>berisi</a:t>
            </a:r>
            <a:r>
              <a:rPr lang="en-US" sz="1900" dirty="0"/>
              <a:t> menu-menu yang </a:t>
            </a:r>
            <a:r>
              <a:rPr lang="en-US" sz="1900" dirty="0" err="1"/>
              <a:t>tersedia</a:t>
            </a:r>
            <a:r>
              <a:rPr lang="en-US" sz="1900" dirty="0"/>
              <a:t> di </a:t>
            </a:r>
            <a:r>
              <a:rPr lang="en-US" sz="1900" dirty="0" err="1"/>
              <a:t>aplikasi</a:t>
            </a:r>
            <a:r>
              <a:rPr lang="en-US" sz="1900" dirty="0"/>
              <a:t> HELSTY.</a:t>
            </a:r>
          </a:p>
          <a:p>
            <a:pPr algn="just"/>
            <a:r>
              <a:rPr lang="en-ID" sz="1900" dirty="0" err="1"/>
              <a:t>Sesuai</a:t>
            </a:r>
            <a:r>
              <a:rPr lang="en-ID" sz="1900" dirty="0"/>
              <a:t> </a:t>
            </a:r>
            <a:r>
              <a:rPr lang="en-ID" sz="1900" dirty="0" err="1"/>
              <a:t>dengan</a:t>
            </a:r>
            <a:r>
              <a:rPr lang="en-ID" sz="1900" dirty="0"/>
              <a:t> </a:t>
            </a:r>
            <a:r>
              <a:rPr lang="en-ID" sz="1900" dirty="0" err="1"/>
              <a:t>hasil</a:t>
            </a:r>
            <a:r>
              <a:rPr lang="en-ID" sz="1900" dirty="0"/>
              <a:t> </a:t>
            </a:r>
            <a:r>
              <a:rPr lang="en-ID" sz="1900" dirty="0" err="1"/>
              <a:t>diskusi</a:t>
            </a:r>
            <a:r>
              <a:rPr lang="en-ID" sz="1900" dirty="0"/>
              <a:t> kami </a:t>
            </a:r>
            <a:r>
              <a:rPr lang="en-ID" sz="1900" dirty="0" err="1"/>
              <a:t>selama</a:t>
            </a:r>
            <a:r>
              <a:rPr lang="en-ID" sz="1900" dirty="0"/>
              <a:t> </a:t>
            </a:r>
            <a:r>
              <a:rPr lang="en-ID" sz="1900" dirty="0" err="1"/>
              <a:t>ini</a:t>
            </a:r>
            <a:r>
              <a:rPr lang="en-ID" sz="1900" dirty="0"/>
              <a:t>, </a:t>
            </a:r>
            <a:r>
              <a:rPr lang="en-ID" sz="1900" dirty="0" err="1"/>
              <a:t>maka</a:t>
            </a:r>
            <a:r>
              <a:rPr lang="en-ID" sz="1900" dirty="0"/>
              <a:t> 4 </a:t>
            </a:r>
            <a:r>
              <a:rPr lang="en-ID" sz="1900" dirty="0" err="1"/>
              <a:t>poin</a:t>
            </a:r>
            <a:r>
              <a:rPr lang="en-ID" sz="1900" dirty="0"/>
              <a:t> </a:t>
            </a:r>
            <a:r>
              <a:rPr lang="en-ID" sz="1900" dirty="0" err="1"/>
              <a:t>penting</a:t>
            </a:r>
            <a:r>
              <a:rPr lang="en-ID" sz="1900" dirty="0"/>
              <a:t> yang kami </a:t>
            </a:r>
            <a:r>
              <a:rPr lang="en-ID" sz="1900" dirty="0" err="1"/>
              <a:t>implementasikan</a:t>
            </a:r>
            <a:r>
              <a:rPr lang="en-ID" sz="1900" dirty="0"/>
              <a:t> </a:t>
            </a:r>
            <a:r>
              <a:rPr lang="en-ID" sz="1900" dirty="0" err="1"/>
              <a:t>ke</a:t>
            </a:r>
            <a:r>
              <a:rPr lang="en-ID" sz="1900" dirty="0"/>
              <a:t> </a:t>
            </a:r>
            <a:r>
              <a:rPr lang="en-ID" sz="1900" dirty="0" err="1"/>
              <a:t>dalam</a:t>
            </a:r>
            <a:r>
              <a:rPr lang="en-ID" sz="1900" dirty="0"/>
              <a:t> </a:t>
            </a:r>
            <a:r>
              <a:rPr lang="en-ID" sz="1900" dirty="0" err="1"/>
              <a:t>aplikasi</a:t>
            </a:r>
            <a:r>
              <a:rPr lang="en-ID" sz="1900" dirty="0"/>
              <a:t> HELSTY </a:t>
            </a:r>
            <a:r>
              <a:rPr lang="en-ID" sz="1900" dirty="0" err="1"/>
              <a:t>guna</a:t>
            </a:r>
            <a:r>
              <a:rPr lang="en-ID" sz="1900" dirty="0"/>
              <a:t> </a:t>
            </a:r>
            <a:r>
              <a:rPr lang="en-ID" sz="1900" dirty="0" err="1"/>
              <a:t>tercapainya</a:t>
            </a:r>
            <a:r>
              <a:rPr lang="en-ID" sz="1900" dirty="0"/>
              <a:t> </a:t>
            </a:r>
            <a:r>
              <a:rPr lang="en-ID" sz="1900" dirty="0" err="1"/>
              <a:t>kebutuhan</a:t>
            </a:r>
            <a:r>
              <a:rPr lang="en-ID" sz="1900" dirty="0"/>
              <a:t> </a:t>
            </a:r>
            <a:r>
              <a:rPr lang="en-ID" sz="1900" dirty="0" err="1"/>
              <a:t>pengguna</a:t>
            </a:r>
            <a:r>
              <a:rPr lang="en-ID" sz="1900" dirty="0"/>
              <a:t>.</a:t>
            </a:r>
          </a:p>
          <a:p>
            <a:pPr algn="just"/>
            <a:r>
              <a:rPr lang="en-US" sz="1900" dirty="0"/>
              <a:t>Di </a:t>
            </a:r>
            <a:r>
              <a:rPr lang="en-US" sz="1900" dirty="0" err="1"/>
              <a:t>sisi</a:t>
            </a:r>
            <a:r>
              <a:rPr lang="en-US" sz="1900" dirty="0"/>
              <a:t> </a:t>
            </a:r>
            <a:r>
              <a:rPr lang="en-US" sz="1900" dirty="0" err="1"/>
              <a:t>atas</a:t>
            </a:r>
            <a:r>
              <a:rPr lang="en-US" sz="1900" dirty="0"/>
              <a:t> pula, </a:t>
            </a:r>
            <a:r>
              <a:rPr lang="en-US" sz="1900" dirty="0" err="1"/>
              <a:t>terdapat</a:t>
            </a:r>
            <a:r>
              <a:rPr lang="en-US" sz="1900" dirty="0"/>
              <a:t> kata </a:t>
            </a:r>
            <a:r>
              <a:rPr lang="en-US" sz="1900" dirty="0" err="1"/>
              <a:t>sapaan</a:t>
            </a:r>
            <a:r>
              <a:rPr lang="en-US" sz="1900" dirty="0"/>
              <a:t> </a:t>
            </a:r>
            <a:r>
              <a:rPr lang="en-US" sz="1900" dirty="0" err="1"/>
              <a:t>pengguna</a:t>
            </a:r>
            <a:r>
              <a:rPr lang="en-US" sz="1900" dirty="0"/>
              <a:t> dan logo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aplikasi</a:t>
            </a:r>
            <a:r>
              <a:rPr lang="en-US" sz="1900" dirty="0"/>
              <a:t> HELSTY </a:t>
            </a:r>
            <a:r>
              <a:rPr lang="en-US" sz="1900" dirty="0" err="1"/>
              <a:t>sendiri</a:t>
            </a:r>
            <a:r>
              <a:rPr lang="en-US" sz="1900" dirty="0"/>
              <a:t>.</a:t>
            </a:r>
          </a:p>
          <a:p>
            <a:pPr algn="just"/>
            <a:r>
              <a:rPr lang="en-ID" sz="1900" dirty="0" err="1"/>
              <a:t>Selain</a:t>
            </a:r>
            <a:r>
              <a:rPr lang="en-ID" sz="1900" dirty="0"/>
              <a:t> </a:t>
            </a:r>
            <a:r>
              <a:rPr lang="en-ID" sz="1900" dirty="0" err="1"/>
              <a:t>itu</a:t>
            </a:r>
            <a:r>
              <a:rPr lang="en-ID" sz="1900" dirty="0"/>
              <a:t>, </a:t>
            </a:r>
            <a:r>
              <a:rPr lang="en-ID" sz="1900" dirty="0" err="1"/>
              <a:t>untuk</a:t>
            </a:r>
            <a:r>
              <a:rPr lang="en-ID" sz="1900" dirty="0"/>
              <a:t> </a:t>
            </a:r>
            <a:r>
              <a:rPr lang="en-ID" sz="1900" dirty="0" err="1"/>
              <a:t>menarik</a:t>
            </a:r>
            <a:r>
              <a:rPr lang="en-ID" sz="1900" dirty="0"/>
              <a:t> </a:t>
            </a:r>
            <a:r>
              <a:rPr lang="en-ID" sz="1900" dirty="0" err="1"/>
              <a:t>perhatian</a:t>
            </a:r>
            <a:r>
              <a:rPr lang="en-ID" sz="1900" dirty="0"/>
              <a:t> </a:t>
            </a:r>
            <a:r>
              <a:rPr lang="en-ID" sz="1900" dirty="0" err="1"/>
              <a:t>pertama</a:t>
            </a:r>
            <a:r>
              <a:rPr lang="en-ID" sz="1900" dirty="0"/>
              <a:t> </a:t>
            </a:r>
            <a:r>
              <a:rPr lang="en-ID" sz="1900" dirty="0" err="1"/>
              <a:t>pengguna</a:t>
            </a:r>
            <a:r>
              <a:rPr lang="en-ID" sz="1900" dirty="0"/>
              <a:t> </a:t>
            </a:r>
            <a:r>
              <a:rPr lang="en-ID" sz="1900" dirty="0" err="1"/>
              <a:t>ketika</a:t>
            </a:r>
            <a:r>
              <a:rPr lang="en-ID" sz="1900" dirty="0"/>
              <a:t> </a:t>
            </a:r>
            <a:r>
              <a:rPr lang="en-ID" sz="1900" dirty="0" err="1"/>
              <a:t>baru</a:t>
            </a:r>
            <a:r>
              <a:rPr lang="en-ID" sz="1900" dirty="0"/>
              <a:t> </a:t>
            </a:r>
            <a:r>
              <a:rPr lang="en-ID" sz="1900" dirty="0" err="1"/>
              <a:t>saja</a:t>
            </a:r>
            <a:r>
              <a:rPr lang="en-ID" sz="1900" dirty="0"/>
              <a:t> </a:t>
            </a:r>
            <a:r>
              <a:rPr lang="en-ID" sz="1900" dirty="0" err="1"/>
              <a:t>menggunakan</a:t>
            </a:r>
            <a:r>
              <a:rPr lang="en-ID" sz="1900" dirty="0"/>
              <a:t> </a:t>
            </a:r>
            <a:r>
              <a:rPr lang="en-ID" sz="1900" dirty="0" err="1"/>
              <a:t>aplikasi</a:t>
            </a:r>
            <a:r>
              <a:rPr lang="en-ID" sz="1900" dirty="0"/>
              <a:t> HELSTY, </a:t>
            </a:r>
            <a:r>
              <a:rPr lang="en-ID" sz="1900" dirty="0" err="1"/>
              <a:t>maka</a:t>
            </a:r>
            <a:r>
              <a:rPr lang="en-ID" sz="1900" dirty="0"/>
              <a:t> kami </a:t>
            </a:r>
            <a:r>
              <a:rPr lang="en-ID" sz="1900" dirty="0" err="1"/>
              <a:t>berinisiatif</a:t>
            </a:r>
            <a:r>
              <a:rPr lang="en-ID" sz="1900" dirty="0"/>
              <a:t> </a:t>
            </a:r>
            <a:r>
              <a:rPr lang="en-ID" sz="1900" dirty="0" err="1"/>
              <a:t>untuk</a:t>
            </a:r>
            <a:r>
              <a:rPr lang="en-ID" sz="1900" dirty="0"/>
              <a:t> </a:t>
            </a:r>
            <a:r>
              <a:rPr lang="en-ID" sz="1900" dirty="0" err="1"/>
              <a:t>memberikan</a:t>
            </a:r>
            <a:r>
              <a:rPr lang="en-ID" sz="1900" dirty="0"/>
              <a:t> </a:t>
            </a:r>
            <a:r>
              <a:rPr lang="en-ID" sz="1900" dirty="0" err="1"/>
              <a:t>hasil</a:t>
            </a:r>
            <a:r>
              <a:rPr lang="en-ID" sz="1900" dirty="0"/>
              <a:t> rate </a:t>
            </a:r>
            <a:r>
              <a:rPr lang="en-ID" sz="1900" dirty="0" err="1"/>
              <a:t>aplikasi</a:t>
            </a:r>
            <a:r>
              <a:rPr lang="en-ID" sz="1900" dirty="0"/>
              <a:t> di </a:t>
            </a:r>
            <a:r>
              <a:rPr lang="en-ID" sz="1900" dirty="0" err="1"/>
              <a:t>halaman</a:t>
            </a:r>
            <a:r>
              <a:rPr lang="en-ID" sz="1900" dirty="0"/>
              <a:t> </a:t>
            </a:r>
            <a:r>
              <a:rPr lang="en-ID" sz="1900" dirty="0" err="1"/>
              <a:t>utama</a:t>
            </a:r>
            <a:r>
              <a:rPr lang="en-ID" sz="1900" dirty="0"/>
              <a:t>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06945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710F3-7107-0E56-D803-8D659347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326" y="0"/>
            <a:ext cx="1315674" cy="1315674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6D95932-2D8F-818D-0218-82129049B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7450" y="657837"/>
            <a:ext cx="4881741" cy="498589"/>
          </a:xfrm>
        </p:spPr>
        <p:txBody>
          <a:bodyPr>
            <a:noAutofit/>
          </a:bodyPr>
          <a:lstStyle/>
          <a:p>
            <a:r>
              <a:rPr lang="en-US" dirty="0"/>
              <a:t>TAMPILAN DARI MENU APLIKASI 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9C692-F4BF-F3B9-4B90-DF3661C1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73" y="1728334"/>
            <a:ext cx="2567577" cy="4566863"/>
          </a:xfrm>
          <a:prstGeom prst="rect">
            <a:avLst/>
          </a:prstGeom>
        </p:spPr>
      </p:pic>
      <p:sp>
        <p:nvSpPr>
          <p:cNvPr id="4" name="Subtitle 7">
            <a:extLst>
              <a:ext uri="{FF2B5EF4-FFF2-40B4-BE49-F238E27FC236}">
                <a16:creationId xmlns:a16="http://schemas.microsoft.com/office/drawing/2014/main" id="{EB7EFFCE-BCC4-0E1E-23B7-AD1454F67314}"/>
              </a:ext>
            </a:extLst>
          </p:cNvPr>
          <p:cNvSpPr txBox="1">
            <a:spLocks/>
          </p:cNvSpPr>
          <p:nvPr/>
        </p:nvSpPr>
        <p:spPr>
          <a:xfrm>
            <a:off x="3961705" y="2392458"/>
            <a:ext cx="7072740" cy="49858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900" dirty="0" err="1"/>
              <a:t>Sebelumnya</a:t>
            </a:r>
            <a:r>
              <a:rPr lang="en-US" sz="1900" dirty="0"/>
              <a:t> salah </a:t>
            </a:r>
            <a:r>
              <a:rPr lang="en-US" sz="1900" dirty="0" err="1"/>
              <a:t>satu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menu </a:t>
            </a:r>
            <a:r>
              <a:rPr lang="en-US" sz="1900" dirty="0" err="1"/>
              <a:t>aplikasi</a:t>
            </a:r>
            <a:r>
              <a:rPr lang="en-US" sz="1900" dirty="0"/>
              <a:t> HELSTY </a:t>
            </a:r>
            <a:r>
              <a:rPr lang="en-US" sz="1900" dirty="0" err="1"/>
              <a:t>yaitu</a:t>
            </a:r>
            <a:r>
              <a:rPr lang="en-US" sz="1900" dirty="0"/>
              <a:t> “Cek </a:t>
            </a:r>
            <a:r>
              <a:rPr lang="en-US" sz="1900" dirty="0" err="1"/>
              <a:t>Kondisi</a:t>
            </a:r>
            <a:r>
              <a:rPr lang="en-US" sz="1900" dirty="0"/>
              <a:t>”.</a:t>
            </a:r>
          </a:p>
          <a:p>
            <a:pPr algn="just"/>
            <a:r>
              <a:rPr lang="en-US" sz="1900" dirty="0"/>
              <a:t>Pada Menu </a:t>
            </a:r>
            <a:r>
              <a:rPr lang="en-US" sz="1900" dirty="0" err="1"/>
              <a:t>ini</a:t>
            </a:r>
            <a:r>
              <a:rPr lang="en-US" sz="1900" dirty="0"/>
              <a:t>, </a:t>
            </a:r>
            <a:r>
              <a:rPr lang="en-US" sz="1900" dirty="0" err="1"/>
              <a:t>ketika</a:t>
            </a:r>
            <a:r>
              <a:rPr lang="en-US" sz="1900" dirty="0"/>
              <a:t> </a:t>
            </a:r>
            <a:r>
              <a:rPr lang="en-US" sz="1900" dirty="0" err="1"/>
              <a:t>pengguna</a:t>
            </a:r>
            <a:r>
              <a:rPr lang="en-US" sz="1900" dirty="0"/>
              <a:t> meng-</a:t>
            </a:r>
            <a:r>
              <a:rPr lang="en-US" sz="1900" dirty="0" err="1"/>
              <a:t>klik</a:t>
            </a:r>
            <a:r>
              <a:rPr lang="en-US" sz="1900" dirty="0"/>
              <a:t> </a:t>
            </a:r>
            <a:r>
              <a:rPr lang="en-US" sz="1900" dirty="0" err="1"/>
              <a:t>maka</a:t>
            </a:r>
            <a:r>
              <a:rPr lang="en-US" sz="1900" dirty="0"/>
              <a:t> </a:t>
            </a:r>
            <a:r>
              <a:rPr lang="en-US" sz="1900" dirty="0" err="1"/>
              <a:t>tampil</a:t>
            </a:r>
            <a:r>
              <a:rPr lang="en-US" sz="1900" dirty="0"/>
              <a:t> </a:t>
            </a:r>
            <a:r>
              <a:rPr lang="en-US" sz="1900" dirty="0" err="1"/>
              <a:t>isi</a:t>
            </a:r>
            <a:r>
              <a:rPr lang="en-US" sz="1900" dirty="0"/>
              <a:t> </a:t>
            </a:r>
            <a:r>
              <a:rPr lang="en-US" sz="1900" dirty="0" err="1"/>
              <a:t>halaman</a:t>
            </a:r>
            <a:r>
              <a:rPr lang="en-US" sz="1900" dirty="0"/>
              <a:t> </a:t>
            </a:r>
            <a:r>
              <a:rPr lang="en-US" sz="1900" dirty="0" err="1"/>
              <a:t>seperti</a:t>
            </a:r>
            <a:r>
              <a:rPr lang="en-US" sz="1900" dirty="0"/>
              <a:t> </a:t>
            </a:r>
            <a:r>
              <a:rPr lang="en-US" sz="1900" dirty="0" err="1"/>
              <a:t>gambar</a:t>
            </a:r>
            <a:r>
              <a:rPr lang="en-US" sz="1900" dirty="0"/>
              <a:t> </a:t>
            </a:r>
            <a:r>
              <a:rPr lang="en-US" sz="1900" dirty="0" err="1"/>
              <a:t>disamping</a:t>
            </a:r>
            <a:r>
              <a:rPr lang="en-US" sz="1900" dirty="0"/>
              <a:t>.</a:t>
            </a:r>
          </a:p>
          <a:p>
            <a:pPr algn="just"/>
            <a:r>
              <a:rPr lang="en-US" sz="1900" dirty="0"/>
              <a:t>Pada menu “Cek </a:t>
            </a:r>
            <a:r>
              <a:rPr lang="en-US" sz="1900" dirty="0" err="1"/>
              <a:t>Kondisi</a:t>
            </a:r>
            <a:r>
              <a:rPr lang="en-US" sz="1900" dirty="0"/>
              <a:t>”, </a:t>
            </a:r>
            <a:r>
              <a:rPr lang="en-US" sz="1900" dirty="0" err="1"/>
              <a:t>pengguna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memilih</a:t>
            </a:r>
            <a:r>
              <a:rPr lang="en-US" sz="1900" dirty="0"/>
              <a:t> </a:t>
            </a:r>
            <a:r>
              <a:rPr lang="en-US" sz="1900" dirty="0" err="1"/>
              <a:t>sesuai</a:t>
            </a:r>
            <a:r>
              <a:rPr lang="en-US" sz="1900" dirty="0"/>
              <a:t> </a:t>
            </a:r>
            <a:r>
              <a:rPr lang="en-US" sz="1900" dirty="0" err="1"/>
              <a:t>kebutuhannya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di </a:t>
            </a:r>
            <a:r>
              <a:rPr lang="en-US" sz="1900" dirty="0" err="1"/>
              <a:t>cek</a:t>
            </a:r>
            <a:r>
              <a:rPr lang="en-US" sz="1900" dirty="0"/>
              <a:t>, </a:t>
            </a:r>
            <a:r>
              <a:rPr lang="en-US" sz="1900" dirty="0" err="1"/>
              <a:t>berupa</a:t>
            </a:r>
            <a:r>
              <a:rPr lang="en-US" sz="1900" dirty="0"/>
              <a:t> (</a:t>
            </a:r>
            <a:r>
              <a:rPr lang="en-US" sz="1900" dirty="0" err="1"/>
              <a:t>Denyut</a:t>
            </a:r>
            <a:r>
              <a:rPr lang="en-US" sz="1900" dirty="0"/>
              <a:t> Nadi, </a:t>
            </a:r>
            <a:r>
              <a:rPr lang="en-US" sz="1900" dirty="0" err="1"/>
              <a:t>Suhu</a:t>
            </a:r>
            <a:r>
              <a:rPr lang="en-US" sz="1900" dirty="0"/>
              <a:t> </a:t>
            </a:r>
            <a:r>
              <a:rPr lang="en-US" sz="1900" dirty="0" err="1"/>
              <a:t>Tubuh</a:t>
            </a:r>
            <a:r>
              <a:rPr lang="en-US" sz="1900" dirty="0"/>
              <a:t>, </a:t>
            </a:r>
            <a:r>
              <a:rPr lang="en-US" sz="1900" dirty="0" err="1"/>
              <a:t>Tekanan</a:t>
            </a:r>
            <a:r>
              <a:rPr lang="en-US" sz="1900" dirty="0"/>
              <a:t> Darah).</a:t>
            </a:r>
          </a:p>
          <a:p>
            <a:pPr algn="just"/>
            <a:r>
              <a:rPr lang="en-US" sz="1900" dirty="0" err="1"/>
              <a:t>Hasilnya</a:t>
            </a:r>
            <a:r>
              <a:rPr lang="en-US" sz="1900" dirty="0"/>
              <a:t>, </a:t>
            </a:r>
            <a:r>
              <a:rPr lang="en-US" sz="1900" dirty="0" err="1"/>
              <a:t>tampil</a:t>
            </a:r>
            <a:r>
              <a:rPr lang="en-US" sz="1900" dirty="0"/>
              <a:t> </a:t>
            </a:r>
            <a:r>
              <a:rPr lang="en-US" sz="1900" dirty="0" err="1"/>
              <a:t>berupa</a:t>
            </a:r>
            <a:r>
              <a:rPr lang="en-US" sz="1900" dirty="0"/>
              <a:t> </a:t>
            </a:r>
            <a:r>
              <a:rPr lang="en-US" sz="1900" dirty="0" err="1"/>
              <a:t>keterangan</a:t>
            </a:r>
            <a:r>
              <a:rPr lang="en-US" sz="1900" dirty="0"/>
              <a:t> </a:t>
            </a:r>
            <a:r>
              <a:rPr lang="en-US" sz="1900" dirty="0" err="1"/>
              <a:t>maupun</a:t>
            </a:r>
            <a:r>
              <a:rPr lang="en-US" sz="1900" dirty="0"/>
              <a:t> </a:t>
            </a:r>
            <a:r>
              <a:rPr lang="en-US" sz="1900" dirty="0" err="1"/>
              <a:t>tingkat</a:t>
            </a:r>
            <a:r>
              <a:rPr lang="en-US" sz="1900" dirty="0"/>
              <a:t> </a:t>
            </a:r>
            <a:r>
              <a:rPr lang="en-US" sz="1900" dirty="0" err="1"/>
              <a:t>akurasi</a:t>
            </a:r>
            <a:r>
              <a:rPr lang="en-US" sz="1900" dirty="0"/>
              <a:t> </a:t>
            </a:r>
            <a:r>
              <a:rPr lang="en-US" sz="1900" dirty="0" err="1"/>
              <a:t>penyakit</a:t>
            </a:r>
            <a:r>
              <a:rPr lang="en-US" sz="1900" dirty="0"/>
              <a:t> yang </a:t>
            </a:r>
            <a:r>
              <a:rPr lang="en-US" sz="1900" dirty="0" err="1"/>
              <a:t>dialami</a:t>
            </a:r>
            <a:r>
              <a:rPr lang="en-US" sz="1900" dirty="0"/>
              <a:t> oleh </a:t>
            </a:r>
            <a:r>
              <a:rPr lang="en-US" sz="1900" dirty="0" err="1"/>
              <a:t>pengguna</a:t>
            </a:r>
            <a:r>
              <a:rPr lang="en-US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26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710F3-7107-0E56-D803-8D659347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326" y="0"/>
            <a:ext cx="1315674" cy="1315674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6D95932-2D8F-818D-0218-82129049B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6852" y="2360007"/>
            <a:ext cx="6916221" cy="2458573"/>
          </a:xfrm>
        </p:spPr>
        <p:txBody>
          <a:bodyPr>
            <a:noAutofit/>
          </a:bodyPr>
          <a:lstStyle/>
          <a:p>
            <a:pPr algn="just"/>
            <a:r>
              <a:rPr lang="en-US" sz="1900" dirty="0" err="1"/>
              <a:t>Selanjutnya</a:t>
            </a:r>
            <a:r>
              <a:rPr lang="en-US" sz="1900" dirty="0"/>
              <a:t> </a:t>
            </a:r>
            <a:r>
              <a:rPr lang="en-US" sz="1900" dirty="0" err="1"/>
              <a:t>ada</a:t>
            </a:r>
            <a:r>
              <a:rPr lang="en-US" sz="1900" dirty="0"/>
              <a:t> menu “</a:t>
            </a:r>
            <a:r>
              <a:rPr lang="en-US" sz="1900" dirty="0" err="1"/>
              <a:t>Konsultasi</a:t>
            </a:r>
            <a:r>
              <a:rPr lang="en-US" sz="1900" dirty="0"/>
              <a:t>”, </a:t>
            </a:r>
            <a:r>
              <a:rPr lang="en-US" sz="1900" dirty="0" err="1"/>
              <a:t>dimana</a:t>
            </a:r>
            <a:r>
              <a:rPr lang="en-US" sz="1900" dirty="0"/>
              <a:t> </a:t>
            </a:r>
            <a:r>
              <a:rPr lang="en-US" sz="1900" dirty="0" err="1"/>
              <a:t>pengguna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berkonsultasi</a:t>
            </a:r>
            <a:r>
              <a:rPr lang="en-US" sz="1900" dirty="0"/>
              <a:t> </a:t>
            </a:r>
            <a:r>
              <a:rPr lang="en-US" sz="1900" dirty="0" err="1"/>
              <a:t>langsung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dokter</a:t>
            </a:r>
            <a:r>
              <a:rPr lang="en-US" sz="1900" dirty="0"/>
              <a:t> professional yang </a:t>
            </a:r>
            <a:r>
              <a:rPr lang="en-US" sz="1900" dirty="0" err="1"/>
              <a:t>telah</a:t>
            </a:r>
            <a:r>
              <a:rPr lang="en-US" sz="1900" dirty="0"/>
              <a:t> </a:t>
            </a:r>
            <a:r>
              <a:rPr lang="en-US" sz="1900" dirty="0" err="1"/>
              <a:t>disediakan</a:t>
            </a:r>
            <a:r>
              <a:rPr lang="en-US" sz="1900" dirty="0"/>
              <a:t> oleh </a:t>
            </a:r>
            <a:r>
              <a:rPr lang="en-US" sz="1900" dirty="0" err="1"/>
              <a:t>aplikasi</a:t>
            </a:r>
            <a:r>
              <a:rPr lang="en-US" sz="1900" dirty="0"/>
              <a:t> HELSTY. </a:t>
            </a:r>
          </a:p>
          <a:p>
            <a:pPr algn="just"/>
            <a:r>
              <a:rPr lang="en-ID" sz="1900" dirty="0"/>
              <a:t>Di menu  “</a:t>
            </a:r>
            <a:r>
              <a:rPr lang="en-ID" sz="1900" dirty="0" err="1"/>
              <a:t>Konsultasi</a:t>
            </a:r>
            <a:r>
              <a:rPr lang="en-ID" sz="1900" dirty="0"/>
              <a:t>” </a:t>
            </a:r>
            <a:r>
              <a:rPr lang="en-ID" sz="1900" dirty="0" err="1"/>
              <a:t>ini</a:t>
            </a:r>
            <a:r>
              <a:rPr lang="en-ID" sz="1900" dirty="0"/>
              <a:t> pula, </a:t>
            </a:r>
            <a:r>
              <a:rPr lang="en-ID" sz="1900" dirty="0" err="1"/>
              <a:t>pengguna</a:t>
            </a:r>
            <a:r>
              <a:rPr lang="en-ID" sz="1900" dirty="0"/>
              <a:t> </a:t>
            </a:r>
            <a:r>
              <a:rPr lang="en-ID" sz="1900" dirty="0" err="1"/>
              <a:t>dapat</a:t>
            </a:r>
            <a:r>
              <a:rPr lang="en-ID" sz="1900" dirty="0"/>
              <a:t> </a:t>
            </a:r>
            <a:r>
              <a:rPr lang="en-ID" sz="1900" dirty="0" err="1"/>
              <a:t>memilih</a:t>
            </a:r>
            <a:r>
              <a:rPr lang="en-ID" sz="1900" dirty="0"/>
              <a:t> </a:t>
            </a:r>
            <a:r>
              <a:rPr lang="en-ID" sz="1900" dirty="0" err="1"/>
              <a:t>dokter</a:t>
            </a:r>
            <a:r>
              <a:rPr lang="en-ID" sz="1900" dirty="0"/>
              <a:t> mana yang </a:t>
            </a:r>
            <a:r>
              <a:rPr lang="en-ID" sz="1900" dirty="0" err="1"/>
              <a:t>ingin</a:t>
            </a:r>
            <a:r>
              <a:rPr lang="en-ID" sz="1900" dirty="0"/>
              <a:t> </a:t>
            </a:r>
            <a:r>
              <a:rPr lang="en-ID" sz="1900" dirty="0" err="1"/>
              <a:t>mereka</a:t>
            </a:r>
            <a:r>
              <a:rPr lang="en-ID" sz="1900" dirty="0"/>
              <a:t> </a:t>
            </a:r>
            <a:r>
              <a:rPr lang="en-ID" sz="1900" dirty="0" err="1"/>
              <a:t>ajak</a:t>
            </a:r>
            <a:r>
              <a:rPr lang="en-ID" sz="1900" dirty="0"/>
              <a:t> </a:t>
            </a:r>
            <a:r>
              <a:rPr lang="en-ID" sz="1900" dirty="0" err="1"/>
              <a:t>diskusi</a:t>
            </a:r>
            <a:r>
              <a:rPr lang="en-ID" sz="1900" dirty="0"/>
              <a:t> </a:t>
            </a:r>
            <a:r>
              <a:rPr lang="en-ID" sz="1900" dirty="0" err="1"/>
              <a:t>terkait</a:t>
            </a:r>
            <a:r>
              <a:rPr lang="en-ID" sz="1900" dirty="0"/>
              <a:t> </a:t>
            </a:r>
            <a:r>
              <a:rPr lang="en-ID" sz="1900" dirty="0" err="1"/>
              <a:t>kondisi</a:t>
            </a:r>
            <a:r>
              <a:rPr lang="en-ID" sz="1900" dirty="0"/>
              <a:t> </a:t>
            </a:r>
            <a:r>
              <a:rPr lang="en-ID" sz="1900" dirty="0" err="1"/>
              <a:t>pengguna</a:t>
            </a:r>
            <a:r>
              <a:rPr lang="en-ID" sz="1900" dirty="0"/>
              <a:t> </a:t>
            </a:r>
            <a:r>
              <a:rPr lang="en-ID" sz="1900" dirty="0" err="1"/>
              <a:t>saat</a:t>
            </a:r>
            <a:r>
              <a:rPr lang="en-ID" sz="1900" dirty="0"/>
              <a:t> </a:t>
            </a:r>
            <a:r>
              <a:rPr lang="en-ID" sz="1900" dirty="0" err="1"/>
              <a:t>itu</a:t>
            </a:r>
            <a:r>
              <a:rPr lang="en-ID" sz="1900" dirty="0"/>
              <a:t>.</a:t>
            </a:r>
          </a:p>
          <a:p>
            <a:pPr algn="just"/>
            <a:r>
              <a:rPr lang="en-ID" sz="1900" dirty="0"/>
              <a:t>Demi </a:t>
            </a:r>
            <a:r>
              <a:rPr lang="en-ID" sz="1900" dirty="0" err="1"/>
              <a:t>memudahkan</a:t>
            </a:r>
            <a:r>
              <a:rPr lang="en-ID" sz="1900" dirty="0"/>
              <a:t> </a:t>
            </a:r>
            <a:r>
              <a:rPr lang="en-ID" sz="1900" dirty="0" err="1"/>
              <a:t>pengguna</a:t>
            </a:r>
            <a:r>
              <a:rPr lang="en-ID" sz="1900" dirty="0"/>
              <a:t> </a:t>
            </a:r>
            <a:r>
              <a:rPr lang="en-ID" sz="1900" dirty="0" err="1"/>
              <a:t>dalam</a:t>
            </a:r>
            <a:r>
              <a:rPr lang="en-ID" sz="1900" dirty="0"/>
              <a:t> </a:t>
            </a:r>
            <a:r>
              <a:rPr lang="en-ID" sz="1900" dirty="0" err="1"/>
              <a:t>memilih</a:t>
            </a:r>
            <a:r>
              <a:rPr lang="en-ID" sz="1900" dirty="0"/>
              <a:t>, kami juga </a:t>
            </a:r>
            <a:r>
              <a:rPr lang="en-ID" sz="1900" dirty="0" err="1"/>
              <a:t>memberikan</a:t>
            </a:r>
            <a:r>
              <a:rPr lang="en-ID" sz="1900" dirty="0"/>
              <a:t> rate masing-masing </a:t>
            </a:r>
            <a:r>
              <a:rPr lang="en-ID" sz="1900" dirty="0" err="1"/>
              <a:t>dokter</a:t>
            </a:r>
            <a:r>
              <a:rPr lang="en-ID" sz="1900" dirty="0"/>
              <a:t>, </a:t>
            </a:r>
            <a:r>
              <a:rPr lang="en-ID" sz="1900" dirty="0" err="1"/>
              <a:t>sebagai</a:t>
            </a:r>
            <a:r>
              <a:rPr lang="en-ID" sz="1900" dirty="0"/>
              <a:t> </a:t>
            </a:r>
            <a:r>
              <a:rPr lang="en-ID" sz="1900" dirty="0" err="1"/>
              <a:t>bentuk</a:t>
            </a:r>
            <a:r>
              <a:rPr lang="en-ID" sz="1900" dirty="0"/>
              <a:t> </a:t>
            </a:r>
            <a:r>
              <a:rPr lang="en-ID" sz="1900" dirty="0" err="1"/>
              <a:t>kepercayaan</a:t>
            </a:r>
            <a:r>
              <a:rPr lang="en-ID" sz="1900" dirty="0"/>
              <a:t> </a:t>
            </a:r>
            <a:r>
              <a:rPr lang="en-ID" sz="1900" dirty="0" err="1"/>
              <a:t>pengguna</a:t>
            </a:r>
            <a:r>
              <a:rPr lang="en-ID" sz="1900" dirty="0"/>
              <a:t> </a:t>
            </a:r>
            <a:r>
              <a:rPr lang="en-ID" sz="1900" dirty="0" err="1"/>
              <a:t>terhadap</a:t>
            </a:r>
            <a:r>
              <a:rPr lang="en-ID" sz="1900" dirty="0"/>
              <a:t> </a:t>
            </a:r>
            <a:r>
              <a:rPr lang="en-ID" sz="1900" dirty="0" err="1"/>
              <a:t>dokter</a:t>
            </a:r>
            <a:r>
              <a:rPr lang="en-ID" sz="1900" dirty="0"/>
              <a:t> yang </a:t>
            </a:r>
            <a:r>
              <a:rPr lang="en-ID" sz="1900" dirty="0" err="1"/>
              <a:t>akan</a:t>
            </a:r>
            <a:r>
              <a:rPr lang="en-ID" sz="1900" dirty="0"/>
              <a:t> </a:t>
            </a:r>
            <a:r>
              <a:rPr lang="en-ID" sz="1900" dirty="0" err="1"/>
              <a:t>mereka</a:t>
            </a:r>
            <a:r>
              <a:rPr lang="en-ID" sz="1900" dirty="0"/>
              <a:t> </a:t>
            </a:r>
            <a:r>
              <a:rPr lang="en-ID" sz="1900" dirty="0" err="1"/>
              <a:t>ajak</a:t>
            </a:r>
            <a:r>
              <a:rPr lang="en-ID" sz="1900" dirty="0"/>
              <a:t> </a:t>
            </a:r>
            <a:r>
              <a:rPr lang="en-ID" sz="1900" dirty="0" err="1"/>
              <a:t>konsultasi</a:t>
            </a:r>
            <a:r>
              <a:rPr lang="en-ID" sz="1900" dirty="0"/>
              <a:t>. </a:t>
            </a:r>
            <a:endParaRPr lang="en-US" sz="1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C9F60-7235-EE99-E08A-7B43A9734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09" y="1303470"/>
            <a:ext cx="2921017" cy="5195516"/>
          </a:xfrm>
          <a:prstGeom prst="rect">
            <a:avLst/>
          </a:prstGeom>
        </p:spPr>
      </p:pic>
      <p:sp>
        <p:nvSpPr>
          <p:cNvPr id="4" name="Subtitle 7">
            <a:extLst>
              <a:ext uri="{FF2B5EF4-FFF2-40B4-BE49-F238E27FC236}">
                <a16:creationId xmlns:a16="http://schemas.microsoft.com/office/drawing/2014/main" id="{BAA6AD3D-876A-3C63-BBD5-2BEF96F6CFDF}"/>
              </a:ext>
            </a:extLst>
          </p:cNvPr>
          <p:cNvSpPr txBox="1">
            <a:spLocks/>
          </p:cNvSpPr>
          <p:nvPr/>
        </p:nvSpPr>
        <p:spPr>
          <a:xfrm>
            <a:off x="3799726" y="663059"/>
            <a:ext cx="4148268" cy="49858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TAMPILAN DARI MENU APLIKASI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2032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710F3-7107-0E56-D803-8D659347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326" y="0"/>
            <a:ext cx="1315674" cy="1315674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6D95932-2D8F-818D-0218-82129049B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4309" y="2210569"/>
            <a:ext cx="6912017" cy="3198312"/>
          </a:xfrm>
        </p:spPr>
        <p:txBody>
          <a:bodyPr>
            <a:noAutofit/>
          </a:bodyPr>
          <a:lstStyle/>
          <a:p>
            <a:pPr algn="just"/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menu “Cek Hasil”.</a:t>
            </a:r>
          </a:p>
          <a:p>
            <a:pPr algn="just"/>
            <a:r>
              <a:rPr lang="en-US" dirty="0"/>
              <a:t>Pada menu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HELSTY.</a:t>
            </a:r>
          </a:p>
          <a:p>
            <a:pPr algn="just"/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dirangkum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 pdf,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Pastinya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terpenting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kesehatannya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berjalannya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F9964-E17E-2D6B-AC2F-A73DD3313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7" y="1212932"/>
            <a:ext cx="2919933" cy="5193587"/>
          </a:xfrm>
          <a:prstGeom prst="rect">
            <a:avLst/>
          </a:prstGeom>
        </p:spPr>
      </p:pic>
      <p:sp>
        <p:nvSpPr>
          <p:cNvPr id="7" name="Subtitle 7">
            <a:extLst>
              <a:ext uri="{FF2B5EF4-FFF2-40B4-BE49-F238E27FC236}">
                <a16:creationId xmlns:a16="http://schemas.microsoft.com/office/drawing/2014/main" id="{34BD23B9-DB45-0E75-31BA-51E75DB21D33}"/>
              </a:ext>
            </a:extLst>
          </p:cNvPr>
          <p:cNvSpPr txBox="1">
            <a:spLocks/>
          </p:cNvSpPr>
          <p:nvPr/>
        </p:nvSpPr>
        <p:spPr>
          <a:xfrm>
            <a:off x="3880404" y="488399"/>
            <a:ext cx="4028985" cy="49858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TAMPILAN DARI MENU APLIKASI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996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710F3-7107-0E56-D803-8D659347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326" y="0"/>
            <a:ext cx="1315674" cy="1315674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6D95932-2D8F-818D-0218-82129049B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1282" y="1929117"/>
            <a:ext cx="6765044" cy="498589"/>
          </a:xfrm>
        </p:spPr>
        <p:txBody>
          <a:bodyPr>
            <a:noAutofit/>
          </a:bodyPr>
          <a:lstStyle/>
          <a:p>
            <a:pPr algn="just"/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adalah</a:t>
            </a:r>
            <a:r>
              <a:rPr lang="en-US" sz="1900" dirty="0"/>
              <a:t> </a:t>
            </a:r>
            <a:r>
              <a:rPr lang="en-US" sz="1900" dirty="0" err="1"/>
              <a:t>hasil</a:t>
            </a:r>
            <a:r>
              <a:rPr lang="en-US" sz="1900" dirty="0"/>
              <a:t> </a:t>
            </a:r>
            <a:r>
              <a:rPr lang="en-US" sz="1900" dirty="0" err="1"/>
              <a:t>akhir</a:t>
            </a:r>
            <a:r>
              <a:rPr lang="en-US" sz="1900" dirty="0"/>
              <a:t> </a:t>
            </a:r>
            <a:r>
              <a:rPr lang="en-US" sz="1900" dirty="0" err="1"/>
              <a:t>halaman</a:t>
            </a:r>
            <a:r>
              <a:rPr lang="en-US" sz="1900" dirty="0"/>
              <a:t> </a:t>
            </a:r>
            <a:r>
              <a:rPr lang="en-US" sz="1900" dirty="0" err="1"/>
              <a:t>prototipe</a:t>
            </a:r>
            <a:r>
              <a:rPr lang="en-US" sz="1900" dirty="0"/>
              <a:t> Tim kami!</a:t>
            </a:r>
          </a:p>
          <a:p>
            <a:pPr algn="just"/>
            <a:endParaRPr lang="en-US" sz="1900" dirty="0"/>
          </a:p>
          <a:p>
            <a:pPr algn="just"/>
            <a:r>
              <a:rPr lang="en-US" sz="1900" dirty="0"/>
              <a:t>Gambar </a:t>
            </a:r>
            <a:r>
              <a:rPr lang="en-US" sz="1900" dirty="0" err="1"/>
              <a:t>disamping</a:t>
            </a:r>
            <a:r>
              <a:rPr lang="en-US" sz="1900" dirty="0"/>
              <a:t> </a:t>
            </a:r>
            <a:r>
              <a:rPr lang="en-US" sz="1900" dirty="0" err="1"/>
              <a:t>adalah</a:t>
            </a:r>
            <a:r>
              <a:rPr lang="en-US" sz="1900" dirty="0"/>
              <a:t> </a:t>
            </a:r>
            <a:r>
              <a:rPr lang="en-US" sz="1900" dirty="0" err="1"/>
              <a:t>bentuk</a:t>
            </a:r>
            <a:r>
              <a:rPr lang="en-US" sz="1900" dirty="0"/>
              <a:t> </a:t>
            </a:r>
            <a:r>
              <a:rPr lang="en-US" sz="1900" dirty="0" err="1"/>
              <a:t>isi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menu “Pola </a:t>
            </a:r>
            <a:r>
              <a:rPr lang="en-US" sz="1900" dirty="0" err="1"/>
              <a:t>Hidup</a:t>
            </a:r>
            <a:r>
              <a:rPr lang="en-US" sz="1900" dirty="0"/>
              <a:t> Sehat”. </a:t>
            </a:r>
          </a:p>
          <a:p>
            <a:pPr algn="just"/>
            <a:r>
              <a:rPr lang="en-US" sz="1900" dirty="0"/>
              <a:t>Pada menu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terdapat</a:t>
            </a:r>
            <a:r>
              <a:rPr lang="en-US" sz="1900" dirty="0"/>
              <a:t> </a:t>
            </a:r>
            <a:r>
              <a:rPr lang="en-US" sz="1900" dirty="0" err="1"/>
              <a:t>kalimat</a:t>
            </a:r>
            <a:r>
              <a:rPr lang="en-US" sz="1900" dirty="0"/>
              <a:t> </a:t>
            </a:r>
            <a:r>
              <a:rPr lang="en-US" sz="1900" dirty="0" err="1"/>
              <a:t>persuasif</a:t>
            </a:r>
            <a:r>
              <a:rPr lang="en-US" sz="1900" dirty="0"/>
              <a:t> / </a:t>
            </a:r>
            <a:r>
              <a:rPr lang="en-US" sz="1900" dirty="0" err="1"/>
              <a:t>ajakan</a:t>
            </a:r>
            <a:r>
              <a:rPr lang="en-US" sz="1900" dirty="0"/>
              <a:t> </a:t>
            </a:r>
            <a:r>
              <a:rPr lang="en-US" sz="1900" dirty="0" err="1"/>
              <a:t>kepada</a:t>
            </a:r>
            <a:r>
              <a:rPr lang="en-US" sz="1900" dirty="0"/>
              <a:t> </a:t>
            </a:r>
            <a:r>
              <a:rPr lang="en-US" sz="1900" dirty="0" err="1"/>
              <a:t>pengguna</a:t>
            </a:r>
            <a:r>
              <a:rPr lang="en-US" sz="1900" dirty="0"/>
              <a:t> agar </a:t>
            </a:r>
            <a:r>
              <a:rPr lang="en-US" sz="1900" dirty="0" err="1"/>
              <a:t>menerapkan</a:t>
            </a:r>
            <a:r>
              <a:rPr lang="en-US" sz="1900" dirty="0"/>
              <a:t> </a:t>
            </a:r>
            <a:r>
              <a:rPr lang="en-US" sz="1900" dirty="0" err="1"/>
              <a:t>pola</a:t>
            </a:r>
            <a:r>
              <a:rPr lang="en-US" sz="1900" dirty="0"/>
              <a:t> </a:t>
            </a:r>
            <a:r>
              <a:rPr lang="en-US" sz="1900" dirty="0" err="1"/>
              <a:t>hidup</a:t>
            </a:r>
            <a:r>
              <a:rPr lang="en-US" sz="1900" dirty="0"/>
              <a:t> </a:t>
            </a:r>
            <a:r>
              <a:rPr lang="en-US" sz="1900" dirty="0" err="1"/>
              <a:t>sehat</a:t>
            </a:r>
            <a:r>
              <a:rPr lang="en-US" sz="1900" dirty="0"/>
              <a:t> ala </a:t>
            </a:r>
            <a:r>
              <a:rPr lang="en-US" sz="1900" dirty="0" err="1"/>
              <a:t>aplikasi</a:t>
            </a:r>
            <a:r>
              <a:rPr lang="en-US" sz="1900" dirty="0"/>
              <a:t> HELSTY.</a:t>
            </a:r>
          </a:p>
          <a:p>
            <a:pPr algn="just"/>
            <a:r>
              <a:rPr lang="en-US" sz="1900" dirty="0" err="1"/>
              <a:t>Aplikasi</a:t>
            </a:r>
            <a:r>
              <a:rPr lang="en-US" sz="1900" dirty="0"/>
              <a:t> HELSTY </a:t>
            </a:r>
            <a:r>
              <a:rPr lang="en-US" sz="1900" dirty="0" err="1"/>
              <a:t>akan</a:t>
            </a:r>
            <a:r>
              <a:rPr lang="en-US" sz="1900" dirty="0"/>
              <a:t> </a:t>
            </a:r>
            <a:r>
              <a:rPr lang="en-US" sz="1900" dirty="0" err="1"/>
              <a:t>menyediakan</a:t>
            </a:r>
            <a:r>
              <a:rPr lang="en-US" sz="1900" dirty="0"/>
              <a:t> </a:t>
            </a:r>
            <a:r>
              <a:rPr lang="en-US" sz="1900" dirty="0" err="1"/>
              <a:t>beberapa</a:t>
            </a:r>
            <a:r>
              <a:rPr lang="en-US" sz="1900" dirty="0"/>
              <a:t> </a:t>
            </a:r>
            <a:r>
              <a:rPr lang="en-US" sz="1900" dirty="0" err="1"/>
              <a:t>pola</a:t>
            </a:r>
            <a:r>
              <a:rPr lang="en-US" sz="1900" dirty="0"/>
              <a:t> </a:t>
            </a:r>
            <a:r>
              <a:rPr lang="en-US" sz="1900" dirty="0" err="1"/>
              <a:t>hidup</a:t>
            </a:r>
            <a:r>
              <a:rPr lang="en-US" sz="1900" dirty="0"/>
              <a:t> </a:t>
            </a:r>
            <a:r>
              <a:rPr lang="en-US" sz="1900" dirty="0" err="1"/>
              <a:t>sehat</a:t>
            </a:r>
            <a:r>
              <a:rPr lang="en-US" sz="1900" dirty="0"/>
              <a:t> dan </a:t>
            </a:r>
            <a:r>
              <a:rPr lang="en-US" sz="1900" dirty="0" err="1"/>
              <a:t>keterangan</a:t>
            </a:r>
            <a:r>
              <a:rPr lang="en-US" sz="1900" dirty="0"/>
              <a:t> </a:t>
            </a:r>
            <a:r>
              <a:rPr lang="en-US" sz="1900" dirty="0" err="1"/>
              <a:t>tambahan</a:t>
            </a:r>
            <a:r>
              <a:rPr lang="en-US" sz="1900" dirty="0"/>
              <a:t> </a:t>
            </a:r>
            <a:r>
              <a:rPr lang="en-US" sz="1900" dirty="0" err="1"/>
              <a:t>mengenai</a:t>
            </a:r>
            <a:r>
              <a:rPr lang="en-US" sz="1900" dirty="0"/>
              <a:t> </a:t>
            </a:r>
            <a:r>
              <a:rPr lang="en-US" sz="1900" dirty="0" err="1"/>
              <a:t>pola</a:t>
            </a:r>
            <a:r>
              <a:rPr lang="en-US" sz="1900" dirty="0"/>
              <a:t> </a:t>
            </a:r>
            <a:r>
              <a:rPr lang="en-US" sz="1900" dirty="0" err="1"/>
              <a:t>tersebut</a:t>
            </a:r>
            <a:r>
              <a:rPr lang="en-US" sz="1900" dirty="0"/>
              <a:t>. </a:t>
            </a:r>
          </a:p>
          <a:p>
            <a:pPr algn="just"/>
            <a:r>
              <a:rPr lang="en-US" sz="1900" dirty="0" err="1"/>
              <a:t>Diharapkan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adanya</a:t>
            </a:r>
            <a:r>
              <a:rPr lang="en-US" sz="1900" dirty="0"/>
              <a:t> menu </a:t>
            </a:r>
            <a:r>
              <a:rPr lang="en-US" sz="1900" dirty="0" err="1"/>
              <a:t>ini</a:t>
            </a:r>
            <a:r>
              <a:rPr lang="en-US" sz="1900" dirty="0"/>
              <a:t>, </a:t>
            </a:r>
            <a:r>
              <a:rPr lang="en-US" sz="1900" dirty="0" err="1"/>
              <a:t>pengguna</a:t>
            </a:r>
            <a:r>
              <a:rPr lang="en-US" sz="1900" dirty="0"/>
              <a:t> </a:t>
            </a:r>
            <a:r>
              <a:rPr lang="en-US" sz="1900" dirty="0" err="1"/>
              <a:t>mampu</a:t>
            </a:r>
            <a:r>
              <a:rPr lang="en-US" sz="1900" dirty="0"/>
              <a:t> </a:t>
            </a:r>
            <a:r>
              <a:rPr lang="en-US" sz="1900" dirty="0" err="1"/>
              <a:t>mengkoodinir</a:t>
            </a:r>
            <a:r>
              <a:rPr lang="en-US" sz="1900" dirty="0"/>
              <a:t> </a:t>
            </a:r>
            <a:r>
              <a:rPr lang="en-US" sz="1900" dirty="0" err="1"/>
              <a:t>kesehatannya</a:t>
            </a:r>
            <a:r>
              <a:rPr lang="en-US" sz="1900" dirty="0"/>
              <a:t> </a:t>
            </a:r>
            <a:r>
              <a:rPr lang="en-US" sz="1900" dirty="0" err="1"/>
              <a:t>jauh</a:t>
            </a:r>
            <a:r>
              <a:rPr lang="en-US" sz="1900" dirty="0"/>
              <a:t> </a:t>
            </a:r>
            <a:r>
              <a:rPr lang="en-US" sz="1900" dirty="0" err="1"/>
              <a:t>lebih</a:t>
            </a:r>
            <a:r>
              <a:rPr lang="en-US" sz="1900" dirty="0"/>
              <a:t> </a:t>
            </a:r>
            <a:r>
              <a:rPr lang="en-US" sz="1900" dirty="0" err="1"/>
              <a:t>baik</a:t>
            </a:r>
            <a:r>
              <a:rPr lang="en-US" sz="1900" dirty="0"/>
              <a:t> dan </a:t>
            </a:r>
            <a:r>
              <a:rPr lang="en-US" sz="1900" dirty="0" err="1"/>
              <a:t>terarah</a:t>
            </a:r>
            <a:r>
              <a:rPr lang="en-US" sz="1900" dirty="0"/>
              <a:t>.</a:t>
            </a:r>
            <a:endParaRPr lang="en-ID" sz="1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BFBF0-881A-021D-F5F2-D7D025F3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36" y="1078866"/>
            <a:ext cx="3047336" cy="5420195"/>
          </a:xfrm>
          <a:prstGeom prst="rect">
            <a:avLst/>
          </a:prstGeom>
        </p:spPr>
      </p:pic>
      <p:sp>
        <p:nvSpPr>
          <p:cNvPr id="4" name="Subtitle 7">
            <a:extLst>
              <a:ext uri="{FF2B5EF4-FFF2-40B4-BE49-F238E27FC236}">
                <a16:creationId xmlns:a16="http://schemas.microsoft.com/office/drawing/2014/main" id="{878277E1-26C3-311F-B44D-6DA24763F2A5}"/>
              </a:ext>
            </a:extLst>
          </p:cNvPr>
          <p:cNvSpPr txBox="1">
            <a:spLocks/>
          </p:cNvSpPr>
          <p:nvPr/>
        </p:nvSpPr>
        <p:spPr>
          <a:xfrm>
            <a:off x="3820472" y="358939"/>
            <a:ext cx="4255016" cy="49858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TAMPILAN DARI MENU APLIKASI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711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7">
            <a:extLst>
              <a:ext uri="{FF2B5EF4-FFF2-40B4-BE49-F238E27FC236}">
                <a16:creationId xmlns:a16="http://schemas.microsoft.com/office/drawing/2014/main" id="{878277E1-26C3-311F-B44D-6DA24763F2A5}"/>
              </a:ext>
            </a:extLst>
          </p:cNvPr>
          <p:cNvSpPr txBox="1">
            <a:spLocks/>
          </p:cNvSpPr>
          <p:nvPr/>
        </p:nvSpPr>
        <p:spPr>
          <a:xfrm>
            <a:off x="3968492" y="2329008"/>
            <a:ext cx="4255016" cy="10999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/>
              <a:t>SELESAI </a:t>
            </a:r>
            <a:r>
              <a:rPr lang="en-US" sz="6600" dirty="0">
                <a:sym typeface="Wingdings" panose="05000000000000000000" pitchFamily="2" charset="2"/>
              </a:rPr>
              <a:t>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30936616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91</TotalTime>
  <Words>534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aplikasi kesehatan</dc:title>
  <dc:creator>Tasya Syafriza</dc:creator>
  <cp:lastModifiedBy>Tasya Syafriza</cp:lastModifiedBy>
  <cp:revision>2</cp:revision>
  <dcterms:created xsi:type="dcterms:W3CDTF">2023-12-19T12:55:13Z</dcterms:created>
  <dcterms:modified xsi:type="dcterms:W3CDTF">2024-08-05T04:22:12Z</dcterms:modified>
</cp:coreProperties>
</file>