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26" r:id="rId8"/>
    <p:sldId id="266" r:id="rId9"/>
    <p:sldId id="267" r:id="rId10"/>
    <p:sldId id="268" r:id="rId11"/>
    <p:sldId id="269" r:id="rId12"/>
    <p:sldId id="270" r:id="rId13"/>
    <p:sldId id="273" r:id="rId14"/>
    <p:sldId id="274" r:id="rId15"/>
    <p:sldId id="275" r:id="rId16"/>
    <p:sldId id="328" r:id="rId17"/>
    <p:sldId id="279" r:id="rId18"/>
    <p:sldId id="284" r:id="rId19"/>
    <p:sldId id="286" r:id="rId20"/>
    <p:sldId id="292" r:id="rId21"/>
    <p:sldId id="329" r:id="rId22"/>
    <p:sldId id="294" r:id="rId23"/>
    <p:sldId id="295" r:id="rId24"/>
    <p:sldId id="296" r:id="rId25"/>
    <p:sldId id="297" r:id="rId26"/>
    <p:sldId id="298" r:id="rId27"/>
    <p:sldId id="299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7" r:id="rId38"/>
    <p:sldId id="325" r:id="rId39"/>
  </p:sldIdLst>
  <p:sldSz cx="10693400" cy="7569200"/>
  <p:notesSz cx="10693400" cy="7569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5" autoAdjust="0"/>
    <p:restoredTop sz="94660"/>
  </p:normalViewPr>
  <p:slideViewPr>
    <p:cSldViewPr>
      <p:cViewPr varScale="1">
        <p:scale>
          <a:sx n="92" d="100"/>
          <a:sy n="92" d="100"/>
        </p:scale>
        <p:origin x="-74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6452"/>
            <a:ext cx="9089390" cy="1589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80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3887" y="779537"/>
            <a:ext cx="3125624" cy="4565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ulim"/>
                <a:cs typeface="Guli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6910" y="1371056"/>
            <a:ext cx="9333865" cy="3763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9356"/>
            <a:ext cx="3421888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866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Arial"/>
                <a:cs typeface="Arial"/>
              </a:rPr>
              <a:t>&lt;</a:t>
            </a:r>
            <a:r>
              <a:rPr sz="2600" spc="-10" dirty="0"/>
              <a:t>패스토스</a:t>
            </a:r>
            <a:r>
              <a:rPr sz="2600" b="1" spc="-10" dirty="0">
                <a:latin typeface="Arial"/>
                <a:cs typeface="Arial"/>
              </a:rPr>
              <a:t>&gt;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9115" y="4500140"/>
            <a:ext cx="777875" cy="173164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600" spc="-25" dirty="0">
                <a:latin typeface="Gulim"/>
                <a:cs typeface="Gulim"/>
              </a:rPr>
              <a:t>팀명</a:t>
            </a:r>
            <a:r>
              <a:rPr sz="2600" spc="-25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600" spc="-25" dirty="0">
                <a:latin typeface="Gulim"/>
                <a:cs typeface="Gulim"/>
              </a:rPr>
              <a:t>조장</a:t>
            </a:r>
            <a:r>
              <a:rPr sz="2600" spc="-25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600" spc="-25" dirty="0">
                <a:latin typeface="Gulim"/>
                <a:cs typeface="Gulim"/>
              </a:rPr>
              <a:t>조원</a:t>
            </a:r>
            <a:r>
              <a:rPr sz="2600" spc="-25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6184" y="4757255"/>
            <a:ext cx="787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Gulim"/>
                <a:cs typeface="Gulim"/>
              </a:rPr>
              <a:t>패스토스</a:t>
            </a:r>
            <a:endParaRPr sz="15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434" y="5325862"/>
            <a:ext cx="596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Gulim"/>
                <a:cs typeface="Gulim"/>
              </a:rPr>
              <a:t>염재영</a:t>
            </a:r>
            <a:endParaRPr sz="1500">
              <a:latin typeface="Gulim"/>
              <a:cs typeface="Guli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4080" y="5894470"/>
            <a:ext cx="195198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Gulim"/>
                <a:cs typeface="Gulim"/>
              </a:rPr>
              <a:t>염태근</a:t>
            </a:r>
            <a:r>
              <a:rPr sz="1500" b="1" dirty="0">
                <a:latin typeface="Arial"/>
                <a:cs typeface="Arial"/>
              </a:rPr>
              <a:t>, </a:t>
            </a:r>
            <a:r>
              <a:rPr sz="1500" dirty="0">
                <a:latin typeface="Gulim"/>
                <a:cs typeface="Gulim"/>
              </a:rPr>
              <a:t>김현지</a:t>
            </a:r>
            <a:r>
              <a:rPr sz="1500" b="1" dirty="0">
                <a:latin typeface="Arial"/>
                <a:cs typeface="Arial"/>
              </a:rPr>
              <a:t>, </a:t>
            </a:r>
            <a:r>
              <a:rPr sz="1500" spc="-25" dirty="0">
                <a:latin typeface="Gulim"/>
                <a:cs typeface="Gulim"/>
              </a:rPr>
              <a:t>최소리</a:t>
            </a:r>
            <a:endParaRPr sz="15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533402"/>
          <a:ext cx="9525000" cy="5935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/>
                <a:gridCol w="723900"/>
                <a:gridCol w="1257300"/>
                <a:gridCol w="2108200"/>
                <a:gridCol w="4635500"/>
              </a:tblGrid>
              <a:tr h="177800">
                <a:tc rowSpan="1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BoardServiceImpl.java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9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CommentService.java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90"/>
                        </a:lnSpc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댓글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service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interface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7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CommentServiceImpl.java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댓글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4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ProjectManagersService.java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4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담당자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service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interface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5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2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ProjectManagersServiceImpl.java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2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담당자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ChatService.java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00"/>
                        </a:lnSpc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채팅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service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interface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7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ChatServiceImpl.java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5"/>
                        </a:lnSpc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채팅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AdminService.java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5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어드민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페이지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service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interface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5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2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AdminServiceImpl.java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2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어드민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페이지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CalendarServiceImpl.java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캘린더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180"/>
                        </a:lnSpc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task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8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SendMail.java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80"/>
                        </a:lnSpc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메일전송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security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5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CustomAccessDeniedHandler.java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55"/>
                        </a:lnSpc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접속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5" dirty="0">
                          <a:latin typeface="Gulim"/>
                          <a:cs typeface="Gulim"/>
                        </a:rPr>
                        <a:t>권한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4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3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CustomUserDetails.java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3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로그인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회원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5" dirty="0">
                          <a:latin typeface="Gulim"/>
                          <a:cs typeface="Gulim"/>
                        </a:rPr>
                        <a:t>정보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CustomUserDetailsService.java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로그인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회원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정보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저장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8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LoginFailHandler.java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8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로그인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실패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핸들러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LoginSuccessHandler.java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6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로그인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성공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핸들러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765"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0960" marR="103505">
                        <a:lnSpc>
                          <a:spcPts val="1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src/main/re sources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0325" marR="69215" algn="just">
                        <a:lnSpc>
                          <a:spcPts val="1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com.passt oss.myho me.mybati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config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mybatis-config.xml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mapper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파일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설정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mapper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Member.xml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회원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로그인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회원가입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프로필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7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Board.xml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쿼리문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Comment.xml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댓글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쿼리문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7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ProjectManagers.xml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담당자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쿼리문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Chat.xml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채팅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쿼리문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7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Admin.xml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30" dirty="0">
                          <a:latin typeface="Gulim"/>
                          <a:cs typeface="Gulim"/>
                        </a:rPr>
                        <a:t>어드민페이지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쿼리문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Calendar.xml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캘린더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쿼리문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static.js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member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forgotPw.js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비밀번호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찾기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joinInfo.js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회원가입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topabar.js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프로필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533402"/>
          <a:ext cx="9525000" cy="5862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/>
                <a:gridCol w="723900"/>
                <a:gridCol w="1257300"/>
                <a:gridCol w="2108200"/>
                <a:gridCol w="4635500"/>
              </a:tblGrid>
              <a:tr h="29210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board.js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관련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70485">
                        <a:lnSpc>
                          <a:spcPts val="1000"/>
                        </a:lnSpc>
                        <a:spcBef>
                          <a:spcPts val="16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jquery.mCustomScrollbar.concat.m in.js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스크롤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3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chat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chatList.js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채팅방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목록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Gulim"/>
                          <a:cs typeface="Gulim"/>
                        </a:rPr>
                        <a:t>검색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chatt.js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dirty="0">
                          <a:latin typeface="Gulim"/>
                          <a:cs typeface="Gulim"/>
                        </a:rPr>
                        <a:t>채팅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웹소켓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관련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contactlist.js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연락처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목록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Gulim"/>
                          <a:cs typeface="Gulim"/>
                        </a:rPr>
                        <a:t>검색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2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101600">
                        <a:lnSpc>
                          <a:spcPts val="1730"/>
                        </a:lnSpc>
                        <a:spcBef>
                          <a:spcPts val="11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board_main_chart.j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메인에있는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도넛차트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js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14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participants.js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메인에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참여자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관리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9400"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0960" marR="124460">
                        <a:lnSpc>
                          <a:spcPct val="1441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src/main/w epapp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WEB-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INF/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views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member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forgotPw.jsp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비밀번호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찾기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joinPro.jsp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회원가입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login.jsp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로그인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welcome.jsp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00" spc="-10" dirty="0">
                          <a:latin typeface="Gulim"/>
                          <a:cs typeface="Gulim"/>
                        </a:rPr>
                        <a:t>가입완료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승인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대기화면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boardindex.jsp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메인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페이지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subwork.jsp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업무현황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페이지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include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head.jsp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30" dirty="0">
                          <a:latin typeface="Gulim"/>
                          <a:cs typeface="Gulim"/>
                        </a:rPr>
                        <a:t>여러페이지에서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공통으로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사용할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css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및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js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모아놓은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페이지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footer.jsp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00" spc="-30" dirty="0">
                          <a:latin typeface="Gulim"/>
                          <a:cs typeface="Gulim"/>
                        </a:rPr>
                        <a:t>여러페이지에서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공통으로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사용할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하단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페이지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7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sidebar.jsp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30" dirty="0">
                          <a:latin typeface="Gulim"/>
                          <a:cs typeface="Gulim"/>
                        </a:rPr>
                        <a:t>여러페이지에서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공통으로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사용할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좌측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메뉴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topbar.jsp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000" spc="-30" dirty="0">
                          <a:latin typeface="Gulim"/>
                          <a:cs typeface="Gulim"/>
                        </a:rPr>
                        <a:t>여러페이지에서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공통으로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사용할</a:t>
                      </a:r>
                      <a:r>
                        <a:rPr sz="1000" spc="-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상단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533402"/>
          <a:ext cx="9525000" cy="3717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/>
                <a:gridCol w="723900"/>
                <a:gridCol w="1257300"/>
                <a:gridCol w="2108200"/>
                <a:gridCol w="4635500"/>
              </a:tblGrid>
              <a:tr h="292100"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boardupdatewrap.jsp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게시물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수정을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눌렀을때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사용될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창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boardwritedivision1.jsp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게시글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작성을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눌렀을때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사용될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창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boardwritedivision2.jsp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업무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게시글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작성을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눌렀을때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사용될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창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boardwritedivision3.jsp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일정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버튼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눌렀을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때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사용되는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창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4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calIpdate.jsp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캘린더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일정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수정에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사용되는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창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7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chat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chatting.jsp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채팅창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페이지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calendar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calView.jsp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캘린더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메인화면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페이지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7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CompanyAdmin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adminView.jsp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어드민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페이지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메인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페이지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comhead.jsp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spc="-30" dirty="0">
                          <a:latin typeface="Gulim"/>
                          <a:cs typeface="Gulim"/>
                        </a:rPr>
                        <a:t>어드민페이지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상단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메뉴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7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comsidebar.jsp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30" dirty="0">
                          <a:latin typeface="Gulim"/>
                          <a:cs typeface="Gulim"/>
                        </a:rPr>
                        <a:t>어드민페이지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메뉴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표시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사이드바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comtopbar.jsp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spc="-30" dirty="0">
                          <a:latin typeface="Gulim"/>
                          <a:cs typeface="Gulim"/>
                        </a:rPr>
                        <a:t>어드민페이지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상단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메뉴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7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adminView.jsp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30" dirty="0">
                          <a:latin typeface="Gulim"/>
                          <a:cs typeface="Gulim"/>
                        </a:rPr>
                        <a:t>회사정보관리</a:t>
                      </a:r>
                      <a:r>
                        <a:rPr sz="1000" spc="-4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페이지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memberView.jsp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구성원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관리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페이지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460" y="2212657"/>
            <a:ext cx="9286875" cy="171450"/>
          </a:xfrm>
          <a:custGeom>
            <a:avLst/>
            <a:gdLst/>
            <a:ahLst/>
            <a:cxnLst/>
            <a:rect l="l" t="t" r="r" b="b"/>
            <a:pathLst>
              <a:path w="9286875" h="171450">
                <a:moveTo>
                  <a:pt x="9286875" y="0"/>
                </a:moveTo>
                <a:lnTo>
                  <a:pt x="9286875" y="0"/>
                </a:lnTo>
                <a:lnTo>
                  <a:pt x="0" y="0"/>
                </a:lnTo>
                <a:lnTo>
                  <a:pt x="0" y="171450"/>
                </a:lnTo>
                <a:lnTo>
                  <a:pt x="9286875" y="171450"/>
                </a:lnTo>
                <a:lnTo>
                  <a:pt x="928687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2460" y="5457951"/>
            <a:ext cx="9286875" cy="171450"/>
          </a:xfrm>
          <a:custGeom>
            <a:avLst/>
            <a:gdLst/>
            <a:ahLst/>
            <a:cxnLst/>
            <a:rect l="l" t="t" r="r" b="b"/>
            <a:pathLst>
              <a:path w="9286875" h="171450">
                <a:moveTo>
                  <a:pt x="9286875" y="0"/>
                </a:moveTo>
                <a:lnTo>
                  <a:pt x="9286875" y="0"/>
                </a:lnTo>
                <a:lnTo>
                  <a:pt x="0" y="0"/>
                </a:lnTo>
                <a:lnTo>
                  <a:pt x="0" y="171450"/>
                </a:lnTo>
                <a:lnTo>
                  <a:pt x="9286875" y="171450"/>
                </a:lnTo>
                <a:lnTo>
                  <a:pt x="928687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6910" y="1427818"/>
            <a:ext cx="17418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Gulim"/>
                <a:cs typeface="Gulim"/>
              </a:rPr>
              <a:t>테이블</a:t>
            </a:r>
            <a:r>
              <a:rPr sz="1600" spc="-125" dirty="0">
                <a:latin typeface="Gulim"/>
                <a:cs typeface="Gulim"/>
              </a:rPr>
              <a:t> </a:t>
            </a:r>
            <a:r>
              <a:rPr sz="1600" spc="-10" dirty="0">
                <a:latin typeface="Gulim"/>
                <a:cs typeface="Gulim"/>
              </a:rPr>
              <a:t>상세</a:t>
            </a:r>
            <a:r>
              <a:rPr sz="1600" spc="-110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설명서</a:t>
            </a:r>
            <a:endParaRPr sz="16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8259" y="1397930"/>
            <a:ext cx="523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808080"/>
                </a:solidFill>
                <a:latin typeface="Gulim"/>
                <a:cs typeface="Gulim"/>
              </a:rPr>
              <a:t>테이블</a:t>
            </a: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ID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8359" y="1397930"/>
            <a:ext cx="7664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COMMENTS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9135" y="1397930"/>
            <a:ext cx="523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808080"/>
                </a:solidFill>
                <a:latin typeface="Gulim"/>
                <a:cs typeface="Gulim"/>
              </a:rPr>
              <a:t>프로젝트</a:t>
            </a:r>
            <a:endParaRPr sz="1000">
              <a:latin typeface="Gulim"/>
              <a:cs typeface="Guli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8259" y="1572741"/>
            <a:ext cx="4178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495" algn="l"/>
              </a:tabLst>
            </a:pPr>
            <a:r>
              <a:rPr sz="1000" spc="-50" dirty="0">
                <a:solidFill>
                  <a:srgbClr val="808080"/>
                </a:solidFill>
                <a:latin typeface="Gulim"/>
                <a:cs typeface="Gulim"/>
              </a:rPr>
              <a:t>의</a:t>
            </a: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	</a:t>
            </a:r>
            <a:r>
              <a:rPr sz="1000" spc="-50" dirty="0">
                <a:solidFill>
                  <a:srgbClr val="808080"/>
                </a:solidFill>
                <a:latin typeface="Gulim"/>
                <a:cs typeface="Gulim"/>
              </a:rPr>
              <a:t>미</a:t>
            </a:r>
            <a:endParaRPr sz="1000">
              <a:latin typeface="Gulim"/>
              <a:cs typeface="Guli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8359" y="1572741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Gulim"/>
                <a:cs typeface="Gulim"/>
              </a:rPr>
              <a:t>댓글</a:t>
            </a:r>
            <a:endParaRPr sz="1000">
              <a:latin typeface="Gulim"/>
              <a:cs typeface="Guli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9135" y="1572741"/>
            <a:ext cx="471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작</a:t>
            </a:r>
            <a:r>
              <a:rPr sz="1000" spc="-85" dirty="0">
                <a:solidFill>
                  <a:srgbClr val="808080"/>
                </a:solidFill>
                <a:latin typeface="Gulim"/>
                <a:cs typeface="Gulim"/>
              </a:rPr>
              <a:t> </a:t>
            </a: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성</a:t>
            </a:r>
            <a:r>
              <a:rPr sz="1000" spc="-85" dirty="0">
                <a:solidFill>
                  <a:srgbClr val="808080"/>
                </a:solidFill>
                <a:latin typeface="Gulim"/>
                <a:cs typeface="Gulim"/>
              </a:rPr>
              <a:t> </a:t>
            </a:r>
            <a:r>
              <a:rPr sz="1000" spc="-50" dirty="0">
                <a:solidFill>
                  <a:srgbClr val="808080"/>
                </a:solidFill>
                <a:latin typeface="Gulim"/>
                <a:cs typeface="Gulim"/>
              </a:rPr>
              <a:t>자</a:t>
            </a:r>
            <a:endParaRPr sz="1000">
              <a:latin typeface="Gulim"/>
              <a:cs typeface="Gulim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22300" y="4663515"/>
          <a:ext cx="9384029" cy="34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700"/>
                <a:gridCol w="709929"/>
                <a:gridCol w="1825625"/>
                <a:gridCol w="3660775"/>
              </a:tblGrid>
              <a:tr h="168275">
                <a:tc>
                  <a:txBody>
                    <a:bodyPr/>
                    <a:lstStyle/>
                    <a:p>
                      <a:pPr marL="66675">
                        <a:lnSpc>
                          <a:spcPts val="1055"/>
                        </a:lnSpc>
                        <a:spcBef>
                          <a:spcPts val="175"/>
                        </a:spcBef>
                      </a:pPr>
                      <a:r>
                        <a:rPr sz="1600" spc="-20" dirty="0">
                          <a:latin typeface="Gulim"/>
                          <a:cs typeface="Gulim"/>
                        </a:rPr>
                        <a:t>테이블</a:t>
                      </a:r>
                      <a:r>
                        <a:rPr sz="1600" spc="-1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600" spc="-10" dirty="0">
                          <a:latin typeface="Gulim"/>
                          <a:cs typeface="Gulim"/>
                        </a:rPr>
                        <a:t>상세</a:t>
                      </a:r>
                      <a:r>
                        <a:rPr sz="1600" spc="-1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600" spc="-25" dirty="0">
                          <a:latin typeface="Gulim"/>
                          <a:cs typeface="Gulim"/>
                        </a:rPr>
                        <a:t>설명서</a:t>
                      </a:r>
                      <a:endParaRPr sz="1600">
                        <a:latin typeface="Gulim"/>
                        <a:cs typeface="Gulim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140"/>
                        </a:lnSpc>
                      </a:pPr>
                      <a:r>
                        <a:rPr sz="1000" spc="-10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테이블</a:t>
                      </a:r>
                      <a:r>
                        <a:rPr sz="1000" spc="-10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10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ProjectManagers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5010">
                        <a:lnSpc>
                          <a:spcPts val="1140"/>
                        </a:lnSpc>
                      </a:pPr>
                      <a:r>
                        <a:rPr sz="1000" spc="-20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프로젝트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185"/>
                        </a:lnSpc>
                        <a:tabLst>
                          <a:tab pos="325755" algn="l"/>
                        </a:tabLst>
                      </a:pPr>
                      <a:r>
                        <a:rPr sz="1000" spc="-50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의</a:t>
                      </a:r>
                      <a:r>
                        <a:rPr sz="1000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	</a:t>
                      </a:r>
                      <a:r>
                        <a:rPr sz="1000" spc="-50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18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담당자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5010">
                        <a:lnSpc>
                          <a:spcPts val="1185"/>
                        </a:lnSpc>
                      </a:pPr>
                      <a:r>
                        <a:rPr sz="1000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작</a:t>
                      </a:r>
                      <a:r>
                        <a:rPr sz="1000" spc="-85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성</a:t>
                      </a:r>
                      <a:r>
                        <a:rPr sz="1000" spc="-85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50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자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810000" y="1593852"/>
            <a:ext cx="6197600" cy="0"/>
          </a:xfrm>
          <a:custGeom>
            <a:avLst/>
            <a:gdLst/>
            <a:ahLst/>
            <a:cxnLst/>
            <a:rect l="l" t="t" r="r" b="b"/>
            <a:pathLst>
              <a:path w="6197600">
                <a:moveTo>
                  <a:pt x="0" y="0"/>
                </a:moveTo>
                <a:lnTo>
                  <a:pt x="61975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2300" y="1758952"/>
            <a:ext cx="9385300" cy="0"/>
          </a:xfrm>
          <a:custGeom>
            <a:avLst/>
            <a:gdLst/>
            <a:ahLst/>
            <a:cxnLst/>
            <a:rect l="l" t="t" r="r" b="b"/>
            <a:pathLst>
              <a:path w="9385300">
                <a:moveTo>
                  <a:pt x="0" y="0"/>
                </a:moveTo>
                <a:lnTo>
                  <a:pt x="93852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2200" y="2208209"/>
            <a:ext cx="12700" cy="184150"/>
          </a:xfrm>
          <a:custGeom>
            <a:avLst/>
            <a:gdLst/>
            <a:ahLst/>
            <a:cxnLst/>
            <a:rect l="l" t="t" r="r" b="b"/>
            <a:pathLst>
              <a:path w="12700" h="184150">
                <a:moveTo>
                  <a:pt x="10583" y="12700"/>
                </a:moveTo>
                <a:lnTo>
                  <a:pt x="2116" y="12700"/>
                </a:lnTo>
                <a:lnTo>
                  <a:pt x="0" y="10583"/>
                </a:lnTo>
                <a:lnTo>
                  <a:pt x="0" y="2116"/>
                </a:lnTo>
                <a:lnTo>
                  <a:pt x="2116" y="0"/>
                </a:lnTo>
                <a:lnTo>
                  <a:pt x="10583" y="0"/>
                </a:lnTo>
                <a:lnTo>
                  <a:pt x="12700" y="2116"/>
                </a:lnTo>
                <a:lnTo>
                  <a:pt x="12700" y="10583"/>
                </a:lnTo>
                <a:lnTo>
                  <a:pt x="10583" y="12700"/>
                </a:lnTo>
                <a:close/>
              </a:path>
              <a:path w="12700" h="184150">
                <a:moveTo>
                  <a:pt x="10583" y="31750"/>
                </a:moveTo>
                <a:lnTo>
                  <a:pt x="2116" y="31750"/>
                </a:lnTo>
                <a:lnTo>
                  <a:pt x="0" y="29633"/>
                </a:lnTo>
                <a:lnTo>
                  <a:pt x="0" y="21166"/>
                </a:lnTo>
                <a:lnTo>
                  <a:pt x="2116" y="19049"/>
                </a:lnTo>
                <a:lnTo>
                  <a:pt x="10583" y="19049"/>
                </a:lnTo>
                <a:lnTo>
                  <a:pt x="12700" y="21166"/>
                </a:lnTo>
                <a:lnTo>
                  <a:pt x="12700" y="29633"/>
                </a:lnTo>
                <a:lnTo>
                  <a:pt x="10583" y="31750"/>
                </a:lnTo>
                <a:close/>
              </a:path>
              <a:path w="12700" h="184150">
                <a:moveTo>
                  <a:pt x="10583" y="50799"/>
                </a:moveTo>
                <a:lnTo>
                  <a:pt x="2116" y="50799"/>
                </a:lnTo>
                <a:lnTo>
                  <a:pt x="0" y="48683"/>
                </a:lnTo>
                <a:lnTo>
                  <a:pt x="0" y="40216"/>
                </a:lnTo>
                <a:lnTo>
                  <a:pt x="2116" y="38100"/>
                </a:lnTo>
                <a:lnTo>
                  <a:pt x="10583" y="38100"/>
                </a:lnTo>
                <a:lnTo>
                  <a:pt x="12700" y="40216"/>
                </a:lnTo>
                <a:lnTo>
                  <a:pt x="12700" y="48683"/>
                </a:lnTo>
                <a:lnTo>
                  <a:pt x="10583" y="50799"/>
                </a:lnTo>
                <a:close/>
              </a:path>
              <a:path w="12700" h="184150">
                <a:moveTo>
                  <a:pt x="10583" y="69850"/>
                </a:moveTo>
                <a:lnTo>
                  <a:pt x="2116" y="69850"/>
                </a:lnTo>
                <a:lnTo>
                  <a:pt x="0" y="67733"/>
                </a:lnTo>
                <a:lnTo>
                  <a:pt x="0" y="59266"/>
                </a:lnTo>
                <a:lnTo>
                  <a:pt x="2116" y="57150"/>
                </a:lnTo>
                <a:lnTo>
                  <a:pt x="10583" y="57150"/>
                </a:lnTo>
                <a:lnTo>
                  <a:pt x="12700" y="59266"/>
                </a:lnTo>
                <a:lnTo>
                  <a:pt x="12700" y="67733"/>
                </a:lnTo>
                <a:lnTo>
                  <a:pt x="10583" y="69850"/>
                </a:lnTo>
                <a:close/>
              </a:path>
              <a:path w="12700" h="184150">
                <a:moveTo>
                  <a:pt x="10583" y="88900"/>
                </a:moveTo>
                <a:lnTo>
                  <a:pt x="2116" y="88900"/>
                </a:lnTo>
                <a:lnTo>
                  <a:pt x="0" y="86783"/>
                </a:lnTo>
                <a:lnTo>
                  <a:pt x="0" y="78316"/>
                </a:lnTo>
                <a:lnTo>
                  <a:pt x="2116" y="76200"/>
                </a:lnTo>
                <a:lnTo>
                  <a:pt x="10583" y="76200"/>
                </a:lnTo>
                <a:lnTo>
                  <a:pt x="12700" y="78316"/>
                </a:lnTo>
                <a:lnTo>
                  <a:pt x="12700" y="86783"/>
                </a:lnTo>
                <a:lnTo>
                  <a:pt x="10583" y="88900"/>
                </a:lnTo>
                <a:close/>
              </a:path>
              <a:path w="12700" h="184150">
                <a:moveTo>
                  <a:pt x="10583" y="107950"/>
                </a:moveTo>
                <a:lnTo>
                  <a:pt x="2116" y="107950"/>
                </a:lnTo>
                <a:lnTo>
                  <a:pt x="0" y="105833"/>
                </a:lnTo>
                <a:lnTo>
                  <a:pt x="0" y="97366"/>
                </a:lnTo>
                <a:lnTo>
                  <a:pt x="2116" y="95249"/>
                </a:lnTo>
                <a:lnTo>
                  <a:pt x="10583" y="95249"/>
                </a:lnTo>
                <a:lnTo>
                  <a:pt x="12700" y="97366"/>
                </a:lnTo>
                <a:lnTo>
                  <a:pt x="12700" y="105833"/>
                </a:lnTo>
                <a:lnTo>
                  <a:pt x="10583" y="107950"/>
                </a:lnTo>
                <a:close/>
              </a:path>
              <a:path w="12700" h="184150">
                <a:moveTo>
                  <a:pt x="10583" y="127000"/>
                </a:moveTo>
                <a:lnTo>
                  <a:pt x="2116" y="127000"/>
                </a:lnTo>
                <a:lnTo>
                  <a:pt x="0" y="124883"/>
                </a:lnTo>
                <a:lnTo>
                  <a:pt x="0" y="116416"/>
                </a:lnTo>
                <a:lnTo>
                  <a:pt x="2116" y="114300"/>
                </a:lnTo>
                <a:lnTo>
                  <a:pt x="10583" y="114300"/>
                </a:lnTo>
                <a:lnTo>
                  <a:pt x="12700" y="116416"/>
                </a:lnTo>
                <a:lnTo>
                  <a:pt x="12700" y="124883"/>
                </a:lnTo>
                <a:lnTo>
                  <a:pt x="10583" y="127000"/>
                </a:lnTo>
                <a:close/>
              </a:path>
              <a:path w="12700" h="184150">
                <a:moveTo>
                  <a:pt x="10583" y="146050"/>
                </a:moveTo>
                <a:lnTo>
                  <a:pt x="2116" y="146050"/>
                </a:lnTo>
                <a:lnTo>
                  <a:pt x="0" y="143933"/>
                </a:lnTo>
                <a:lnTo>
                  <a:pt x="0" y="135466"/>
                </a:lnTo>
                <a:lnTo>
                  <a:pt x="2116" y="133350"/>
                </a:lnTo>
                <a:lnTo>
                  <a:pt x="10583" y="133350"/>
                </a:lnTo>
                <a:lnTo>
                  <a:pt x="12700" y="135466"/>
                </a:lnTo>
                <a:lnTo>
                  <a:pt x="12700" y="143933"/>
                </a:lnTo>
                <a:lnTo>
                  <a:pt x="10583" y="146050"/>
                </a:lnTo>
                <a:close/>
              </a:path>
              <a:path w="12700" h="184150">
                <a:moveTo>
                  <a:pt x="10583" y="165099"/>
                </a:moveTo>
                <a:lnTo>
                  <a:pt x="2116" y="165099"/>
                </a:lnTo>
                <a:lnTo>
                  <a:pt x="0" y="162983"/>
                </a:lnTo>
                <a:lnTo>
                  <a:pt x="0" y="154516"/>
                </a:lnTo>
                <a:lnTo>
                  <a:pt x="2116" y="152400"/>
                </a:lnTo>
                <a:lnTo>
                  <a:pt x="10583" y="152400"/>
                </a:lnTo>
                <a:lnTo>
                  <a:pt x="12700" y="154516"/>
                </a:lnTo>
                <a:lnTo>
                  <a:pt x="12700" y="162983"/>
                </a:lnTo>
                <a:lnTo>
                  <a:pt x="10583" y="165099"/>
                </a:lnTo>
                <a:close/>
              </a:path>
              <a:path w="12700" h="184150">
                <a:moveTo>
                  <a:pt x="10583" y="184149"/>
                </a:moveTo>
                <a:lnTo>
                  <a:pt x="2116" y="184149"/>
                </a:lnTo>
                <a:lnTo>
                  <a:pt x="0" y="182033"/>
                </a:lnTo>
                <a:lnTo>
                  <a:pt x="0" y="173566"/>
                </a:lnTo>
                <a:lnTo>
                  <a:pt x="2116" y="171450"/>
                </a:lnTo>
                <a:lnTo>
                  <a:pt x="10583" y="171450"/>
                </a:lnTo>
                <a:lnTo>
                  <a:pt x="12700" y="173566"/>
                </a:lnTo>
                <a:lnTo>
                  <a:pt x="12700" y="182033"/>
                </a:lnTo>
                <a:lnTo>
                  <a:pt x="10583" y="184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60600" y="2208209"/>
            <a:ext cx="12700" cy="184150"/>
          </a:xfrm>
          <a:custGeom>
            <a:avLst/>
            <a:gdLst/>
            <a:ahLst/>
            <a:cxnLst/>
            <a:rect l="l" t="t" r="r" b="b"/>
            <a:pathLst>
              <a:path w="12700" h="184150">
                <a:moveTo>
                  <a:pt x="10583" y="12700"/>
                </a:moveTo>
                <a:lnTo>
                  <a:pt x="2116" y="12700"/>
                </a:lnTo>
                <a:lnTo>
                  <a:pt x="0" y="10583"/>
                </a:lnTo>
                <a:lnTo>
                  <a:pt x="0" y="2116"/>
                </a:lnTo>
                <a:lnTo>
                  <a:pt x="2116" y="0"/>
                </a:lnTo>
                <a:lnTo>
                  <a:pt x="10583" y="0"/>
                </a:lnTo>
                <a:lnTo>
                  <a:pt x="12700" y="2116"/>
                </a:lnTo>
                <a:lnTo>
                  <a:pt x="12700" y="10583"/>
                </a:lnTo>
                <a:lnTo>
                  <a:pt x="10583" y="12700"/>
                </a:lnTo>
                <a:close/>
              </a:path>
              <a:path w="12700" h="184150">
                <a:moveTo>
                  <a:pt x="10583" y="31750"/>
                </a:moveTo>
                <a:lnTo>
                  <a:pt x="2116" y="31750"/>
                </a:lnTo>
                <a:lnTo>
                  <a:pt x="0" y="29633"/>
                </a:lnTo>
                <a:lnTo>
                  <a:pt x="0" y="21166"/>
                </a:lnTo>
                <a:lnTo>
                  <a:pt x="2116" y="19049"/>
                </a:lnTo>
                <a:lnTo>
                  <a:pt x="10583" y="19049"/>
                </a:lnTo>
                <a:lnTo>
                  <a:pt x="12700" y="21166"/>
                </a:lnTo>
                <a:lnTo>
                  <a:pt x="12700" y="29633"/>
                </a:lnTo>
                <a:lnTo>
                  <a:pt x="10583" y="31750"/>
                </a:lnTo>
                <a:close/>
              </a:path>
              <a:path w="12700" h="184150">
                <a:moveTo>
                  <a:pt x="10583" y="50799"/>
                </a:moveTo>
                <a:lnTo>
                  <a:pt x="2116" y="50799"/>
                </a:lnTo>
                <a:lnTo>
                  <a:pt x="0" y="48683"/>
                </a:lnTo>
                <a:lnTo>
                  <a:pt x="0" y="40216"/>
                </a:lnTo>
                <a:lnTo>
                  <a:pt x="2116" y="38100"/>
                </a:lnTo>
                <a:lnTo>
                  <a:pt x="10583" y="38100"/>
                </a:lnTo>
                <a:lnTo>
                  <a:pt x="12700" y="40216"/>
                </a:lnTo>
                <a:lnTo>
                  <a:pt x="12700" y="48683"/>
                </a:lnTo>
                <a:lnTo>
                  <a:pt x="10583" y="50799"/>
                </a:lnTo>
                <a:close/>
              </a:path>
              <a:path w="12700" h="184150">
                <a:moveTo>
                  <a:pt x="10583" y="69850"/>
                </a:moveTo>
                <a:lnTo>
                  <a:pt x="2116" y="69850"/>
                </a:lnTo>
                <a:lnTo>
                  <a:pt x="0" y="67733"/>
                </a:lnTo>
                <a:lnTo>
                  <a:pt x="0" y="59266"/>
                </a:lnTo>
                <a:lnTo>
                  <a:pt x="2116" y="57150"/>
                </a:lnTo>
                <a:lnTo>
                  <a:pt x="10583" y="57150"/>
                </a:lnTo>
                <a:lnTo>
                  <a:pt x="12700" y="59266"/>
                </a:lnTo>
                <a:lnTo>
                  <a:pt x="12700" y="67733"/>
                </a:lnTo>
                <a:lnTo>
                  <a:pt x="10583" y="69850"/>
                </a:lnTo>
                <a:close/>
              </a:path>
              <a:path w="12700" h="184150">
                <a:moveTo>
                  <a:pt x="10583" y="88900"/>
                </a:moveTo>
                <a:lnTo>
                  <a:pt x="2116" y="88900"/>
                </a:lnTo>
                <a:lnTo>
                  <a:pt x="0" y="86783"/>
                </a:lnTo>
                <a:lnTo>
                  <a:pt x="0" y="78316"/>
                </a:lnTo>
                <a:lnTo>
                  <a:pt x="2116" y="76200"/>
                </a:lnTo>
                <a:lnTo>
                  <a:pt x="10583" y="76200"/>
                </a:lnTo>
                <a:lnTo>
                  <a:pt x="12700" y="78316"/>
                </a:lnTo>
                <a:lnTo>
                  <a:pt x="12700" y="86783"/>
                </a:lnTo>
                <a:lnTo>
                  <a:pt x="10583" y="88900"/>
                </a:lnTo>
                <a:close/>
              </a:path>
              <a:path w="12700" h="184150">
                <a:moveTo>
                  <a:pt x="10583" y="107950"/>
                </a:moveTo>
                <a:lnTo>
                  <a:pt x="2116" y="107950"/>
                </a:lnTo>
                <a:lnTo>
                  <a:pt x="0" y="105833"/>
                </a:lnTo>
                <a:lnTo>
                  <a:pt x="0" y="97366"/>
                </a:lnTo>
                <a:lnTo>
                  <a:pt x="2116" y="95249"/>
                </a:lnTo>
                <a:lnTo>
                  <a:pt x="10583" y="95249"/>
                </a:lnTo>
                <a:lnTo>
                  <a:pt x="12700" y="97366"/>
                </a:lnTo>
                <a:lnTo>
                  <a:pt x="12700" y="105833"/>
                </a:lnTo>
                <a:lnTo>
                  <a:pt x="10583" y="107950"/>
                </a:lnTo>
                <a:close/>
              </a:path>
              <a:path w="12700" h="184150">
                <a:moveTo>
                  <a:pt x="10583" y="127000"/>
                </a:moveTo>
                <a:lnTo>
                  <a:pt x="2116" y="127000"/>
                </a:lnTo>
                <a:lnTo>
                  <a:pt x="0" y="124883"/>
                </a:lnTo>
                <a:lnTo>
                  <a:pt x="0" y="116416"/>
                </a:lnTo>
                <a:lnTo>
                  <a:pt x="2116" y="114300"/>
                </a:lnTo>
                <a:lnTo>
                  <a:pt x="10583" y="114300"/>
                </a:lnTo>
                <a:lnTo>
                  <a:pt x="12700" y="116416"/>
                </a:lnTo>
                <a:lnTo>
                  <a:pt x="12700" y="124883"/>
                </a:lnTo>
                <a:lnTo>
                  <a:pt x="10583" y="127000"/>
                </a:lnTo>
                <a:close/>
              </a:path>
              <a:path w="12700" h="184150">
                <a:moveTo>
                  <a:pt x="10583" y="146050"/>
                </a:moveTo>
                <a:lnTo>
                  <a:pt x="2116" y="146050"/>
                </a:lnTo>
                <a:lnTo>
                  <a:pt x="0" y="143933"/>
                </a:lnTo>
                <a:lnTo>
                  <a:pt x="0" y="135466"/>
                </a:lnTo>
                <a:lnTo>
                  <a:pt x="2116" y="133350"/>
                </a:lnTo>
                <a:lnTo>
                  <a:pt x="10583" y="133350"/>
                </a:lnTo>
                <a:lnTo>
                  <a:pt x="12700" y="135466"/>
                </a:lnTo>
                <a:lnTo>
                  <a:pt x="12700" y="143933"/>
                </a:lnTo>
                <a:lnTo>
                  <a:pt x="10583" y="146050"/>
                </a:lnTo>
                <a:close/>
              </a:path>
              <a:path w="12700" h="184150">
                <a:moveTo>
                  <a:pt x="10583" y="165099"/>
                </a:moveTo>
                <a:lnTo>
                  <a:pt x="2116" y="165099"/>
                </a:lnTo>
                <a:lnTo>
                  <a:pt x="0" y="162983"/>
                </a:lnTo>
                <a:lnTo>
                  <a:pt x="0" y="154516"/>
                </a:lnTo>
                <a:lnTo>
                  <a:pt x="2116" y="152400"/>
                </a:lnTo>
                <a:lnTo>
                  <a:pt x="10583" y="152400"/>
                </a:lnTo>
                <a:lnTo>
                  <a:pt x="12700" y="154516"/>
                </a:lnTo>
                <a:lnTo>
                  <a:pt x="12700" y="162983"/>
                </a:lnTo>
                <a:lnTo>
                  <a:pt x="10583" y="165099"/>
                </a:lnTo>
                <a:close/>
              </a:path>
              <a:path w="12700" h="184150">
                <a:moveTo>
                  <a:pt x="10583" y="184149"/>
                </a:moveTo>
                <a:lnTo>
                  <a:pt x="2116" y="184149"/>
                </a:lnTo>
                <a:lnTo>
                  <a:pt x="0" y="182033"/>
                </a:lnTo>
                <a:lnTo>
                  <a:pt x="0" y="173566"/>
                </a:lnTo>
                <a:lnTo>
                  <a:pt x="2116" y="171450"/>
                </a:lnTo>
                <a:lnTo>
                  <a:pt x="10583" y="171450"/>
                </a:lnTo>
                <a:lnTo>
                  <a:pt x="12700" y="173566"/>
                </a:lnTo>
                <a:lnTo>
                  <a:pt x="12700" y="182033"/>
                </a:lnTo>
                <a:lnTo>
                  <a:pt x="10583" y="184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41700" y="2208209"/>
            <a:ext cx="12700" cy="184150"/>
          </a:xfrm>
          <a:custGeom>
            <a:avLst/>
            <a:gdLst/>
            <a:ahLst/>
            <a:cxnLst/>
            <a:rect l="l" t="t" r="r" b="b"/>
            <a:pathLst>
              <a:path w="12700" h="184150">
                <a:moveTo>
                  <a:pt x="10583" y="12700"/>
                </a:moveTo>
                <a:lnTo>
                  <a:pt x="2116" y="12700"/>
                </a:lnTo>
                <a:lnTo>
                  <a:pt x="0" y="10583"/>
                </a:lnTo>
                <a:lnTo>
                  <a:pt x="0" y="2116"/>
                </a:lnTo>
                <a:lnTo>
                  <a:pt x="2116" y="0"/>
                </a:lnTo>
                <a:lnTo>
                  <a:pt x="10583" y="0"/>
                </a:lnTo>
                <a:lnTo>
                  <a:pt x="12699" y="2116"/>
                </a:lnTo>
                <a:lnTo>
                  <a:pt x="12699" y="10583"/>
                </a:lnTo>
                <a:lnTo>
                  <a:pt x="10583" y="12700"/>
                </a:lnTo>
                <a:close/>
              </a:path>
              <a:path w="12700" h="184150">
                <a:moveTo>
                  <a:pt x="10583" y="31750"/>
                </a:moveTo>
                <a:lnTo>
                  <a:pt x="2116" y="31750"/>
                </a:lnTo>
                <a:lnTo>
                  <a:pt x="0" y="29633"/>
                </a:lnTo>
                <a:lnTo>
                  <a:pt x="0" y="21166"/>
                </a:lnTo>
                <a:lnTo>
                  <a:pt x="2116" y="19049"/>
                </a:lnTo>
                <a:lnTo>
                  <a:pt x="10583" y="19049"/>
                </a:lnTo>
                <a:lnTo>
                  <a:pt x="12699" y="21166"/>
                </a:lnTo>
                <a:lnTo>
                  <a:pt x="12699" y="29633"/>
                </a:lnTo>
                <a:lnTo>
                  <a:pt x="10583" y="31750"/>
                </a:lnTo>
                <a:close/>
              </a:path>
              <a:path w="12700" h="184150">
                <a:moveTo>
                  <a:pt x="10583" y="50799"/>
                </a:moveTo>
                <a:lnTo>
                  <a:pt x="2116" y="50799"/>
                </a:lnTo>
                <a:lnTo>
                  <a:pt x="0" y="48683"/>
                </a:lnTo>
                <a:lnTo>
                  <a:pt x="0" y="40216"/>
                </a:lnTo>
                <a:lnTo>
                  <a:pt x="2116" y="38100"/>
                </a:lnTo>
                <a:lnTo>
                  <a:pt x="10583" y="38100"/>
                </a:lnTo>
                <a:lnTo>
                  <a:pt x="12699" y="40216"/>
                </a:lnTo>
                <a:lnTo>
                  <a:pt x="12699" y="48683"/>
                </a:lnTo>
                <a:lnTo>
                  <a:pt x="10583" y="50799"/>
                </a:lnTo>
                <a:close/>
              </a:path>
              <a:path w="12700" h="184150">
                <a:moveTo>
                  <a:pt x="10583" y="69850"/>
                </a:moveTo>
                <a:lnTo>
                  <a:pt x="2116" y="69850"/>
                </a:lnTo>
                <a:lnTo>
                  <a:pt x="0" y="67733"/>
                </a:lnTo>
                <a:lnTo>
                  <a:pt x="0" y="59266"/>
                </a:lnTo>
                <a:lnTo>
                  <a:pt x="2116" y="57150"/>
                </a:lnTo>
                <a:lnTo>
                  <a:pt x="10583" y="57150"/>
                </a:lnTo>
                <a:lnTo>
                  <a:pt x="12699" y="59266"/>
                </a:lnTo>
                <a:lnTo>
                  <a:pt x="12699" y="67733"/>
                </a:lnTo>
                <a:lnTo>
                  <a:pt x="10583" y="69850"/>
                </a:lnTo>
                <a:close/>
              </a:path>
              <a:path w="12700" h="184150">
                <a:moveTo>
                  <a:pt x="10583" y="88900"/>
                </a:moveTo>
                <a:lnTo>
                  <a:pt x="2116" y="88900"/>
                </a:lnTo>
                <a:lnTo>
                  <a:pt x="0" y="86783"/>
                </a:lnTo>
                <a:lnTo>
                  <a:pt x="0" y="78316"/>
                </a:lnTo>
                <a:lnTo>
                  <a:pt x="2116" y="76200"/>
                </a:lnTo>
                <a:lnTo>
                  <a:pt x="10583" y="76200"/>
                </a:lnTo>
                <a:lnTo>
                  <a:pt x="12699" y="78316"/>
                </a:lnTo>
                <a:lnTo>
                  <a:pt x="12699" y="86783"/>
                </a:lnTo>
                <a:lnTo>
                  <a:pt x="10583" y="88900"/>
                </a:lnTo>
                <a:close/>
              </a:path>
              <a:path w="12700" h="184150">
                <a:moveTo>
                  <a:pt x="10583" y="107950"/>
                </a:moveTo>
                <a:lnTo>
                  <a:pt x="2116" y="107950"/>
                </a:lnTo>
                <a:lnTo>
                  <a:pt x="0" y="105833"/>
                </a:lnTo>
                <a:lnTo>
                  <a:pt x="0" y="97366"/>
                </a:lnTo>
                <a:lnTo>
                  <a:pt x="2116" y="95249"/>
                </a:lnTo>
                <a:lnTo>
                  <a:pt x="10583" y="95249"/>
                </a:lnTo>
                <a:lnTo>
                  <a:pt x="12699" y="97366"/>
                </a:lnTo>
                <a:lnTo>
                  <a:pt x="12699" y="105833"/>
                </a:lnTo>
                <a:lnTo>
                  <a:pt x="10583" y="107950"/>
                </a:lnTo>
                <a:close/>
              </a:path>
              <a:path w="12700" h="184150">
                <a:moveTo>
                  <a:pt x="10583" y="127000"/>
                </a:moveTo>
                <a:lnTo>
                  <a:pt x="2116" y="127000"/>
                </a:lnTo>
                <a:lnTo>
                  <a:pt x="0" y="124883"/>
                </a:lnTo>
                <a:lnTo>
                  <a:pt x="0" y="116416"/>
                </a:lnTo>
                <a:lnTo>
                  <a:pt x="2116" y="114300"/>
                </a:lnTo>
                <a:lnTo>
                  <a:pt x="10583" y="114300"/>
                </a:lnTo>
                <a:lnTo>
                  <a:pt x="12699" y="116416"/>
                </a:lnTo>
                <a:lnTo>
                  <a:pt x="12699" y="124883"/>
                </a:lnTo>
                <a:lnTo>
                  <a:pt x="10583" y="127000"/>
                </a:lnTo>
                <a:close/>
              </a:path>
              <a:path w="12700" h="184150">
                <a:moveTo>
                  <a:pt x="10583" y="146050"/>
                </a:moveTo>
                <a:lnTo>
                  <a:pt x="2116" y="146050"/>
                </a:lnTo>
                <a:lnTo>
                  <a:pt x="0" y="143933"/>
                </a:lnTo>
                <a:lnTo>
                  <a:pt x="0" y="135466"/>
                </a:lnTo>
                <a:lnTo>
                  <a:pt x="2116" y="133350"/>
                </a:lnTo>
                <a:lnTo>
                  <a:pt x="10583" y="133350"/>
                </a:lnTo>
                <a:lnTo>
                  <a:pt x="12699" y="135466"/>
                </a:lnTo>
                <a:lnTo>
                  <a:pt x="12699" y="143933"/>
                </a:lnTo>
                <a:lnTo>
                  <a:pt x="10583" y="146050"/>
                </a:lnTo>
                <a:close/>
              </a:path>
              <a:path w="12700" h="184150">
                <a:moveTo>
                  <a:pt x="10583" y="165099"/>
                </a:moveTo>
                <a:lnTo>
                  <a:pt x="2116" y="165099"/>
                </a:lnTo>
                <a:lnTo>
                  <a:pt x="0" y="162983"/>
                </a:lnTo>
                <a:lnTo>
                  <a:pt x="0" y="154516"/>
                </a:lnTo>
                <a:lnTo>
                  <a:pt x="2116" y="152400"/>
                </a:lnTo>
                <a:lnTo>
                  <a:pt x="10583" y="152400"/>
                </a:lnTo>
                <a:lnTo>
                  <a:pt x="12699" y="154516"/>
                </a:lnTo>
                <a:lnTo>
                  <a:pt x="12699" y="162983"/>
                </a:lnTo>
                <a:lnTo>
                  <a:pt x="10583" y="165099"/>
                </a:lnTo>
                <a:close/>
              </a:path>
              <a:path w="12700" h="184150">
                <a:moveTo>
                  <a:pt x="10583" y="184149"/>
                </a:moveTo>
                <a:lnTo>
                  <a:pt x="2116" y="184149"/>
                </a:lnTo>
                <a:lnTo>
                  <a:pt x="0" y="182033"/>
                </a:lnTo>
                <a:lnTo>
                  <a:pt x="0" y="173566"/>
                </a:lnTo>
                <a:lnTo>
                  <a:pt x="2116" y="171450"/>
                </a:lnTo>
                <a:lnTo>
                  <a:pt x="10583" y="171450"/>
                </a:lnTo>
                <a:lnTo>
                  <a:pt x="12699" y="173566"/>
                </a:lnTo>
                <a:lnTo>
                  <a:pt x="12699" y="182033"/>
                </a:lnTo>
                <a:lnTo>
                  <a:pt x="10583" y="184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440112" y="2208209"/>
            <a:ext cx="1993900" cy="1784350"/>
            <a:chOff x="3440112" y="2208209"/>
            <a:chExt cx="1993900" cy="178435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8900" y="2208209"/>
              <a:ext cx="12699" cy="17843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440112" y="3022596"/>
              <a:ext cx="1993900" cy="12700"/>
            </a:xfrm>
            <a:custGeom>
              <a:avLst/>
              <a:gdLst/>
              <a:ahLst/>
              <a:cxnLst/>
              <a:rect l="l" t="t" r="r" b="b"/>
              <a:pathLst>
                <a:path w="1993900" h="12700">
                  <a:moveTo>
                    <a:pt x="10583" y="12699"/>
                  </a:moveTo>
                  <a:lnTo>
                    <a:pt x="2116" y="12699"/>
                  </a:lnTo>
                  <a:lnTo>
                    <a:pt x="0" y="10583"/>
                  </a:lnTo>
                  <a:lnTo>
                    <a:pt x="0" y="2116"/>
                  </a:lnTo>
                  <a:lnTo>
                    <a:pt x="2116" y="0"/>
                  </a:lnTo>
                  <a:lnTo>
                    <a:pt x="10583" y="0"/>
                  </a:lnTo>
                  <a:lnTo>
                    <a:pt x="12699" y="2116"/>
                  </a:lnTo>
                  <a:lnTo>
                    <a:pt x="12699" y="10583"/>
                  </a:lnTo>
                  <a:lnTo>
                    <a:pt x="10583" y="12699"/>
                  </a:lnTo>
                  <a:close/>
                </a:path>
                <a:path w="1993900" h="12700">
                  <a:moveTo>
                    <a:pt x="29633" y="12699"/>
                  </a:moveTo>
                  <a:lnTo>
                    <a:pt x="21166" y="12699"/>
                  </a:lnTo>
                  <a:lnTo>
                    <a:pt x="19050" y="10583"/>
                  </a:lnTo>
                  <a:lnTo>
                    <a:pt x="19050" y="2116"/>
                  </a:lnTo>
                  <a:lnTo>
                    <a:pt x="21166" y="0"/>
                  </a:lnTo>
                  <a:lnTo>
                    <a:pt x="29633" y="0"/>
                  </a:lnTo>
                  <a:lnTo>
                    <a:pt x="31749" y="2116"/>
                  </a:lnTo>
                  <a:lnTo>
                    <a:pt x="31749" y="10583"/>
                  </a:lnTo>
                  <a:lnTo>
                    <a:pt x="29633" y="12699"/>
                  </a:lnTo>
                  <a:close/>
                </a:path>
                <a:path w="1993900" h="12700">
                  <a:moveTo>
                    <a:pt x="48683" y="12699"/>
                  </a:moveTo>
                  <a:lnTo>
                    <a:pt x="40216" y="12699"/>
                  </a:lnTo>
                  <a:lnTo>
                    <a:pt x="38100" y="10583"/>
                  </a:lnTo>
                  <a:lnTo>
                    <a:pt x="38100" y="2116"/>
                  </a:lnTo>
                  <a:lnTo>
                    <a:pt x="40216" y="0"/>
                  </a:lnTo>
                  <a:lnTo>
                    <a:pt x="48683" y="0"/>
                  </a:lnTo>
                  <a:lnTo>
                    <a:pt x="50799" y="2116"/>
                  </a:lnTo>
                  <a:lnTo>
                    <a:pt x="50799" y="10583"/>
                  </a:lnTo>
                  <a:lnTo>
                    <a:pt x="48683" y="12699"/>
                  </a:lnTo>
                  <a:close/>
                </a:path>
                <a:path w="1993900" h="12700">
                  <a:moveTo>
                    <a:pt x="67733" y="12699"/>
                  </a:moveTo>
                  <a:lnTo>
                    <a:pt x="59266" y="12699"/>
                  </a:lnTo>
                  <a:lnTo>
                    <a:pt x="57150" y="10583"/>
                  </a:lnTo>
                  <a:lnTo>
                    <a:pt x="57150" y="2116"/>
                  </a:lnTo>
                  <a:lnTo>
                    <a:pt x="59266" y="0"/>
                  </a:lnTo>
                  <a:lnTo>
                    <a:pt x="67733" y="0"/>
                  </a:lnTo>
                  <a:lnTo>
                    <a:pt x="69849" y="2116"/>
                  </a:lnTo>
                  <a:lnTo>
                    <a:pt x="69849" y="10583"/>
                  </a:lnTo>
                  <a:lnTo>
                    <a:pt x="67733" y="12699"/>
                  </a:lnTo>
                  <a:close/>
                </a:path>
                <a:path w="1993900" h="12700">
                  <a:moveTo>
                    <a:pt x="86783" y="12699"/>
                  </a:moveTo>
                  <a:lnTo>
                    <a:pt x="78316" y="12699"/>
                  </a:lnTo>
                  <a:lnTo>
                    <a:pt x="76200" y="10583"/>
                  </a:lnTo>
                  <a:lnTo>
                    <a:pt x="76200" y="2116"/>
                  </a:lnTo>
                  <a:lnTo>
                    <a:pt x="78316" y="0"/>
                  </a:lnTo>
                  <a:lnTo>
                    <a:pt x="86783" y="0"/>
                  </a:lnTo>
                  <a:lnTo>
                    <a:pt x="88899" y="2116"/>
                  </a:lnTo>
                  <a:lnTo>
                    <a:pt x="88899" y="10583"/>
                  </a:lnTo>
                  <a:lnTo>
                    <a:pt x="86783" y="12699"/>
                  </a:lnTo>
                  <a:close/>
                </a:path>
                <a:path w="1993900" h="12700">
                  <a:moveTo>
                    <a:pt x="105833" y="12699"/>
                  </a:moveTo>
                  <a:lnTo>
                    <a:pt x="97366" y="12699"/>
                  </a:lnTo>
                  <a:lnTo>
                    <a:pt x="95250" y="10583"/>
                  </a:lnTo>
                  <a:lnTo>
                    <a:pt x="95250" y="2116"/>
                  </a:lnTo>
                  <a:lnTo>
                    <a:pt x="97366" y="0"/>
                  </a:lnTo>
                  <a:lnTo>
                    <a:pt x="105833" y="0"/>
                  </a:lnTo>
                  <a:lnTo>
                    <a:pt x="107949" y="2116"/>
                  </a:lnTo>
                  <a:lnTo>
                    <a:pt x="107949" y="10583"/>
                  </a:lnTo>
                  <a:lnTo>
                    <a:pt x="105833" y="12699"/>
                  </a:lnTo>
                  <a:close/>
                </a:path>
                <a:path w="1993900" h="12700">
                  <a:moveTo>
                    <a:pt x="124883" y="12699"/>
                  </a:moveTo>
                  <a:lnTo>
                    <a:pt x="116416" y="12699"/>
                  </a:lnTo>
                  <a:lnTo>
                    <a:pt x="114300" y="10583"/>
                  </a:lnTo>
                  <a:lnTo>
                    <a:pt x="114300" y="2116"/>
                  </a:lnTo>
                  <a:lnTo>
                    <a:pt x="116416" y="0"/>
                  </a:lnTo>
                  <a:lnTo>
                    <a:pt x="124883" y="0"/>
                  </a:lnTo>
                  <a:lnTo>
                    <a:pt x="126999" y="2116"/>
                  </a:lnTo>
                  <a:lnTo>
                    <a:pt x="126999" y="10583"/>
                  </a:lnTo>
                  <a:lnTo>
                    <a:pt x="124883" y="12699"/>
                  </a:lnTo>
                  <a:close/>
                </a:path>
                <a:path w="1993900" h="12700">
                  <a:moveTo>
                    <a:pt x="143933" y="12699"/>
                  </a:moveTo>
                  <a:lnTo>
                    <a:pt x="135466" y="12699"/>
                  </a:lnTo>
                  <a:lnTo>
                    <a:pt x="133350" y="10583"/>
                  </a:lnTo>
                  <a:lnTo>
                    <a:pt x="133350" y="2116"/>
                  </a:lnTo>
                  <a:lnTo>
                    <a:pt x="135466" y="0"/>
                  </a:lnTo>
                  <a:lnTo>
                    <a:pt x="143933" y="0"/>
                  </a:lnTo>
                  <a:lnTo>
                    <a:pt x="146049" y="2116"/>
                  </a:lnTo>
                  <a:lnTo>
                    <a:pt x="146049" y="10583"/>
                  </a:lnTo>
                  <a:lnTo>
                    <a:pt x="143933" y="12699"/>
                  </a:lnTo>
                  <a:close/>
                </a:path>
                <a:path w="1993900" h="12700">
                  <a:moveTo>
                    <a:pt x="162983" y="12699"/>
                  </a:moveTo>
                  <a:lnTo>
                    <a:pt x="154516" y="12699"/>
                  </a:lnTo>
                  <a:lnTo>
                    <a:pt x="152400" y="10583"/>
                  </a:lnTo>
                  <a:lnTo>
                    <a:pt x="152400" y="2116"/>
                  </a:lnTo>
                  <a:lnTo>
                    <a:pt x="154516" y="0"/>
                  </a:lnTo>
                  <a:lnTo>
                    <a:pt x="162983" y="0"/>
                  </a:lnTo>
                  <a:lnTo>
                    <a:pt x="165099" y="2116"/>
                  </a:lnTo>
                  <a:lnTo>
                    <a:pt x="165099" y="10583"/>
                  </a:lnTo>
                  <a:lnTo>
                    <a:pt x="162983" y="12699"/>
                  </a:lnTo>
                  <a:close/>
                </a:path>
                <a:path w="1993900" h="12700">
                  <a:moveTo>
                    <a:pt x="182033" y="12699"/>
                  </a:moveTo>
                  <a:lnTo>
                    <a:pt x="173566" y="12699"/>
                  </a:lnTo>
                  <a:lnTo>
                    <a:pt x="171450" y="10583"/>
                  </a:lnTo>
                  <a:lnTo>
                    <a:pt x="171450" y="2116"/>
                  </a:lnTo>
                  <a:lnTo>
                    <a:pt x="173566" y="0"/>
                  </a:lnTo>
                  <a:lnTo>
                    <a:pt x="182033" y="0"/>
                  </a:lnTo>
                  <a:lnTo>
                    <a:pt x="184149" y="2116"/>
                  </a:lnTo>
                  <a:lnTo>
                    <a:pt x="184149" y="10583"/>
                  </a:lnTo>
                  <a:lnTo>
                    <a:pt x="182033" y="12699"/>
                  </a:lnTo>
                  <a:close/>
                </a:path>
                <a:path w="1993900" h="12700">
                  <a:moveTo>
                    <a:pt x="201083" y="12699"/>
                  </a:moveTo>
                  <a:lnTo>
                    <a:pt x="192616" y="12699"/>
                  </a:lnTo>
                  <a:lnTo>
                    <a:pt x="190500" y="10583"/>
                  </a:lnTo>
                  <a:lnTo>
                    <a:pt x="190500" y="2116"/>
                  </a:lnTo>
                  <a:lnTo>
                    <a:pt x="192616" y="0"/>
                  </a:lnTo>
                  <a:lnTo>
                    <a:pt x="201083" y="0"/>
                  </a:lnTo>
                  <a:lnTo>
                    <a:pt x="203199" y="2116"/>
                  </a:lnTo>
                  <a:lnTo>
                    <a:pt x="203199" y="10583"/>
                  </a:lnTo>
                  <a:lnTo>
                    <a:pt x="201083" y="12699"/>
                  </a:lnTo>
                  <a:close/>
                </a:path>
                <a:path w="1993900" h="12700">
                  <a:moveTo>
                    <a:pt x="220133" y="12699"/>
                  </a:moveTo>
                  <a:lnTo>
                    <a:pt x="211666" y="12699"/>
                  </a:lnTo>
                  <a:lnTo>
                    <a:pt x="209550" y="10583"/>
                  </a:lnTo>
                  <a:lnTo>
                    <a:pt x="209550" y="2116"/>
                  </a:lnTo>
                  <a:lnTo>
                    <a:pt x="211666" y="0"/>
                  </a:lnTo>
                  <a:lnTo>
                    <a:pt x="220133" y="0"/>
                  </a:lnTo>
                  <a:lnTo>
                    <a:pt x="222249" y="2116"/>
                  </a:lnTo>
                  <a:lnTo>
                    <a:pt x="222249" y="10583"/>
                  </a:lnTo>
                  <a:lnTo>
                    <a:pt x="220133" y="12699"/>
                  </a:lnTo>
                  <a:close/>
                </a:path>
                <a:path w="1993900" h="12700">
                  <a:moveTo>
                    <a:pt x="239183" y="12699"/>
                  </a:moveTo>
                  <a:lnTo>
                    <a:pt x="230716" y="12699"/>
                  </a:lnTo>
                  <a:lnTo>
                    <a:pt x="228600" y="10583"/>
                  </a:lnTo>
                  <a:lnTo>
                    <a:pt x="228600" y="2116"/>
                  </a:lnTo>
                  <a:lnTo>
                    <a:pt x="230716" y="0"/>
                  </a:lnTo>
                  <a:lnTo>
                    <a:pt x="239183" y="0"/>
                  </a:lnTo>
                  <a:lnTo>
                    <a:pt x="241299" y="2116"/>
                  </a:lnTo>
                  <a:lnTo>
                    <a:pt x="241299" y="10583"/>
                  </a:lnTo>
                  <a:lnTo>
                    <a:pt x="239183" y="12699"/>
                  </a:lnTo>
                  <a:close/>
                </a:path>
                <a:path w="1993900" h="12700">
                  <a:moveTo>
                    <a:pt x="258233" y="12699"/>
                  </a:moveTo>
                  <a:lnTo>
                    <a:pt x="249766" y="12699"/>
                  </a:lnTo>
                  <a:lnTo>
                    <a:pt x="247650" y="10583"/>
                  </a:lnTo>
                  <a:lnTo>
                    <a:pt x="247650" y="2116"/>
                  </a:lnTo>
                  <a:lnTo>
                    <a:pt x="249766" y="0"/>
                  </a:lnTo>
                  <a:lnTo>
                    <a:pt x="258233" y="0"/>
                  </a:lnTo>
                  <a:lnTo>
                    <a:pt x="260349" y="2116"/>
                  </a:lnTo>
                  <a:lnTo>
                    <a:pt x="260349" y="10583"/>
                  </a:lnTo>
                  <a:lnTo>
                    <a:pt x="258233" y="12699"/>
                  </a:lnTo>
                  <a:close/>
                </a:path>
                <a:path w="1993900" h="12700">
                  <a:moveTo>
                    <a:pt x="277283" y="12699"/>
                  </a:moveTo>
                  <a:lnTo>
                    <a:pt x="268816" y="12699"/>
                  </a:lnTo>
                  <a:lnTo>
                    <a:pt x="266700" y="10583"/>
                  </a:lnTo>
                  <a:lnTo>
                    <a:pt x="266700" y="2116"/>
                  </a:lnTo>
                  <a:lnTo>
                    <a:pt x="268816" y="0"/>
                  </a:lnTo>
                  <a:lnTo>
                    <a:pt x="277283" y="0"/>
                  </a:lnTo>
                  <a:lnTo>
                    <a:pt x="279399" y="2116"/>
                  </a:lnTo>
                  <a:lnTo>
                    <a:pt x="279399" y="10583"/>
                  </a:lnTo>
                  <a:lnTo>
                    <a:pt x="277283" y="12699"/>
                  </a:lnTo>
                  <a:close/>
                </a:path>
                <a:path w="1993900" h="12700">
                  <a:moveTo>
                    <a:pt x="296333" y="12699"/>
                  </a:moveTo>
                  <a:lnTo>
                    <a:pt x="287866" y="12699"/>
                  </a:lnTo>
                  <a:lnTo>
                    <a:pt x="285750" y="10583"/>
                  </a:lnTo>
                  <a:lnTo>
                    <a:pt x="285750" y="2116"/>
                  </a:lnTo>
                  <a:lnTo>
                    <a:pt x="287866" y="0"/>
                  </a:lnTo>
                  <a:lnTo>
                    <a:pt x="296333" y="0"/>
                  </a:lnTo>
                  <a:lnTo>
                    <a:pt x="298449" y="2116"/>
                  </a:lnTo>
                  <a:lnTo>
                    <a:pt x="298449" y="10583"/>
                  </a:lnTo>
                  <a:lnTo>
                    <a:pt x="296333" y="12699"/>
                  </a:lnTo>
                  <a:close/>
                </a:path>
                <a:path w="1993900" h="12700">
                  <a:moveTo>
                    <a:pt x="315383" y="12699"/>
                  </a:moveTo>
                  <a:lnTo>
                    <a:pt x="306916" y="12699"/>
                  </a:lnTo>
                  <a:lnTo>
                    <a:pt x="304800" y="10583"/>
                  </a:lnTo>
                  <a:lnTo>
                    <a:pt x="304800" y="2116"/>
                  </a:lnTo>
                  <a:lnTo>
                    <a:pt x="306916" y="0"/>
                  </a:lnTo>
                  <a:lnTo>
                    <a:pt x="315383" y="0"/>
                  </a:lnTo>
                  <a:lnTo>
                    <a:pt x="317499" y="2116"/>
                  </a:lnTo>
                  <a:lnTo>
                    <a:pt x="317499" y="10583"/>
                  </a:lnTo>
                  <a:lnTo>
                    <a:pt x="315383" y="12699"/>
                  </a:lnTo>
                  <a:close/>
                </a:path>
                <a:path w="1993900" h="12700">
                  <a:moveTo>
                    <a:pt x="334433" y="12699"/>
                  </a:moveTo>
                  <a:lnTo>
                    <a:pt x="325966" y="12699"/>
                  </a:lnTo>
                  <a:lnTo>
                    <a:pt x="323850" y="10583"/>
                  </a:lnTo>
                  <a:lnTo>
                    <a:pt x="323850" y="2116"/>
                  </a:lnTo>
                  <a:lnTo>
                    <a:pt x="325966" y="0"/>
                  </a:lnTo>
                  <a:lnTo>
                    <a:pt x="334433" y="0"/>
                  </a:lnTo>
                  <a:lnTo>
                    <a:pt x="336549" y="2116"/>
                  </a:lnTo>
                  <a:lnTo>
                    <a:pt x="336549" y="10583"/>
                  </a:lnTo>
                  <a:lnTo>
                    <a:pt x="334433" y="12699"/>
                  </a:lnTo>
                  <a:close/>
                </a:path>
                <a:path w="1993900" h="12700">
                  <a:moveTo>
                    <a:pt x="353483" y="12699"/>
                  </a:moveTo>
                  <a:lnTo>
                    <a:pt x="345016" y="12699"/>
                  </a:lnTo>
                  <a:lnTo>
                    <a:pt x="342900" y="10583"/>
                  </a:lnTo>
                  <a:lnTo>
                    <a:pt x="342900" y="2116"/>
                  </a:lnTo>
                  <a:lnTo>
                    <a:pt x="345016" y="0"/>
                  </a:lnTo>
                  <a:lnTo>
                    <a:pt x="353483" y="0"/>
                  </a:lnTo>
                  <a:lnTo>
                    <a:pt x="355599" y="2116"/>
                  </a:lnTo>
                  <a:lnTo>
                    <a:pt x="355599" y="10583"/>
                  </a:lnTo>
                  <a:lnTo>
                    <a:pt x="353483" y="12699"/>
                  </a:lnTo>
                  <a:close/>
                </a:path>
                <a:path w="1993900" h="12700">
                  <a:moveTo>
                    <a:pt x="372533" y="12699"/>
                  </a:moveTo>
                  <a:lnTo>
                    <a:pt x="364066" y="12699"/>
                  </a:lnTo>
                  <a:lnTo>
                    <a:pt x="361950" y="10583"/>
                  </a:lnTo>
                  <a:lnTo>
                    <a:pt x="361950" y="2116"/>
                  </a:lnTo>
                  <a:lnTo>
                    <a:pt x="364066" y="0"/>
                  </a:lnTo>
                  <a:lnTo>
                    <a:pt x="372533" y="0"/>
                  </a:lnTo>
                  <a:lnTo>
                    <a:pt x="374649" y="2116"/>
                  </a:lnTo>
                  <a:lnTo>
                    <a:pt x="374649" y="10583"/>
                  </a:lnTo>
                  <a:lnTo>
                    <a:pt x="372533" y="12699"/>
                  </a:lnTo>
                  <a:close/>
                </a:path>
                <a:path w="1993900" h="12700">
                  <a:moveTo>
                    <a:pt x="391583" y="12699"/>
                  </a:moveTo>
                  <a:lnTo>
                    <a:pt x="383116" y="12699"/>
                  </a:lnTo>
                  <a:lnTo>
                    <a:pt x="381000" y="10583"/>
                  </a:lnTo>
                  <a:lnTo>
                    <a:pt x="381000" y="2116"/>
                  </a:lnTo>
                  <a:lnTo>
                    <a:pt x="383116" y="0"/>
                  </a:lnTo>
                  <a:lnTo>
                    <a:pt x="391583" y="0"/>
                  </a:lnTo>
                  <a:lnTo>
                    <a:pt x="393699" y="2116"/>
                  </a:lnTo>
                  <a:lnTo>
                    <a:pt x="393699" y="10583"/>
                  </a:lnTo>
                  <a:lnTo>
                    <a:pt x="391583" y="12699"/>
                  </a:lnTo>
                  <a:close/>
                </a:path>
                <a:path w="1993900" h="12700">
                  <a:moveTo>
                    <a:pt x="410633" y="12699"/>
                  </a:moveTo>
                  <a:lnTo>
                    <a:pt x="402166" y="12699"/>
                  </a:lnTo>
                  <a:lnTo>
                    <a:pt x="400050" y="10583"/>
                  </a:lnTo>
                  <a:lnTo>
                    <a:pt x="400050" y="2116"/>
                  </a:lnTo>
                  <a:lnTo>
                    <a:pt x="402166" y="0"/>
                  </a:lnTo>
                  <a:lnTo>
                    <a:pt x="410633" y="0"/>
                  </a:lnTo>
                  <a:lnTo>
                    <a:pt x="412749" y="2116"/>
                  </a:lnTo>
                  <a:lnTo>
                    <a:pt x="412749" y="10583"/>
                  </a:lnTo>
                  <a:lnTo>
                    <a:pt x="410633" y="12699"/>
                  </a:lnTo>
                  <a:close/>
                </a:path>
                <a:path w="1993900" h="12700">
                  <a:moveTo>
                    <a:pt x="429683" y="12699"/>
                  </a:moveTo>
                  <a:lnTo>
                    <a:pt x="421216" y="12699"/>
                  </a:lnTo>
                  <a:lnTo>
                    <a:pt x="419100" y="10583"/>
                  </a:lnTo>
                  <a:lnTo>
                    <a:pt x="419100" y="2116"/>
                  </a:lnTo>
                  <a:lnTo>
                    <a:pt x="421216" y="0"/>
                  </a:lnTo>
                  <a:lnTo>
                    <a:pt x="429683" y="0"/>
                  </a:lnTo>
                  <a:lnTo>
                    <a:pt x="431799" y="2116"/>
                  </a:lnTo>
                  <a:lnTo>
                    <a:pt x="431799" y="10583"/>
                  </a:lnTo>
                  <a:lnTo>
                    <a:pt x="429683" y="12699"/>
                  </a:lnTo>
                  <a:close/>
                </a:path>
                <a:path w="1993900" h="12700">
                  <a:moveTo>
                    <a:pt x="448733" y="12699"/>
                  </a:moveTo>
                  <a:lnTo>
                    <a:pt x="440266" y="12699"/>
                  </a:lnTo>
                  <a:lnTo>
                    <a:pt x="438150" y="10583"/>
                  </a:lnTo>
                  <a:lnTo>
                    <a:pt x="438150" y="2116"/>
                  </a:lnTo>
                  <a:lnTo>
                    <a:pt x="440266" y="0"/>
                  </a:lnTo>
                  <a:lnTo>
                    <a:pt x="448733" y="0"/>
                  </a:lnTo>
                  <a:lnTo>
                    <a:pt x="450849" y="2116"/>
                  </a:lnTo>
                  <a:lnTo>
                    <a:pt x="450849" y="10583"/>
                  </a:lnTo>
                  <a:lnTo>
                    <a:pt x="448733" y="12699"/>
                  </a:lnTo>
                  <a:close/>
                </a:path>
                <a:path w="1993900" h="12700">
                  <a:moveTo>
                    <a:pt x="467783" y="12699"/>
                  </a:moveTo>
                  <a:lnTo>
                    <a:pt x="459316" y="12699"/>
                  </a:lnTo>
                  <a:lnTo>
                    <a:pt x="457200" y="10583"/>
                  </a:lnTo>
                  <a:lnTo>
                    <a:pt x="457200" y="2116"/>
                  </a:lnTo>
                  <a:lnTo>
                    <a:pt x="459316" y="0"/>
                  </a:lnTo>
                  <a:lnTo>
                    <a:pt x="467783" y="0"/>
                  </a:lnTo>
                  <a:lnTo>
                    <a:pt x="469899" y="2116"/>
                  </a:lnTo>
                  <a:lnTo>
                    <a:pt x="469899" y="10583"/>
                  </a:lnTo>
                  <a:lnTo>
                    <a:pt x="467783" y="12699"/>
                  </a:lnTo>
                  <a:close/>
                </a:path>
                <a:path w="1993900" h="12700">
                  <a:moveTo>
                    <a:pt x="486833" y="12699"/>
                  </a:moveTo>
                  <a:lnTo>
                    <a:pt x="478366" y="12699"/>
                  </a:lnTo>
                  <a:lnTo>
                    <a:pt x="476250" y="10583"/>
                  </a:lnTo>
                  <a:lnTo>
                    <a:pt x="476250" y="2116"/>
                  </a:lnTo>
                  <a:lnTo>
                    <a:pt x="478366" y="0"/>
                  </a:lnTo>
                  <a:lnTo>
                    <a:pt x="486833" y="0"/>
                  </a:lnTo>
                  <a:lnTo>
                    <a:pt x="488949" y="2116"/>
                  </a:lnTo>
                  <a:lnTo>
                    <a:pt x="488949" y="10583"/>
                  </a:lnTo>
                  <a:lnTo>
                    <a:pt x="486833" y="12699"/>
                  </a:lnTo>
                  <a:close/>
                </a:path>
                <a:path w="1993900" h="12700">
                  <a:moveTo>
                    <a:pt x="505883" y="12699"/>
                  </a:moveTo>
                  <a:lnTo>
                    <a:pt x="497416" y="12699"/>
                  </a:lnTo>
                  <a:lnTo>
                    <a:pt x="495300" y="10583"/>
                  </a:lnTo>
                  <a:lnTo>
                    <a:pt x="495300" y="2116"/>
                  </a:lnTo>
                  <a:lnTo>
                    <a:pt x="497416" y="0"/>
                  </a:lnTo>
                  <a:lnTo>
                    <a:pt x="505883" y="0"/>
                  </a:lnTo>
                  <a:lnTo>
                    <a:pt x="507999" y="2116"/>
                  </a:lnTo>
                  <a:lnTo>
                    <a:pt x="507999" y="10583"/>
                  </a:lnTo>
                  <a:lnTo>
                    <a:pt x="505883" y="12699"/>
                  </a:lnTo>
                  <a:close/>
                </a:path>
                <a:path w="1993900" h="12700">
                  <a:moveTo>
                    <a:pt x="524933" y="12699"/>
                  </a:moveTo>
                  <a:lnTo>
                    <a:pt x="516466" y="12699"/>
                  </a:lnTo>
                  <a:lnTo>
                    <a:pt x="514350" y="10583"/>
                  </a:lnTo>
                  <a:lnTo>
                    <a:pt x="514350" y="2116"/>
                  </a:lnTo>
                  <a:lnTo>
                    <a:pt x="516466" y="0"/>
                  </a:lnTo>
                  <a:lnTo>
                    <a:pt x="524933" y="0"/>
                  </a:lnTo>
                  <a:lnTo>
                    <a:pt x="527049" y="2116"/>
                  </a:lnTo>
                  <a:lnTo>
                    <a:pt x="527049" y="10583"/>
                  </a:lnTo>
                  <a:lnTo>
                    <a:pt x="524933" y="12699"/>
                  </a:lnTo>
                  <a:close/>
                </a:path>
                <a:path w="1993900" h="12700">
                  <a:moveTo>
                    <a:pt x="543983" y="12699"/>
                  </a:moveTo>
                  <a:lnTo>
                    <a:pt x="535516" y="12699"/>
                  </a:lnTo>
                  <a:lnTo>
                    <a:pt x="533400" y="10583"/>
                  </a:lnTo>
                  <a:lnTo>
                    <a:pt x="533400" y="2116"/>
                  </a:lnTo>
                  <a:lnTo>
                    <a:pt x="535516" y="0"/>
                  </a:lnTo>
                  <a:lnTo>
                    <a:pt x="543983" y="0"/>
                  </a:lnTo>
                  <a:lnTo>
                    <a:pt x="546099" y="2116"/>
                  </a:lnTo>
                  <a:lnTo>
                    <a:pt x="546099" y="10583"/>
                  </a:lnTo>
                  <a:lnTo>
                    <a:pt x="543983" y="12699"/>
                  </a:lnTo>
                  <a:close/>
                </a:path>
                <a:path w="1993900" h="12700">
                  <a:moveTo>
                    <a:pt x="563033" y="12699"/>
                  </a:moveTo>
                  <a:lnTo>
                    <a:pt x="554566" y="12699"/>
                  </a:lnTo>
                  <a:lnTo>
                    <a:pt x="552450" y="10583"/>
                  </a:lnTo>
                  <a:lnTo>
                    <a:pt x="552450" y="2116"/>
                  </a:lnTo>
                  <a:lnTo>
                    <a:pt x="554566" y="0"/>
                  </a:lnTo>
                  <a:lnTo>
                    <a:pt x="563033" y="0"/>
                  </a:lnTo>
                  <a:lnTo>
                    <a:pt x="565149" y="2116"/>
                  </a:lnTo>
                  <a:lnTo>
                    <a:pt x="565149" y="10583"/>
                  </a:lnTo>
                  <a:lnTo>
                    <a:pt x="563033" y="12699"/>
                  </a:lnTo>
                  <a:close/>
                </a:path>
                <a:path w="1993900" h="12700">
                  <a:moveTo>
                    <a:pt x="582083" y="12699"/>
                  </a:moveTo>
                  <a:lnTo>
                    <a:pt x="573616" y="12699"/>
                  </a:lnTo>
                  <a:lnTo>
                    <a:pt x="571500" y="10583"/>
                  </a:lnTo>
                  <a:lnTo>
                    <a:pt x="571500" y="2116"/>
                  </a:lnTo>
                  <a:lnTo>
                    <a:pt x="573616" y="0"/>
                  </a:lnTo>
                  <a:lnTo>
                    <a:pt x="582083" y="0"/>
                  </a:lnTo>
                  <a:lnTo>
                    <a:pt x="584199" y="2116"/>
                  </a:lnTo>
                  <a:lnTo>
                    <a:pt x="584199" y="10583"/>
                  </a:lnTo>
                  <a:lnTo>
                    <a:pt x="582083" y="12699"/>
                  </a:lnTo>
                  <a:close/>
                </a:path>
                <a:path w="1993900" h="12700">
                  <a:moveTo>
                    <a:pt x="601133" y="12699"/>
                  </a:moveTo>
                  <a:lnTo>
                    <a:pt x="592666" y="12699"/>
                  </a:lnTo>
                  <a:lnTo>
                    <a:pt x="590550" y="10583"/>
                  </a:lnTo>
                  <a:lnTo>
                    <a:pt x="590550" y="2116"/>
                  </a:lnTo>
                  <a:lnTo>
                    <a:pt x="592666" y="0"/>
                  </a:lnTo>
                  <a:lnTo>
                    <a:pt x="601133" y="0"/>
                  </a:lnTo>
                  <a:lnTo>
                    <a:pt x="603249" y="2116"/>
                  </a:lnTo>
                  <a:lnTo>
                    <a:pt x="603249" y="10583"/>
                  </a:lnTo>
                  <a:lnTo>
                    <a:pt x="601133" y="12699"/>
                  </a:lnTo>
                  <a:close/>
                </a:path>
                <a:path w="1993900" h="12700">
                  <a:moveTo>
                    <a:pt x="620183" y="12699"/>
                  </a:moveTo>
                  <a:lnTo>
                    <a:pt x="611716" y="12699"/>
                  </a:lnTo>
                  <a:lnTo>
                    <a:pt x="609600" y="10583"/>
                  </a:lnTo>
                  <a:lnTo>
                    <a:pt x="609600" y="2116"/>
                  </a:lnTo>
                  <a:lnTo>
                    <a:pt x="611716" y="0"/>
                  </a:lnTo>
                  <a:lnTo>
                    <a:pt x="620183" y="0"/>
                  </a:lnTo>
                  <a:lnTo>
                    <a:pt x="622299" y="2116"/>
                  </a:lnTo>
                  <a:lnTo>
                    <a:pt x="622299" y="10583"/>
                  </a:lnTo>
                  <a:lnTo>
                    <a:pt x="620183" y="12699"/>
                  </a:lnTo>
                  <a:close/>
                </a:path>
                <a:path w="1993900" h="12700">
                  <a:moveTo>
                    <a:pt x="639233" y="12699"/>
                  </a:moveTo>
                  <a:lnTo>
                    <a:pt x="630766" y="12699"/>
                  </a:lnTo>
                  <a:lnTo>
                    <a:pt x="628650" y="10583"/>
                  </a:lnTo>
                  <a:lnTo>
                    <a:pt x="628650" y="2116"/>
                  </a:lnTo>
                  <a:lnTo>
                    <a:pt x="630766" y="0"/>
                  </a:lnTo>
                  <a:lnTo>
                    <a:pt x="639233" y="0"/>
                  </a:lnTo>
                  <a:lnTo>
                    <a:pt x="641349" y="2116"/>
                  </a:lnTo>
                  <a:lnTo>
                    <a:pt x="641349" y="10583"/>
                  </a:lnTo>
                  <a:lnTo>
                    <a:pt x="639233" y="12699"/>
                  </a:lnTo>
                  <a:close/>
                </a:path>
                <a:path w="1993900" h="12700">
                  <a:moveTo>
                    <a:pt x="658283" y="12699"/>
                  </a:moveTo>
                  <a:lnTo>
                    <a:pt x="649816" y="12699"/>
                  </a:lnTo>
                  <a:lnTo>
                    <a:pt x="647700" y="10583"/>
                  </a:lnTo>
                  <a:lnTo>
                    <a:pt x="647700" y="2116"/>
                  </a:lnTo>
                  <a:lnTo>
                    <a:pt x="649816" y="0"/>
                  </a:lnTo>
                  <a:lnTo>
                    <a:pt x="658283" y="0"/>
                  </a:lnTo>
                  <a:lnTo>
                    <a:pt x="660399" y="2116"/>
                  </a:lnTo>
                  <a:lnTo>
                    <a:pt x="660399" y="10583"/>
                  </a:lnTo>
                  <a:lnTo>
                    <a:pt x="658283" y="12699"/>
                  </a:lnTo>
                  <a:close/>
                </a:path>
                <a:path w="1993900" h="12700">
                  <a:moveTo>
                    <a:pt x="677333" y="12699"/>
                  </a:moveTo>
                  <a:lnTo>
                    <a:pt x="668866" y="12699"/>
                  </a:lnTo>
                  <a:lnTo>
                    <a:pt x="666750" y="10583"/>
                  </a:lnTo>
                  <a:lnTo>
                    <a:pt x="666750" y="2116"/>
                  </a:lnTo>
                  <a:lnTo>
                    <a:pt x="668866" y="0"/>
                  </a:lnTo>
                  <a:lnTo>
                    <a:pt x="677333" y="0"/>
                  </a:lnTo>
                  <a:lnTo>
                    <a:pt x="679449" y="2116"/>
                  </a:lnTo>
                  <a:lnTo>
                    <a:pt x="679449" y="10583"/>
                  </a:lnTo>
                  <a:lnTo>
                    <a:pt x="677333" y="12699"/>
                  </a:lnTo>
                  <a:close/>
                </a:path>
                <a:path w="1993900" h="12700">
                  <a:moveTo>
                    <a:pt x="696383" y="12699"/>
                  </a:moveTo>
                  <a:lnTo>
                    <a:pt x="687916" y="12699"/>
                  </a:lnTo>
                  <a:lnTo>
                    <a:pt x="685800" y="10583"/>
                  </a:lnTo>
                  <a:lnTo>
                    <a:pt x="685800" y="2116"/>
                  </a:lnTo>
                  <a:lnTo>
                    <a:pt x="687916" y="0"/>
                  </a:lnTo>
                  <a:lnTo>
                    <a:pt x="696383" y="0"/>
                  </a:lnTo>
                  <a:lnTo>
                    <a:pt x="698499" y="2116"/>
                  </a:lnTo>
                  <a:lnTo>
                    <a:pt x="698499" y="10583"/>
                  </a:lnTo>
                  <a:lnTo>
                    <a:pt x="696383" y="12699"/>
                  </a:lnTo>
                  <a:close/>
                </a:path>
                <a:path w="1993900" h="12700">
                  <a:moveTo>
                    <a:pt x="715433" y="12699"/>
                  </a:moveTo>
                  <a:lnTo>
                    <a:pt x="706966" y="12699"/>
                  </a:lnTo>
                  <a:lnTo>
                    <a:pt x="704850" y="10583"/>
                  </a:lnTo>
                  <a:lnTo>
                    <a:pt x="704850" y="2116"/>
                  </a:lnTo>
                  <a:lnTo>
                    <a:pt x="706966" y="0"/>
                  </a:lnTo>
                  <a:lnTo>
                    <a:pt x="715433" y="0"/>
                  </a:lnTo>
                  <a:lnTo>
                    <a:pt x="717549" y="2116"/>
                  </a:lnTo>
                  <a:lnTo>
                    <a:pt x="717549" y="10583"/>
                  </a:lnTo>
                  <a:lnTo>
                    <a:pt x="715433" y="12699"/>
                  </a:lnTo>
                  <a:close/>
                </a:path>
                <a:path w="1993900" h="12700">
                  <a:moveTo>
                    <a:pt x="734483" y="12699"/>
                  </a:moveTo>
                  <a:lnTo>
                    <a:pt x="726016" y="12699"/>
                  </a:lnTo>
                  <a:lnTo>
                    <a:pt x="723900" y="10583"/>
                  </a:lnTo>
                  <a:lnTo>
                    <a:pt x="723900" y="2116"/>
                  </a:lnTo>
                  <a:lnTo>
                    <a:pt x="726016" y="0"/>
                  </a:lnTo>
                  <a:lnTo>
                    <a:pt x="734483" y="0"/>
                  </a:lnTo>
                  <a:lnTo>
                    <a:pt x="736599" y="2116"/>
                  </a:lnTo>
                  <a:lnTo>
                    <a:pt x="736599" y="10583"/>
                  </a:lnTo>
                  <a:lnTo>
                    <a:pt x="734483" y="12699"/>
                  </a:lnTo>
                  <a:close/>
                </a:path>
                <a:path w="1993900" h="12700">
                  <a:moveTo>
                    <a:pt x="753533" y="12699"/>
                  </a:moveTo>
                  <a:lnTo>
                    <a:pt x="745066" y="12699"/>
                  </a:lnTo>
                  <a:lnTo>
                    <a:pt x="742950" y="10583"/>
                  </a:lnTo>
                  <a:lnTo>
                    <a:pt x="742950" y="2116"/>
                  </a:lnTo>
                  <a:lnTo>
                    <a:pt x="745066" y="0"/>
                  </a:lnTo>
                  <a:lnTo>
                    <a:pt x="753533" y="0"/>
                  </a:lnTo>
                  <a:lnTo>
                    <a:pt x="755649" y="2116"/>
                  </a:lnTo>
                  <a:lnTo>
                    <a:pt x="755649" y="10583"/>
                  </a:lnTo>
                  <a:lnTo>
                    <a:pt x="753533" y="12699"/>
                  </a:lnTo>
                  <a:close/>
                </a:path>
                <a:path w="1993900" h="12700">
                  <a:moveTo>
                    <a:pt x="772583" y="12699"/>
                  </a:moveTo>
                  <a:lnTo>
                    <a:pt x="764116" y="12699"/>
                  </a:lnTo>
                  <a:lnTo>
                    <a:pt x="762000" y="10583"/>
                  </a:lnTo>
                  <a:lnTo>
                    <a:pt x="762000" y="2116"/>
                  </a:lnTo>
                  <a:lnTo>
                    <a:pt x="764116" y="0"/>
                  </a:lnTo>
                  <a:lnTo>
                    <a:pt x="772583" y="0"/>
                  </a:lnTo>
                  <a:lnTo>
                    <a:pt x="774699" y="2116"/>
                  </a:lnTo>
                  <a:lnTo>
                    <a:pt x="774699" y="10583"/>
                  </a:lnTo>
                  <a:lnTo>
                    <a:pt x="772583" y="12699"/>
                  </a:lnTo>
                  <a:close/>
                </a:path>
                <a:path w="1993900" h="12700">
                  <a:moveTo>
                    <a:pt x="791633" y="12699"/>
                  </a:moveTo>
                  <a:lnTo>
                    <a:pt x="783166" y="12699"/>
                  </a:lnTo>
                  <a:lnTo>
                    <a:pt x="781050" y="10583"/>
                  </a:lnTo>
                  <a:lnTo>
                    <a:pt x="781050" y="2116"/>
                  </a:lnTo>
                  <a:lnTo>
                    <a:pt x="783166" y="0"/>
                  </a:lnTo>
                  <a:lnTo>
                    <a:pt x="791633" y="0"/>
                  </a:lnTo>
                  <a:lnTo>
                    <a:pt x="793749" y="2116"/>
                  </a:lnTo>
                  <a:lnTo>
                    <a:pt x="793749" y="10583"/>
                  </a:lnTo>
                  <a:lnTo>
                    <a:pt x="791633" y="12699"/>
                  </a:lnTo>
                  <a:close/>
                </a:path>
                <a:path w="1993900" h="12700">
                  <a:moveTo>
                    <a:pt x="810683" y="12699"/>
                  </a:moveTo>
                  <a:lnTo>
                    <a:pt x="802216" y="12699"/>
                  </a:lnTo>
                  <a:lnTo>
                    <a:pt x="800100" y="10583"/>
                  </a:lnTo>
                  <a:lnTo>
                    <a:pt x="800100" y="2116"/>
                  </a:lnTo>
                  <a:lnTo>
                    <a:pt x="802216" y="0"/>
                  </a:lnTo>
                  <a:lnTo>
                    <a:pt x="810683" y="0"/>
                  </a:lnTo>
                  <a:lnTo>
                    <a:pt x="812799" y="2116"/>
                  </a:lnTo>
                  <a:lnTo>
                    <a:pt x="812799" y="10583"/>
                  </a:lnTo>
                  <a:lnTo>
                    <a:pt x="810683" y="12699"/>
                  </a:lnTo>
                  <a:close/>
                </a:path>
                <a:path w="1993900" h="12700">
                  <a:moveTo>
                    <a:pt x="829733" y="12699"/>
                  </a:moveTo>
                  <a:lnTo>
                    <a:pt x="821266" y="12699"/>
                  </a:lnTo>
                  <a:lnTo>
                    <a:pt x="819150" y="10583"/>
                  </a:lnTo>
                  <a:lnTo>
                    <a:pt x="819150" y="2116"/>
                  </a:lnTo>
                  <a:lnTo>
                    <a:pt x="821266" y="0"/>
                  </a:lnTo>
                  <a:lnTo>
                    <a:pt x="829733" y="0"/>
                  </a:lnTo>
                  <a:lnTo>
                    <a:pt x="831849" y="2116"/>
                  </a:lnTo>
                  <a:lnTo>
                    <a:pt x="831849" y="10583"/>
                  </a:lnTo>
                  <a:lnTo>
                    <a:pt x="829733" y="12699"/>
                  </a:lnTo>
                  <a:close/>
                </a:path>
                <a:path w="1993900" h="12700">
                  <a:moveTo>
                    <a:pt x="848783" y="12699"/>
                  </a:moveTo>
                  <a:lnTo>
                    <a:pt x="840316" y="12699"/>
                  </a:lnTo>
                  <a:lnTo>
                    <a:pt x="838200" y="10583"/>
                  </a:lnTo>
                  <a:lnTo>
                    <a:pt x="838200" y="2116"/>
                  </a:lnTo>
                  <a:lnTo>
                    <a:pt x="840316" y="0"/>
                  </a:lnTo>
                  <a:lnTo>
                    <a:pt x="848783" y="0"/>
                  </a:lnTo>
                  <a:lnTo>
                    <a:pt x="850899" y="2116"/>
                  </a:lnTo>
                  <a:lnTo>
                    <a:pt x="850899" y="10583"/>
                  </a:lnTo>
                  <a:lnTo>
                    <a:pt x="848783" y="12699"/>
                  </a:lnTo>
                  <a:close/>
                </a:path>
                <a:path w="1993900" h="12700">
                  <a:moveTo>
                    <a:pt x="867833" y="12699"/>
                  </a:moveTo>
                  <a:lnTo>
                    <a:pt x="859366" y="12699"/>
                  </a:lnTo>
                  <a:lnTo>
                    <a:pt x="857250" y="10583"/>
                  </a:lnTo>
                  <a:lnTo>
                    <a:pt x="857250" y="2116"/>
                  </a:lnTo>
                  <a:lnTo>
                    <a:pt x="859366" y="0"/>
                  </a:lnTo>
                  <a:lnTo>
                    <a:pt x="867833" y="0"/>
                  </a:lnTo>
                  <a:lnTo>
                    <a:pt x="869949" y="2116"/>
                  </a:lnTo>
                  <a:lnTo>
                    <a:pt x="869949" y="10583"/>
                  </a:lnTo>
                  <a:lnTo>
                    <a:pt x="867833" y="12699"/>
                  </a:lnTo>
                  <a:close/>
                </a:path>
                <a:path w="1993900" h="12700">
                  <a:moveTo>
                    <a:pt x="886883" y="12699"/>
                  </a:moveTo>
                  <a:lnTo>
                    <a:pt x="878416" y="12699"/>
                  </a:lnTo>
                  <a:lnTo>
                    <a:pt x="876300" y="10583"/>
                  </a:lnTo>
                  <a:lnTo>
                    <a:pt x="876300" y="2116"/>
                  </a:lnTo>
                  <a:lnTo>
                    <a:pt x="878416" y="0"/>
                  </a:lnTo>
                  <a:lnTo>
                    <a:pt x="886883" y="0"/>
                  </a:lnTo>
                  <a:lnTo>
                    <a:pt x="888999" y="2116"/>
                  </a:lnTo>
                  <a:lnTo>
                    <a:pt x="888999" y="10583"/>
                  </a:lnTo>
                  <a:lnTo>
                    <a:pt x="886883" y="12699"/>
                  </a:lnTo>
                  <a:close/>
                </a:path>
                <a:path w="1993900" h="12700">
                  <a:moveTo>
                    <a:pt x="905933" y="12699"/>
                  </a:moveTo>
                  <a:lnTo>
                    <a:pt x="897466" y="12699"/>
                  </a:lnTo>
                  <a:lnTo>
                    <a:pt x="895350" y="10583"/>
                  </a:lnTo>
                  <a:lnTo>
                    <a:pt x="895350" y="2116"/>
                  </a:lnTo>
                  <a:lnTo>
                    <a:pt x="897466" y="0"/>
                  </a:lnTo>
                  <a:lnTo>
                    <a:pt x="905933" y="0"/>
                  </a:lnTo>
                  <a:lnTo>
                    <a:pt x="908049" y="2116"/>
                  </a:lnTo>
                  <a:lnTo>
                    <a:pt x="908049" y="10583"/>
                  </a:lnTo>
                  <a:lnTo>
                    <a:pt x="905933" y="12699"/>
                  </a:lnTo>
                  <a:close/>
                </a:path>
                <a:path w="1993900" h="12700">
                  <a:moveTo>
                    <a:pt x="924983" y="12699"/>
                  </a:moveTo>
                  <a:lnTo>
                    <a:pt x="916516" y="12699"/>
                  </a:lnTo>
                  <a:lnTo>
                    <a:pt x="914400" y="10583"/>
                  </a:lnTo>
                  <a:lnTo>
                    <a:pt x="914400" y="2116"/>
                  </a:lnTo>
                  <a:lnTo>
                    <a:pt x="916516" y="0"/>
                  </a:lnTo>
                  <a:lnTo>
                    <a:pt x="924983" y="0"/>
                  </a:lnTo>
                  <a:lnTo>
                    <a:pt x="927099" y="2116"/>
                  </a:lnTo>
                  <a:lnTo>
                    <a:pt x="927099" y="10583"/>
                  </a:lnTo>
                  <a:lnTo>
                    <a:pt x="924983" y="12699"/>
                  </a:lnTo>
                  <a:close/>
                </a:path>
                <a:path w="1993900" h="12700">
                  <a:moveTo>
                    <a:pt x="944033" y="12699"/>
                  </a:moveTo>
                  <a:lnTo>
                    <a:pt x="935566" y="12699"/>
                  </a:lnTo>
                  <a:lnTo>
                    <a:pt x="933450" y="10583"/>
                  </a:lnTo>
                  <a:lnTo>
                    <a:pt x="933450" y="2116"/>
                  </a:lnTo>
                  <a:lnTo>
                    <a:pt x="935566" y="0"/>
                  </a:lnTo>
                  <a:lnTo>
                    <a:pt x="944033" y="0"/>
                  </a:lnTo>
                  <a:lnTo>
                    <a:pt x="946149" y="2116"/>
                  </a:lnTo>
                  <a:lnTo>
                    <a:pt x="946149" y="10583"/>
                  </a:lnTo>
                  <a:lnTo>
                    <a:pt x="944033" y="12699"/>
                  </a:lnTo>
                  <a:close/>
                </a:path>
                <a:path w="1993900" h="12700">
                  <a:moveTo>
                    <a:pt x="963083" y="12699"/>
                  </a:moveTo>
                  <a:lnTo>
                    <a:pt x="954616" y="12699"/>
                  </a:lnTo>
                  <a:lnTo>
                    <a:pt x="952500" y="10583"/>
                  </a:lnTo>
                  <a:lnTo>
                    <a:pt x="952500" y="2116"/>
                  </a:lnTo>
                  <a:lnTo>
                    <a:pt x="954616" y="0"/>
                  </a:lnTo>
                  <a:lnTo>
                    <a:pt x="963083" y="0"/>
                  </a:lnTo>
                  <a:lnTo>
                    <a:pt x="965199" y="2116"/>
                  </a:lnTo>
                  <a:lnTo>
                    <a:pt x="965199" y="10583"/>
                  </a:lnTo>
                  <a:lnTo>
                    <a:pt x="963083" y="12699"/>
                  </a:lnTo>
                  <a:close/>
                </a:path>
                <a:path w="1993900" h="12700">
                  <a:moveTo>
                    <a:pt x="982133" y="12699"/>
                  </a:moveTo>
                  <a:lnTo>
                    <a:pt x="973666" y="12699"/>
                  </a:lnTo>
                  <a:lnTo>
                    <a:pt x="971550" y="10583"/>
                  </a:lnTo>
                  <a:lnTo>
                    <a:pt x="971550" y="2116"/>
                  </a:lnTo>
                  <a:lnTo>
                    <a:pt x="973666" y="0"/>
                  </a:lnTo>
                  <a:lnTo>
                    <a:pt x="982133" y="0"/>
                  </a:lnTo>
                  <a:lnTo>
                    <a:pt x="984249" y="2116"/>
                  </a:lnTo>
                  <a:lnTo>
                    <a:pt x="984249" y="10583"/>
                  </a:lnTo>
                  <a:lnTo>
                    <a:pt x="982133" y="12699"/>
                  </a:lnTo>
                  <a:close/>
                </a:path>
                <a:path w="1993900" h="12700">
                  <a:moveTo>
                    <a:pt x="1001183" y="12699"/>
                  </a:moveTo>
                  <a:lnTo>
                    <a:pt x="992716" y="12699"/>
                  </a:lnTo>
                  <a:lnTo>
                    <a:pt x="990600" y="10583"/>
                  </a:lnTo>
                  <a:lnTo>
                    <a:pt x="990600" y="2116"/>
                  </a:lnTo>
                  <a:lnTo>
                    <a:pt x="992716" y="0"/>
                  </a:lnTo>
                  <a:lnTo>
                    <a:pt x="1001183" y="0"/>
                  </a:lnTo>
                  <a:lnTo>
                    <a:pt x="1003299" y="2116"/>
                  </a:lnTo>
                  <a:lnTo>
                    <a:pt x="1003299" y="10583"/>
                  </a:lnTo>
                  <a:lnTo>
                    <a:pt x="1001183" y="12699"/>
                  </a:lnTo>
                  <a:close/>
                </a:path>
                <a:path w="1993900" h="12700">
                  <a:moveTo>
                    <a:pt x="1020233" y="12699"/>
                  </a:moveTo>
                  <a:lnTo>
                    <a:pt x="1011766" y="12699"/>
                  </a:lnTo>
                  <a:lnTo>
                    <a:pt x="1009650" y="10583"/>
                  </a:lnTo>
                  <a:lnTo>
                    <a:pt x="1009650" y="2116"/>
                  </a:lnTo>
                  <a:lnTo>
                    <a:pt x="1011766" y="0"/>
                  </a:lnTo>
                  <a:lnTo>
                    <a:pt x="1020233" y="0"/>
                  </a:lnTo>
                  <a:lnTo>
                    <a:pt x="1022349" y="2116"/>
                  </a:lnTo>
                  <a:lnTo>
                    <a:pt x="1022349" y="10583"/>
                  </a:lnTo>
                  <a:lnTo>
                    <a:pt x="1020233" y="12699"/>
                  </a:lnTo>
                  <a:close/>
                </a:path>
                <a:path w="1993900" h="12700">
                  <a:moveTo>
                    <a:pt x="1039283" y="12699"/>
                  </a:moveTo>
                  <a:lnTo>
                    <a:pt x="1030816" y="12699"/>
                  </a:lnTo>
                  <a:lnTo>
                    <a:pt x="1028700" y="10583"/>
                  </a:lnTo>
                  <a:lnTo>
                    <a:pt x="1028700" y="2116"/>
                  </a:lnTo>
                  <a:lnTo>
                    <a:pt x="1030816" y="0"/>
                  </a:lnTo>
                  <a:lnTo>
                    <a:pt x="1039283" y="0"/>
                  </a:lnTo>
                  <a:lnTo>
                    <a:pt x="1041399" y="2116"/>
                  </a:lnTo>
                  <a:lnTo>
                    <a:pt x="1041399" y="10583"/>
                  </a:lnTo>
                  <a:lnTo>
                    <a:pt x="1039283" y="12699"/>
                  </a:lnTo>
                  <a:close/>
                </a:path>
                <a:path w="1993900" h="12700">
                  <a:moveTo>
                    <a:pt x="1058333" y="12699"/>
                  </a:moveTo>
                  <a:lnTo>
                    <a:pt x="1049866" y="12699"/>
                  </a:lnTo>
                  <a:lnTo>
                    <a:pt x="1047750" y="10583"/>
                  </a:lnTo>
                  <a:lnTo>
                    <a:pt x="1047750" y="2116"/>
                  </a:lnTo>
                  <a:lnTo>
                    <a:pt x="1049866" y="0"/>
                  </a:lnTo>
                  <a:lnTo>
                    <a:pt x="1058333" y="0"/>
                  </a:lnTo>
                  <a:lnTo>
                    <a:pt x="1060449" y="2116"/>
                  </a:lnTo>
                  <a:lnTo>
                    <a:pt x="1060449" y="10583"/>
                  </a:lnTo>
                  <a:lnTo>
                    <a:pt x="1058333" y="12699"/>
                  </a:lnTo>
                  <a:close/>
                </a:path>
                <a:path w="1993900" h="12700">
                  <a:moveTo>
                    <a:pt x="1077383" y="12699"/>
                  </a:moveTo>
                  <a:lnTo>
                    <a:pt x="1068916" y="12699"/>
                  </a:lnTo>
                  <a:lnTo>
                    <a:pt x="1066800" y="10583"/>
                  </a:lnTo>
                  <a:lnTo>
                    <a:pt x="1066800" y="2116"/>
                  </a:lnTo>
                  <a:lnTo>
                    <a:pt x="1068916" y="0"/>
                  </a:lnTo>
                  <a:lnTo>
                    <a:pt x="1077383" y="0"/>
                  </a:lnTo>
                  <a:lnTo>
                    <a:pt x="1079499" y="2116"/>
                  </a:lnTo>
                  <a:lnTo>
                    <a:pt x="1079499" y="10583"/>
                  </a:lnTo>
                  <a:lnTo>
                    <a:pt x="1077383" y="12699"/>
                  </a:lnTo>
                  <a:close/>
                </a:path>
                <a:path w="1993900" h="12700">
                  <a:moveTo>
                    <a:pt x="1096433" y="12699"/>
                  </a:moveTo>
                  <a:lnTo>
                    <a:pt x="1087966" y="12699"/>
                  </a:lnTo>
                  <a:lnTo>
                    <a:pt x="1085850" y="10583"/>
                  </a:lnTo>
                  <a:lnTo>
                    <a:pt x="1085850" y="2116"/>
                  </a:lnTo>
                  <a:lnTo>
                    <a:pt x="1087966" y="0"/>
                  </a:lnTo>
                  <a:lnTo>
                    <a:pt x="1096433" y="0"/>
                  </a:lnTo>
                  <a:lnTo>
                    <a:pt x="1098549" y="2116"/>
                  </a:lnTo>
                  <a:lnTo>
                    <a:pt x="1098549" y="10583"/>
                  </a:lnTo>
                  <a:lnTo>
                    <a:pt x="1096433" y="12699"/>
                  </a:lnTo>
                  <a:close/>
                </a:path>
                <a:path w="1993900" h="12700">
                  <a:moveTo>
                    <a:pt x="1115483" y="12699"/>
                  </a:moveTo>
                  <a:lnTo>
                    <a:pt x="1107016" y="12699"/>
                  </a:lnTo>
                  <a:lnTo>
                    <a:pt x="1104900" y="10583"/>
                  </a:lnTo>
                  <a:lnTo>
                    <a:pt x="1104900" y="2116"/>
                  </a:lnTo>
                  <a:lnTo>
                    <a:pt x="1107016" y="0"/>
                  </a:lnTo>
                  <a:lnTo>
                    <a:pt x="1115483" y="0"/>
                  </a:lnTo>
                  <a:lnTo>
                    <a:pt x="1117599" y="2116"/>
                  </a:lnTo>
                  <a:lnTo>
                    <a:pt x="1117599" y="10583"/>
                  </a:lnTo>
                  <a:lnTo>
                    <a:pt x="1115483" y="12699"/>
                  </a:lnTo>
                  <a:close/>
                </a:path>
                <a:path w="1993900" h="12700">
                  <a:moveTo>
                    <a:pt x="1134533" y="12699"/>
                  </a:moveTo>
                  <a:lnTo>
                    <a:pt x="1126066" y="12699"/>
                  </a:lnTo>
                  <a:lnTo>
                    <a:pt x="1123950" y="10583"/>
                  </a:lnTo>
                  <a:lnTo>
                    <a:pt x="1123950" y="2116"/>
                  </a:lnTo>
                  <a:lnTo>
                    <a:pt x="1126066" y="0"/>
                  </a:lnTo>
                  <a:lnTo>
                    <a:pt x="1134533" y="0"/>
                  </a:lnTo>
                  <a:lnTo>
                    <a:pt x="1136649" y="2116"/>
                  </a:lnTo>
                  <a:lnTo>
                    <a:pt x="1136649" y="10583"/>
                  </a:lnTo>
                  <a:lnTo>
                    <a:pt x="1134533" y="12699"/>
                  </a:lnTo>
                  <a:close/>
                </a:path>
                <a:path w="1993900" h="12700">
                  <a:moveTo>
                    <a:pt x="1153583" y="12699"/>
                  </a:moveTo>
                  <a:lnTo>
                    <a:pt x="1145116" y="12699"/>
                  </a:lnTo>
                  <a:lnTo>
                    <a:pt x="1143000" y="10583"/>
                  </a:lnTo>
                  <a:lnTo>
                    <a:pt x="1143000" y="2116"/>
                  </a:lnTo>
                  <a:lnTo>
                    <a:pt x="1145116" y="0"/>
                  </a:lnTo>
                  <a:lnTo>
                    <a:pt x="1153583" y="0"/>
                  </a:lnTo>
                  <a:lnTo>
                    <a:pt x="1155699" y="2116"/>
                  </a:lnTo>
                  <a:lnTo>
                    <a:pt x="1155699" y="10583"/>
                  </a:lnTo>
                  <a:lnTo>
                    <a:pt x="1153583" y="12699"/>
                  </a:lnTo>
                  <a:close/>
                </a:path>
                <a:path w="1993900" h="12700">
                  <a:moveTo>
                    <a:pt x="1172633" y="12699"/>
                  </a:moveTo>
                  <a:lnTo>
                    <a:pt x="1164166" y="12699"/>
                  </a:lnTo>
                  <a:lnTo>
                    <a:pt x="1162050" y="10583"/>
                  </a:lnTo>
                  <a:lnTo>
                    <a:pt x="1162050" y="2116"/>
                  </a:lnTo>
                  <a:lnTo>
                    <a:pt x="1164166" y="0"/>
                  </a:lnTo>
                  <a:lnTo>
                    <a:pt x="1172633" y="0"/>
                  </a:lnTo>
                  <a:lnTo>
                    <a:pt x="1174749" y="2116"/>
                  </a:lnTo>
                  <a:lnTo>
                    <a:pt x="1174749" y="10583"/>
                  </a:lnTo>
                  <a:lnTo>
                    <a:pt x="1172633" y="12699"/>
                  </a:lnTo>
                  <a:close/>
                </a:path>
                <a:path w="1993900" h="12700">
                  <a:moveTo>
                    <a:pt x="1191683" y="12699"/>
                  </a:moveTo>
                  <a:lnTo>
                    <a:pt x="1183216" y="12699"/>
                  </a:lnTo>
                  <a:lnTo>
                    <a:pt x="1181100" y="10583"/>
                  </a:lnTo>
                  <a:lnTo>
                    <a:pt x="1181100" y="2116"/>
                  </a:lnTo>
                  <a:lnTo>
                    <a:pt x="1183216" y="0"/>
                  </a:lnTo>
                  <a:lnTo>
                    <a:pt x="1191683" y="0"/>
                  </a:lnTo>
                  <a:lnTo>
                    <a:pt x="1193799" y="2116"/>
                  </a:lnTo>
                  <a:lnTo>
                    <a:pt x="1193799" y="10583"/>
                  </a:lnTo>
                  <a:lnTo>
                    <a:pt x="1191683" y="12699"/>
                  </a:lnTo>
                  <a:close/>
                </a:path>
                <a:path w="1993900" h="12700">
                  <a:moveTo>
                    <a:pt x="1210733" y="12699"/>
                  </a:moveTo>
                  <a:lnTo>
                    <a:pt x="1202266" y="12699"/>
                  </a:lnTo>
                  <a:lnTo>
                    <a:pt x="1200150" y="10583"/>
                  </a:lnTo>
                  <a:lnTo>
                    <a:pt x="1200150" y="2116"/>
                  </a:lnTo>
                  <a:lnTo>
                    <a:pt x="1202266" y="0"/>
                  </a:lnTo>
                  <a:lnTo>
                    <a:pt x="1210733" y="0"/>
                  </a:lnTo>
                  <a:lnTo>
                    <a:pt x="1212849" y="2116"/>
                  </a:lnTo>
                  <a:lnTo>
                    <a:pt x="1212849" y="10583"/>
                  </a:lnTo>
                  <a:lnTo>
                    <a:pt x="1210733" y="12699"/>
                  </a:lnTo>
                  <a:close/>
                </a:path>
                <a:path w="1993900" h="12700">
                  <a:moveTo>
                    <a:pt x="1229783" y="12699"/>
                  </a:moveTo>
                  <a:lnTo>
                    <a:pt x="1221316" y="12699"/>
                  </a:lnTo>
                  <a:lnTo>
                    <a:pt x="1219200" y="10583"/>
                  </a:lnTo>
                  <a:lnTo>
                    <a:pt x="1219200" y="2116"/>
                  </a:lnTo>
                  <a:lnTo>
                    <a:pt x="1221316" y="0"/>
                  </a:lnTo>
                  <a:lnTo>
                    <a:pt x="1229783" y="0"/>
                  </a:lnTo>
                  <a:lnTo>
                    <a:pt x="1231899" y="2116"/>
                  </a:lnTo>
                  <a:lnTo>
                    <a:pt x="1231899" y="10583"/>
                  </a:lnTo>
                  <a:lnTo>
                    <a:pt x="1229783" y="12699"/>
                  </a:lnTo>
                  <a:close/>
                </a:path>
                <a:path w="1993900" h="12700">
                  <a:moveTo>
                    <a:pt x="1248833" y="12699"/>
                  </a:moveTo>
                  <a:lnTo>
                    <a:pt x="1240366" y="12699"/>
                  </a:lnTo>
                  <a:lnTo>
                    <a:pt x="1238250" y="10583"/>
                  </a:lnTo>
                  <a:lnTo>
                    <a:pt x="1238250" y="2116"/>
                  </a:lnTo>
                  <a:lnTo>
                    <a:pt x="1240366" y="0"/>
                  </a:lnTo>
                  <a:lnTo>
                    <a:pt x="1248833" y="0"/>
                  </a:lnTo>
                  <a:lnTo>
                    <a:pt x="1250949" y="2116"/>
                  </a:lnTo>
                  <a:lnTo>
                    <a:pt x="1250949" y="10583"/>
                  </a:lnTo>
                  <a:lnTo>
                    <a:pt x="1248833" y="12699"/>
                  </a:lnTo>
                  <a:close/>
                </a:path>
                <a:path w="1993900" h="12700">
                  <a:moveTo>
                    <a:pt x="1267883" y="12699"/>
                  </a:moveTo>
                  <a:lnTo>
                    <a:pt x="1259416" y="12699"/>
                  </a:lnTo>
                  <a:lnTo>
                    <a:pt x="1257300" y="10583"/>
                  </a:lnTo>
                  <a:lnTo>
                    <a:pt x="1257300" y="2116"/>
                  </a:lnTo>
                  <a:lnTo>
                    <a:pt x="1259416" y="0"/>
                  </a:lnTo>
                  <a:lnTo>
                    <a:pt x="1267883" y="0"/>
                  </a:lnTo>
                  <a:lnTo>
                    <a:pt x="1269999" y="2116"/>
                  </a:lnTo>
                  <a:lnTo>
                    <a:pt x="1269999" y="10583"/>
                  </a:lnTo>
                  <a:lnTo>
                    <a:pt x="1267883" y="12699"/>
                  </a:lnTo>
                  <a:close/>
                </a:path>
                <a:path w="1993900" h="12700">
                  <a:moveTo>
                    <a:pt x="1286933" y="12699"/>
                  </a:moveTo>
                  <a:lnTo>
                    <a:pt x="1278466" y="12699"/>
                  </a:lnTo>
                  <a:lnTo>
                    <a:pt x="1276350" y="10583"/>
                  </a:lnTo>
                  <a:lnTo>
                    <a:pt x="1276350" y="2116"/>
                  </a:lnTo>
                  <a:lnTo>
                    <a:pt x="1278466" y="0"/>
                  </a:lnTo>
                  <a:lnTo>
                    <a:pt x="1286933" y="0"/>
                  </a:lnTo>
                  <a:lnTo>
                    <a:pt x="1289049" y="2116"/>
                  </a:lnTo>
                  <a:lnTo>
                    <a:pt x="1289049" y="10583"/>
                  </a:lnTo>
                  <a:lnTo>
                    <a:pt x="1286933" y="12699"/>
                  </a:lnTo>
                  <a:close/>
                </a:path>
                <a:path w="1993900" h="12700">
                  <a:moveTo>
                    <a:pt x="1305983" y="12699"/>
                  </a:moveTo>
                  <a:lnTo>
                    <a:pt x="1297516" y="12699"/>
                  </a:lnTo>
                  <a:lnTo>
                    <a:pt x="1295400" y="10583"/>
                  </a:lnTo>
                  <a:lnTo>
                    <a:pt x="1295400" y="2116"/>
                  </a:lnTo>
                  <a:lnTo>
                    <a:pt x="1297516" y="0"/>
                  </a:lnTo>
                  <a:lnTo>
                    <a:pt x="1305983" y="0"/>
                  </a:lnTo>
                  <a:lnTo>
                    <a:pt x="1308099" y="2116"/>
                  </a:lnTo>
                  <a:lnTo>
                    <a:pt x="1308099" y="10583"/>
                  </a:lnTo>
                  <a:lnTo>
                    <a:pt x="1305983" y="12699"/>
                  </a:lnTo>
                  <a:close/>
                </a:path>
                <a:path w="1993900" h="12700">
                  <a:moveTo>
                    <a:pt x="1325033" y="12699"/>
                  </a:moveTo>
                  <a:lnTo>
                    <a:pt x="1316566" y="12699"/>
                  </a:lnTo>
                  <a:lnTo>
                    <a:pt x="1314450" y="10583"/>
                  </a:lnTo>
                  <a:lnTo>
                    <a:pt x="1314450" y="2116"/>
                  </a:lnTo>
                  <a:lnTo>
                    <a:pt x="1316566" y="0"/>
                  </a:lnTo>
                  <a:lnTo>
                    <a:pt x="1325033" y="0"/>
                  </a:lnTo>
                  <a:lnTo>
                    <a:pt x="1327149" y="2116"/>
                  </a:lnTo>
                  <a:lnTo>
                    <a:pt x="1327149" y="10583"/>
                  </a:lnTo>
                  <a:lnTo>
                    <a:pt x="1325033" y="12699"/>
                  </a:lnTo>
                  <a:close/>
                </a:path>
                <a:path w="1993900" h="12700">
                  <a:moveTo>
                    <a:pt x="1344083" y="12699"/>
                  </a:moveTo>
                  <a:lnTo>
                    <a:pt x="1335616" y="12699"/>
                  </a:lnTo>
                  <a:lnTo>
                    <a:pt x="1333500" y="10583"/>
                  </a:lnTo>
                  <a:lnTo>
                    <a:pt x="1333500" y="2116"/>
                  </a:lnTo>
                  <a:lnTo>
                    <a:pt x="1335616" y="0"/>
                  </a:lnTo>
                  <a:lnTo>
                    <a:pt x="1344083" y="0"/>
                  </a:lnTo>
                  <a:lnTo>
                    <a:pt x="1346199" y="2116"/>
                  </a:lnTo>
                  <a:lnTo>
                    <a:pt x="1346199" y="10583"/>
                  </a:lnTo>
                  <a:lnTo>
                    <a:pt x="1344083" y="12699"/>
                  </a:lnTo>
                  <a:close/>
                </a:path>
                <a:path w="1993900" h="12700">
                  <a:moveTo>
                    <a:pt x="1363133" y="12699"/>
                  </a:moveTo>
                  <a:lnTo>
                    <a:pt x="1354666" y="12699"/>
                  </a:lnTo>
                  <a:lnTo>
                    <a:pt x="1352550" y="10583"/>
                  </a:lnTo>
                  <a:lnTo>
                    <a:pt x="1352550" y="2116"/>
                  </a:lnTo>
                  <a:lnTo>
                    <a:pt x="1354666" y="0"/>
                  </a:lnTo>
                  <a:lnTo>
                    <a:pt x="1363133" y="0"/>
                  </a:lnTo>
                  <a:lnTo>
                    <a:pt x="1365249" y="2116"/>
                  </a:lnTo>
                  <a:lnTo>
                    <a:pt x="1365249" y="10583"/>
                  </a:lnTo>
                  <a:lnTo>
                    <a:pt x="1363133" y="12699"/>
                  </a:lnTo>
                  <a:close/>
                </a:path>
                <a:path w="1993900" h="12700">
                  <a:moveTo>
                    <a:pt x="1382183" y="12699"/>
                  </a:moveTo>
                  <a:lnTo>
                    <a:pt x="1373716" y="12699"/>
                  </a:lnTo>
                  <a:lnTo>
                    <a:pt x="1371600" y="10583"/>
                  </a:lnTo>
                  <a:lnTo>
                    <a:pt x="1371600" y="2116"/>
                  </a:lnTo>
                  <a:lnTo>
                    <a:pt x="1373716" y="0"/>
                  </a:lnTo>
                  <a:lnTo>
                    <a:pt x="1382183" y="0"/>
                  </a:lnTo>
                  <a:lnTo>
                    <a:pt x="1384299" y="2116"/>
                  </a:lnTo>
                  <a:lnTo>
                    <a:pt x="1384299" y="10583"/>
                  </a:lnTo>
                  <a:lnTo>
                    <a:pt x="1382183" y="12699"/>
                  </a:lnTo>
                  <a:close/>
                </a:path>
                <a:path w="1993900" h="12700">
                  <a:moveTo>
                    <a:pt x="1401233" y="12699"/>
                  </a:moveTo>
                  <a:lnTo>
                    <a:pt x="1392766" y="12699"/>
                  </a:lnTo>
                  <a:lnTo>
                    <a:pt x="1390650" y="10583"/>
                  </a:lnTo>
                  <a:lnTo>
                    <a:pt x="1390650" y="2116"/>
                  </a:lnTo>
                  <a:lnTo>
                    <a:pt x="1392766" y="0"/>
                  </a:lnTo>
                  <a:lnTo>
                    <a:pt x="1401233" y="0"/>
                  </a:lnTo>
                  <a:lnTo>
                    <a:pt x="1403349" y="2116"/>
                  </a:lnTo>
                  <a:lnTo>
                    <a:pt x="1403349" y="10583"/>
                  </a:lnTo>
                  <a:lnTo>
                    <a:pt x="1401233" y="12699"/>
                  </a:lnTo>
                  <a:close/>
                </a:path>
                <a:path w="1993900" h="12700">
                  <a:moveTo>
                    <a:pt x="1420283" y="12699"/>
                  </a:moveTo>
                  <a:lnTo>
                    <a:pt x="1411816" y="12699"/>
                  </a:lnTo>
                  <a:lnTo>
                    <a:pt x="1409700" y="10583"/>
                  </a:lnTo>
                  <a:lnTo>
                    <a:pt x="1409700" y="2116"/>
                  </a:lnTo>
                  <a:lnTo>
                    <a:pt x="1411816" y="0"/>
                  </a:lnTo>
                  <a:lnTo>
                    <a:pt x="1420283" y="0"/>
                  </a:lnTo>
                  <a:lnTo>
                    <a:pt x="1422399" y="2116"/>
                  </a:lnTo>
                  <a:lnTo>
                    <a:pt x="1422399" y="10583"/>
                  </a:lnTo>
                  <a:lnTo>
                    <a:pt x="1420283" y="12699"/>
                  </a:lnTo>
                  <a:close/>
                </a:path>
                <a:path w="1993900" h="12700">
                  <a:moveTo>
                    <a:pt x="1439333" y="12699"/>
                  </a:moveTo>
                  <a:lnTo>
                    <a:pt x="1430866" y="12699"/>
                  </a:lnTo>
                  <a:lnTo>
                    <a:pt x="1428750" y="10583"/>
                  </a:lnTo>
                  <a:lnTo>
                    <a:pt x="1428750" y="2116"/>
                  </a:lnTo>
                  <a:lnTo>
                    <a:pt x="1430866" y="0"/>
                  </a:lnTo>
                  <a:lnTo>
                    <a:pt x="1439333" y="0"/>
                  </a:lnTo>
                  <a:lnTo>
                    <a:pt x="1441449" y="2116"/>
                  </a:lnTo>
                  <a:lnTo>
                    <a:pt x="1441449" y="10583"/>
                  </a:lnTo>
                  <a:lnTo>
                    <a:pt x="1439333" y="12699"/>
                  </a:lnTo>
                  <a:close/>
                </a:path>
                <a:path w="1993900" h="12700">
                  <a:moveTo>
                    <a:pt x="1458383" y="12699"/>
                  </a:moveTo>
                  <a:lnTo>
                    <a:pt x="1449916" y="12699"/>
                  </a:lnTo>
                  <a:lnTo>
                    <a:pt x="1447800" y="10583"/>
                  </a:lnTo>
                  <a:lnTo>
                    <a:pt x="1447800" y="2116"/>
                  </a:lnTo>
                  <a:lnTo>
                    <a:pt x="1449916" y="0"/>
                  </a:lnTo>
                  <a:lnTo>
                    <a:pt x="1458383" y="0"/>
                  </a:lnTo>
                  <a:lnTo>
                    <a:pt x="1460499" y="2116"/>
                  </a:lnTo>
                  <a:lnTo>
                    <a:pt x="1460499" y="10583"/>
                  </a:lnTo>
                  <a:lnTo>
                    <a:pt x="1458383" y="12699"/>
                  </a:lnTo>
                  <a:close/>
                </a:path>
                <a:path w="1993900" h="12700">
                  <a:moveTo>
                    <a:pt x="1477433" y="12699"/>
                  </a:moveTo>
                  <a:lnTo>
                    <a:pt x="1468966" y="12699"/>
                  </a:lnTo>
                  <a:lnTo>
                    <a:pt x="1466850" y="10583"/>
                  </a:lnTo>
                  <a:lnTo>
                    <a:pt x="1466850" y="2116"/>
                  </a:lnTo>
                  <a:lnTo>
                    <a:pt x="1468966" y="0"/>
                  </a:lnTo>
                  <a:lnTo>
                    <a:pt x="1477433" y="0"/>
                  </a:lnTo>
                  <a:lnTo>
                    <a:pt x="1479549" y="2116"/>
                  </a:lnTo>
                  <a:lnTo>
                    <a:pt x="1479549" y="10583"/>
                  </a:lnTo>
                  <a:lnTo>
                    <a:pt x="1477433" y="12699"/>
                  </a:lnTo>
                  <a:close/>
                </a:path>
                <a:path w="1993900" h="12700">
                  <a:moveTo>
                    <a:pt x="1496483" y="12699"/>
                  </a:moveTo>
                  <a:lnTo>
                    <a:pt x="1488016" y="12699"/>
                  </a:lnTo>
                  <a:lnTo>
                    <a:pt x="1485900" y="10583"/>
                  </a:lnTo>
                  <a:lnTo>
                    <a:pt x="1485900" y="2116"/>
                  </a:lnTo>
                  <a:lnTo>
                    <a:pt x="1488016" y="0"/>
                  </a:lnTo>
                  <a:lnTo>
                    <a:pt x="1496483" y="0"/>
                  </a:lnTo>
                  <a:lnTo>
                    <a:pt x="1498599" y="2116"/>
                  </a:lnTo>
                  <a:lnTo>
                    <a:pt x="1498599" y="10583"/>
                  </a:lnTo>
                  <a:lnTo>
                    <a:pt x="1496483" y="12699"/>
                  </a:lnTo>
                  <a:close/>
                </a:path>
                <a:path w="1993900" h="12700">
                  <a:moveTo>
                    <a:pt x="1515533" y="12699"/>
                  </a:moveTo>
                  <a:lnTo>
                    <a:pt x="1507066" y="12699"/>
                  </a:lnTo>
                  <a:lnTo>
                    <a:pt x="1504950" y="10583"/>
                  </a:lnTo>
                  <a:lnTo>
                    <a:pt x="1504950" y="2116"/>
                  </a:lnTo>
                  <a:lnTo>
                    <a:pt x="1507066" y="0"/>
                  </a:lnTo>
                  <a:lnTo>
                    <a:pt x="1515533" y="0"/>
                  </a:lnTo>
                  <a:lnTo>
                    <a:pt x="1517649" y="2116"/>
                  </a:lnTo>
                  <a:lnTo>
                    <a:pt x="1517649" y="10583"/>
                  </a:lnTo>
                  <a:lnTo>
                    <a:pt x="1515533" y="12699"/>
                  </a:lnTo>
                  <a:close/>
                </a:path>
                <a:path w="1993900" h="12700">
                  <a:moveTo>
                    <a:pt x="1534583" y="12699"/>
                  </a:moveTo>
                  <a:lnTo>
                    <a:pt x="1526116" y="12699"/>
                  </a:lnTo>
                  <a:lnTo>
                    <a:pt x="1524000" y="10583"/>
                  </a:lnTo>
                  <a:lnTo>
                    <a:pt x="1524000" y="2116"/>
                  </a:lnTo>
                  <a:lnTo>
                    <a:pt x="1526116" y="0"/>
                  </a:lnTo>
                  <a:lnTo>
                    <a:pt x="1534583" y="0"/>
                  </a:lnTo>
                  <a:lnTo>
                    <a:pt x="1536699" y="2116"/>
                  </a:lnTo>
                  <a:lnTo>
                    <a:pt x="1536699" y="10583"/>
                  </a:lnTo>
                  <a:lnTo>
                    <a:pt x="1534583" y="12699"/>
                  </a:lnTo>
                  <a:close/>
                </a:path>
                <a:path w="1993900" h="12700">
                  <a:moveTo>
                    <a:pt x="1553633" y="12699"/>
                  </a:moveTo>
                  <a:lnTo>
                    <a:pt x="1545166" y="12699"/>
                  </a:lnTo>
                  <a:lnTo>
                    <a:pt x="1543050" y="10583"/>
                  </a:lnTo>
                  <a:lnTo>
                    <a:pt x="1543050" y="2116"/>
                  </a:lnTo>
                  <a:lnTo>
                    <a:pt x="1545166" y="0"/>
                  </a:lnTo>
                  <a:lnTo>
                    <a:pt x="1553633" y="0"/>
                  </a:lnTo>
                  <a:lnTo>
                    <a:pt x="1555749" y="2116"/>
                  </a:lnTo>
                  <a:lnTo>
                    <a:pt x="1555749" y="10583"/>
                  </a:lnTo>
                  <a:lnTo>
                    <a:pt x="1553633" y="12699"/>
                  </a:lnTo>
                  <a:close/>
                </a:path>
                <a:path w="1993900" h="12700">
                  <a:moveTo>
                    <a:pt x="1572683" y="12699"/>
                  </a:moveTo>
                  <a:lnTo>
                    <a:pt x="1564216" y="12699"/>
                  </a:lnTo>
                  <a:lnTo>
                    <a:pt x="1562100" y="10583"/>
                  </a:lnTo>
                  <a:lnTo>
                    <a:pt x="1562100" y="2116"/>
                  </a:lnTo>
                  <a:lnTo>
                    <a:pt x="1564216" y="0"/>
                  </a:lnTo>
                  <a:lnTo>
                    <a:pt x="1572683" y="0"/>
                  </a:lnTo>
                  <a:lnTo>
                    <a:pt x="1574799" y="2116"/>
                  </a:lnTo>
                  <a:lnTo>
                    <a:pt x="1574799" y="10583"/>
                  </a:lnTo>
                  <a:lnTo>
                    <a:pt x="1572683" y="12699"/>
                  </a:lnTo>
                  <a:close/>
                </a:path>
                <a:path w="1993900" h="12700">
                  <a:moveTo>
                    <a:pt x="1591733" y="12699"/>
                  </a:moveTo>
                  <a:lnTo>
                    <a:pt x="1583266" y="12699"/>
                  </a:lnTo>
                  <a:lnTo>
                    <a:pt x="1581150" y="10583"/>
                  </a:lnTo>
                  <a:lnTo>
                    <a:pt x="1581150" y="2116"/>
                  </a:lnTo>
                  <a:lnTo>
                    <a:pt x="1583266" y="0"/>
                  </a:lnTo>
                  <a:lnTo>
                    <a:pt x="1591733" y="0"/>
                  </a:lnTo>
                  <a:lnTo>
                    <a:pt x="1593849" y="2116"/>
                  </a:lnTo>
                  <a:lnTo>
                    <a:pt x="1593849" y="10583"/>
                  </a:lnTo>
                  <a:lnTo>
                    <a:pt x="1591733" y="12699"/>
                  </a:lnTo>
                  <a:close/>
                </a:path>
                <a:path w="1993900" h="12700">
                  <a:moveTo>
                    <a:pt x="1610783" y="12699"/>
                  </a:moveTo>
                  <a:lnTo>
                    <a:pt x="1602316" y="12699"/>
                  </a:lnTo>
                  <a:lnTo>
                    <a:pt x="1600200" y="10583"/>
                  </a:lnTo>
                  <a:lnTo>
                    <a:pt x="1600200" y="2116"/>
                  </a:lnTo>
                  <a:lnTo>
                    <a:pt x="1602316" y="0"/>
                  </a:lnTo>
                  <a:lnTo>
                    <a:pt x="1610783" y="0"/>
                  </a:lnTo>
                  <a:lnTo>
                    <a:pt x="1612899" y="2116"/>
                  </a:lnTo>
                  <a:lnTo>
                    <a:pt x="1612899" y="10583"/>
                  </a:lnTo>
                  <a:lnTo>
                    <a:pt x="1610783" y="12699"/>
                  </a:lnTo>
                  <a:close/>
                </a:path>
                <a:path w="1993900" h="12700">
                  <a:moveTo>
                    <a:pt x="1629833" y="12699"/>
                  </a:moveTo>
                  <a:lnTo>
                    <a:pt x="1621366" y="12699"/>
                  </a:lnTo>
                  <a:lnTo>
                    <a:pt x="1619250" y="10583"/>
                  </a:lnTo>
                  <a:lnTo>
                    <a:pt x="1619250" y="2116"/>
                  </a:lnTo>
                  <a:lnTo>
                    <a:pt x="1621366" y="0"/>
                  </a:lnTo>
                  <a:lnTo>
                    <a:pt x="1629833" y="0"/>
                  </a:lnTo>
                  <a:lnTo>
                    <a:pt x="1631949" y="2116"/>
                  </a:lnTo>
                  <a:lnTo>
                    <a:pt x="1631949" y="10583"/>
                  </a:lnTo>
                  <a:lnTo>
                    <a:pt x="1629833" y="12699"/>
                  </a:lnTo>
                  <a:close/>
                </a:path>
                <a:path w="1993900" h="12700">
                  <a:moveTo>
                    <a:pt x="1648883" y="12699"/>
                  </a:moveTo>
                  <a:lnTo>
                    <a:pt x="1640416" y="12699"/>
                  </a:lnTo>
                  <a:lnTo>
                    <a:pt x="1638300" y="10583"/>
                  </a:lnTo>
                  <a:lnTo>
                    <a:pt x="1638300" y="2116"/>
                  </a:lnTo>
                  <a:lnTo>
                    <a:pt x="1640416" y="0"/>
                  </a:lnTo>
                  <a:lnTo>
                    <a:pt x="1648883" y="0"/>
                  </a:lnTo>
                  <a:lnTo>
                    <a:pt x="1650999" y="2116"/>
                  </a:lnTo>
                  <a:lnTo>
                    <a:pt x="1650999" y="10583"/>
                  </a:lnTo>
                  <a:lnTo>
                    <a:pt x="1648883" y="12699"/>
                  </a:lnTo>
                  <a:close/>
                </a:path>
                <a:path w="1993900" h="12700">
                  <a:moveTo>
                    <a:pt x="1667933" y="12699"/>
                  </a:moveTo>
                  <a:lnTo>
                    <a:pt x="1659466" y="12699"/>
                  </a:lnTo>
                  <a:lnTo>
                    <a:pt x="1657350" y="10583"/>
                  </a:lnTo>
                  <a:lnTo>
                    <a:pt x="1657350" y="2116"/>
                  </a:lnTo>
                  <a:lnTo>
                    <a:pt x="1659466" y="0"/>
                  </a:lnTo>
                  <a:lnTo>
                    <a:pt x="1667933" y="0"/>
                  </a:lnTo>
                  <a:lnTo>
                    <a:pt x="1670049" y="2116"/>
                  </a:lnTo>
                  <a:lnTo>
                    <a:pt x="1670049" y="10583"/>
                  </a:lnTo>
                  <a:lnTo>
                    <a:pt x="1667933" y="12699"/>
                  </a:lnTo>
                  <a:close/>
                </a:path>
                <a:path w="1993900" h="12700">
                  <a:moveTo>
                    <a:pt x="1686983" y="12699"/>
                  </a:moveTo>
                  <a:lnTo>
                    <a:pt x="1678516" y="12699"/>
                  </a:lnTo>
                  <a:lnTo>
                    <a:pt x="1676400" y="10583"/>
                  </a:lnTo>
                  <a:lnTo>
                    <a:pt x="1676400" y="2116"/>
                  </a:lnTo>
                  <a:lnTo>
                    <a:pt x="1678516" y="0"/>
                  </a:lnTo>
                  <a:lnTo>
                    <a:pt x="1686983" y="0"/>
                  </a:lnTo>
                  <a:lnTo>
                    <a:pt x="1689099" y="2116"/>
                  </a:lnTo>
                  <a:lnTo>
                    <a:pt x="1689099" y="10583"/>
                  </a:lnTo>
                  <a:lnTo>
                    <a:pt x="1686983" y="12699"/>
                  </a:lnTo>
                  <a:close/>
                </a:path>
                <a:path w="1993900" h="12700">
                  <a:moveTo>
                    <a:pt x="1706033" y="12699"/>
                  </a:moveTo>
                  <a:lnTo>
                    <a:pt x="1697566" y="12699"/>
                  </a:lnTo>
                  <a:lnTo>
                    <a:pt x="1695450" y="10583"/>
                  </a:lnTo>
                  <a:lnTo>
                    <a:pt x="1695450" y="2116"/>
                  </a:lnTo>
                  <a:lnTo>
                    <a:pt x="1697566" y="0"/>
                  </a:lnTo>
                  <a:lnTo>
                    <a:pt x="1706033" y="0"/>
                  </a:lnTo>
                  <a:lnTo>
                    <a:pt x="1708149" y="2116"/>
                  </a:lnTo>
                  <a:lnTo>
                    <a:pt x="1708149" y="10583"/>
                  </a:lnTo>
                  <a:lnTo>
                    <a:pt x="1706033" y="12699"/>
                  </a:lnTo>
                  <a:close/>
                </a:path>
                <a:path w="1993900" h="12700">
                  <a:moveTo>
                    <a:pt x="1725083" y="12699"/>
                  </a:moveTo>
                  <a:lnTo>
                    <a:pt x="1716616" y="12699"/>
                  </a:lnTo>
                  <a:lnTo>
                    <a:pt x="1714500" y="10583"/>
                  </a:lnTo>
                  <a:lnTo>
                    <a:pt x="1714500" y="2116"/>
                  </a:lnTo>
                  <a:lnTo>
                    <a:pt x="1716616" y="0"/>
                  </a:lnTo>
                  <a:lnTo>
                    <a:pt x="1725083" y="0"/>
                  </a:lnTo>
                  <a:lnTo>
                    <a:pt x="1727199" y="2116"/>
                  </a:lnTo>
                  <a:lnTo>
                    <a:pt x="1727199" y="10583"/>
                  </a:lnTo>
                  <a:lnTo>
                    <a:pt x="1725083" y="12699"/>
                  </a:lnTo>
                  <a:close/>
                </a:path>
                <a:path w="1993900" h="12700">
                  <a:moveTo>
                    <a:pt x="1744133" y="12699"/>
                  </a:moveTo>
                  <a:lnTo>
                    <a:pt x="1735666" y="12699"/>
                  </a:lnTo>
                  <a:lnTo>
                    <a:pt x="1733550" y="10583"/>
                  </a:lnTo>
                  <a:lnTo>
                    <a:pt x="1733550" y="2116"/>
                  </a:lnTo>
                  <a:lnTo>
                    <a:pt x="1735666" y="0"/>
                  </a:lnTo>
                  <a:lnTo>
                    <a:pt x="1744133" y="0"/>
                  </a:lnTo>
                  <a:lnTo>
                    <a:pt x="1746249" y="2116"/>
                  </a:lnTo>
                  <a:lnTo>
                    <a:pt x="1746249" y="10583"/>
                  </a:lnTo>
                  <a:lnTo>
                    <a:pt x="1744133" y="12699"/>
                  </a:lnTo>
                  <a:close/>
                </a:path>
                <a:path w="1993900" h="12700">
                  <a:moveTo>
                    <a:pt x="1763183" y="12699"/>
                  </a:moveTo>
                  <a:lnTo>
                    <a:pt x="1754716" y="12699"/>
                  </a:lnTo>
                  <a:lnTo>
                    <a:pt x="1752600" y="10583"/>
                  </a:lnTo>
                  <a:lnTo>
                    <a:pt x="1752600" y="2116"/>
                  </a:lnTo>
                  <a:lnTo>
                    <a:pt x="1754716" y="0"/>
                  </a:lnTo>
                  <a:lnTo>
                    <a:pt x="1763183" y="0"/>
                  </a:lnTo>
                  <a:lnTo>
                    <a:pt x="1765299" y="2116"/>
                  </a:lnTo>
                  <a:lnTo>
                    <a:pt x="1765299" y="10583"/>
                  </a:lnTo>
                  <a:lnTo>
                    <a:pt x="1763183" y="12699"/>
                  </a:lnTo>
                  <a:close/>
                </a:path>
                <a:path w="1993900" h="12700">
                  <a:moveTo>
                    <a:pt x="1782233" y="12699"/>
                  </a:moveTo>
                  <a:lnTo>
                    <a:pt x="1773766" y="12699"/>
                  </a:lnTo>
                  <a:lnTo>
                    <a:pt x="1771650" y="10583"/>
                  </a:lnTo>
                  <a:lnTo>
                    <a:pt x="1771650" y="2116"/>
                  </a:lnTo>
                  <a:lnTo>
                    <a:pt x="1773766" y="0"/>
                  </a:lnTo>
                  <a:lnTo>
                    <a:pt x="1782233" y="0"/>
                  </a:lnTo>
                  <a:lnTo>
                    <a:pt x="1784349" y="2116"/>
                  </a:lnTo>
                  <a:lnTo>
                    <a:pt x="1784349" y="10583"/>
                  </a:lnTo>
                  <a:lnTo>
                    <a:pt x="1782233" y="12699"/>
                  </a:lnTo>
                  <a:close/>
                </a:path>
                <a:path w="1993900" h="12700">
                  <a:moveTo>
                    <a:pt x="1801283" y="12699"/>
                  </a:moveTo>
                  <a:lnTo>
                    <a:pt x="1792816" y="12699"/>
                  </a:lnTo>
                  <a:lnTo>
                    <a:pt x="1790700" y="10583"/>
                  </a:lnTo>
                  <a:lnTo>
                    <a:pt x="1790700" y="2116"/>
                  </a:lnTo>
                  <a:lnTo>
                    <a:pt x="1792816" y="0"/>
                  </a:lnTo>
                  <a:lnTo>
                    <a:pt x="1801283" y="0"/>
                  </a:lnTo>
                  <a:lnTo>
                    <a:pt x="1803399" y="2116"/>
                  </a:lnTo>
                  <a:lnTo>
                    <a:pt x="1803399" y="10583"/>
                  </a:lnTo>
                  <a:lnTo>
                    <a:pt x="1801283" y="12699"/>
                  </a:lnTo>
                  <a:close/>
                </a:path>
                <a:path w="1993900" h="12700">
                  <a:moveTo>
                    <a:pt x="1820333" y="12699"/>
                  </a:moveTo>
                  <a:lnTo>
                    <a:pt x="1811866" y="12699"/>
                  </a:lnTo>
                  <a:lnTo>
                    <a:pt x="1809750" y="10583"/>
                  </a:lnTo>
                  <a:lnTo>
                    <a:pt x="1809750" y="2116"/>
                  </a:lnTo>
                  <a:lnTo>
                    <a:pt x="1811866" y="0"/>
                  </a:lnTo>
                  <a:lnTo>
                    <a:pt x="1820333" y="0"/>
                  </a:lnTo>
                  <a:lnTo>
                    <a:pt x="1822449" y="2116"/>
                  </a:lnTo>
                  <a:lnTo>
                    <a:pt x="1822449" y="10583"/>
                  </a:lnTo>
                  <a:lnTo>
                    <a:pt x="1820333" y="12699"/>
                  </a:lnTo>
                  <a:close/>
                </a:path>
                <a:path w="1993900" h="12700">
                  <a:moveTo>
                    <a:pt x="1839383" y="12699"/>
                  </a:moveTo>
                  <a:lnTo>
                    <a:pt x="1830916" y="12699"/>
                  </a:lnTo>
                  <a:lnTo>
                    <a:pt x="1828800" y="10583"/>
                  </a:lnTo>
                  <a:lnTo>
                    <a:pt x="1828800" y="2116"/>
                  </a:lnTo>
                  <a:lnTo>
                    <a:pt x="1830916" y="0"/>
                  </a:lnTo>
                  <a:lnTo>
                    <a:pt x="1839383" y="0"/>
                  </a:lnTo>
                  <a:lnTo>
                    <a:pt x="1841499" y="2116"/>
                  </a:lnTo>
                  <a:lnTo>
                    <a:pt x="1841499" y="10583"/>
                  </a:lnTo>
                  <a:lnTo>
                    <a:pt x="1839383" y="12699"/>
                  </a:lnTo>
                  <a:close/>
                </a:path>
                <a:path w="1993900" h="12700">
                  <a:moveTo>
                    <a:pt x="1858433" y="12699"/>
                  </a:moveTo>
                  <a:lnTo>
                    <a:pt x="1849966" y="12699"/>
                  </a:lnTo>
                  <a:lnTo>
                    <a:pt x="1847850" y="10583"/>
                  </a:lnTo>
                  <a:lnTo>
                    <a:pt x="1847850" y="2116"/>
                  </a:lnTo>
                  <a:lnTo>
                    <a:pt x="1849966" y="0"/>
                  </a:lnTo>
                  <a:lnTo>
                    <a:pt x="1858433" y="0"/>
                  </a:lnTo>
                  <a:lnTo>
                    <a:pt x="1860549" y="2116"/>
                  </a:lnTo>
                  <a:lnTo>
                    <a:pt x="1860549" y="10583"/>
                  </a:lnTo>
                  <a:lnTo>
                    <a:pt x="1858433" y="12699"/>
                  </a:lnTo>
                  <a:close/>
                </a:path>
                <a:path w="1993900" h="12700">
                  <a:moveTo>
                    <a:pt x="1877483" y="12699"/>
                  </a:moveTo>
                  <a:lnTo>
                    <a:pt x="1869016" y="12699"/>
                  </a:lnTo>
                  <a:lnTo>
                    <a:pt x="1866900" y="10583"/>
                  </a:lnTo>
                  <a:lnTo>
                    <a:pt x="1866900" y="2116"/>
                  </a:lnTo>
                  <a:lnTo>
                    <a:pt x="1869016" y="0"/>
                  </a:lnTo>
                  <a:lnTo>
                    <a:pt x="1877483" y="0"/>
                  </a:lnTo>
                  <a:lnTo>
                    <a:pt x="1879599" y="2116"/>
                  </a:lnTo>
                  <a:lnTo>
                    <a:pt x="1879599" y="10583"/>
                  </a:lnTo>
                  <a:lnTo>
                    <a:pt x="1877483" y="12699"/>
                  </a:lnTo>
                  <a:close/>
                </a:path>
                <a:path w="1993900" h="12700">
                  <a:moveTo>
                    <a:pt x="1896533" y="12699"/>
                  </a:moveTo>
                  <a:lnTo>
                    <a:pt x="1888066" y="12699"/>
                  </a:lnTo>
                  <a:lnTo>
                    <a:pt x="1885950" y="10583"/>
                  </a:lnTo>
                  <a:lnTo>
                    <a:pt x="1885950" y="2116"/>
                  </a:lnTo>
                  <a:lnTo>
                    <a:pt x="1888066" y="0"/>
                  </a:lnTo>
                  <a:lnTo>
                    <a:pt x="1896533" y="0"/>
                  </a:lnTo>
                  <a:lnTo>
                    <a:pt x="1898649" y="2116"/>
                  </a:lnTo>
                  <a:lnTo>
                    <a:pt x="1898649" y="10583"/>
                  </a:lnTo>
                  <a:lnTo>
                    <a:pt x="1896533" y="12699"/>
                  </a:lnTo>
                  <a:close/>
                </a:path>
                <a:path w="1993900" h="12700">
                  <a:moveTo>
                    <a:pt x="1915583" y="12699"/>
                  </a:moveTo>
                  <a:lnTo>
                    <a:pt x="1907116" y="12699"/>
                  </a:lnTo>
                  <a:lnTo>
                    <a:pt x="1905000" y="10583"/>
                  </a:lnTo>
                  <a:lnTo>
                    <a:pt x="1905000" y="2116"/>
                  </a:lnTo>
                  <a:lnTo>
                    <a:pt x="1907116" y="0"/>
                  </a:lnTo>
                  <a:lnTo>
                    <a:pt x="1915583" y="0"/>
                  </a:lnTo>
                  <a:lnTo>
                    <a:pt x="1917699" y="2116"/>
                  </a:lnTo>
                  <a:lnTo>
                    <a:pt x="1917699" y="10583"/>
                  </a:lnTo>
                  <a:lnTo>
                    <a:pt x="1915583" y="12699"/>
                  </a:lnTo>
                  <a:close/>
                </a:path>
                <a:path w="1993900" h="12700">
                  <a:moveTo>
                    <a:pt x="1934633" y="12699"/>
                  </a:moveTo>
                  <a:lnTo>
                    <a:pt x="1926166" y="12699"/>
                  </a:lnTo>
                  <a:lnTo>
                    <a:pt x="1924050" y="10583"/>
                  </a:lnTo>
                  <a:lnTo>
                    <a:pt x="1924050" y="2116"/>
                  </a:lnTo>
                  <a:lnTo>
                    <a:pt x="1926166" y="0"/>
                  </a:lnTo>
                  <a:lnTo>
                    <a:pt x="1934633" y="0"/>
                  </a:lnTo>
                  <a:lnTo>
                    <a:pt x="1936749" y="2116"/>
                  </a:lnTo>
                  <a:lnTo>
                    <a:pt x="1936749" y="10583"/>
                  </a:lnTo>
                  <a:lnTo>
                    <a:pt x="1934633" y="12699"/>
                  </a:lnTo>
                  <a:close/>
                </a:path>
                <a:path w="1993900" h="12700">
                  <a:moveTo>
                    <a:pt x="1953683" y="12699"/>
                  </a:moveTo>
                  <a:lnTo>
                    <a:pt x="1945216" y="12699"/>
                  </a:lnTo>
                  <a:lnTo>
                    <a:pt x="1943100" y="10583"/>
                  </a:lnTo>
                  <a:lnTo>
                    <a:pt x="1943100" y="2116"/>
                  </a:lnTo>
                  <a:lnTo>
                    <a:pt x="1945216" y="0"/>
                  </a:lnTo>
                  <a:lnTo>
                    <a:pt x="1953683" y="0"/>
                  </a:lnTo>
                  <a:lnTo>
                    <a:pt x="1955799" y="2116"/>
                  </a:lnTo>
                  <a:lnTo>
                    <a:pt x="1955799" y="10583"/>
                  </a:lnTo>
                  <a:lnTo>
                    <a:pt x="1953683" y="12699"/>
                  </a:lnTo>
                  <a:close/>
                </a:path>
                <a:path w="1993900" h="12700">
                  <a:moveTo>
                    <a:pt x="1972733" y="12699"/>
                  </a:moveTo>
                  <a:lnTo>
                    <a:pt x="1964266" y="12699"/>
                  </a:lnTo>
                  <a:lnTo>
                    <a:pt x="1962150" y="10583"/>
                  </a:lnTo>
                  <a:lnTo>
                    <a:pt x="1962150" y="2116"/>
                  </a:lnTo>
                  <a:lnTo>
                    <a:pt x="1964266" y="0"/>
                  </a:lnTo>
                  <a:lnTo>
                    <a:pt x="1972733" y="0"/>
                  </a:lnTo>
                  <a:lnTo>
                    <a:pt x="1974849" y="2116"/>
                  </a:lnTo>
                  <a:lnTo>
                    <a:pt x="1974849" y="10583"/>
                  </a:lnTo>
                  <a:lnTo>
                    <a:pt x="1972733" y="12699"/>
                  </a:lnTo>
                  <a:close/>
                </a:path>
                <a:path w="1993900" h="12700">
                  <a:moveTo>
                    <a:pt x="1991783" y="12699"/>
                  </a:moveTo>
                  <a:lnTo>
                    <a:pt x="1983316" y="12699"/>
                  </a:lnTo>
                  <a:lnTo>
                    <a:pt x="1981200" y="10583"/>
                  </a:lnTo>
                  <a:lnTo>
                    <a:pt x="1981200" y="2116"/>
                  </a:lnTo>
                  <a:lnTo>
                    <a:pt x="1983316" y="0"/>
                  </a:lnTo>
                  <a:lnTo>
                    <a:pt x="1991783" y="0"/>
                  </a:lnTo>
                  <a:lnTo>
                    <a:pt x="1993899" y="2116"/>
                  </a:lnTo>
                  <a:lnTo>
                    <a:pt x="1993899" y="10583"/>
                  </a:lnTo>
                  <a:lnTo>
                    <a:pt x="1991783" y="12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620712" y="2705096"/>
            <a:ext cx="488950" cy="12700"/>
          </a:xfrm>
          <a:custGeom>
            <a:avLst/>
            <a:gdLst/>
            <a:ahLst/>
            <a:cxnLst/>
            <a:rect l="l" t="t" r="r" b="b"/>
            <a:pathLst>
              <a:path w="488950" h="12700">
                <a:moveTo>
                  <a:pt x="10583" y="12700"/>
                </a:moveTo>
                <a:lnTo>
                  <a:pt x="2116" y="12700"/>
                </a:lnTo>
                <a:lnTo>
                  <a:pt x="0" y="10583"/>
                </a:lnTo>
                <a:lnTo>
                  <a:pt x="0" y="2116"/>
                </a:lnTo>
                <a:lnTo>
                  <a:pt x="2116" y="0"/>
                </a:lnTo>
                <a:lnTo>
                  <a:pt x="10583" y="0"/>
                </a:lnTo>
                <a:lnTo>
                  <a:pt x="12699" y="2116"/>
                </a:lnTo>
                <a:lnTo>
                  <a:pt x="12699" y="10583"/>
                </a:lnTo>
                <a:lnTo>
                  <a:pt x="10583" y="12700"/>
                </a:lnTo>
                <a:close/>
              </a:path>
              <a:path w="488950" h="12700">
                <a:moveTo>
                  <a:pt x="29633" y="12700"/>
                </a:moveTo>
                <a:lnTo>
                  <a:pt x="21166" y="12700"/>
                </a:lnTo>
                <a:lnTo>
                  <a:pt x="19050" y="10583"/>
                </a:lnTo>
                <a:lnTo>
                  <a:pt x="19050" y="2116"/>
                </a:lnTo>
                <a:lnTo>
                  <a:pt x="21166" y="0"/>
                </a:lnTo>
                <a:lnTo>
                  <a:pt x="29633" y="0"/>
                </a:lnTo>
                <a:lnTo>
                  <a:pt x="31749" y="2116"/>
                </a:lnTo>
                <a:lnTo>
                  <a:pt x="31749" y="10583"/>
                </a:lnTo>
                <a:lnTo>
                  <a:pt x="29633" y="12700"/>
                </a:lnTo>
                <a:close/>
              </a:path>
              <a:path w="488950" h="12700">
                <a:moveTo>
                  <a:pt x="48683" y="12700"/>
                </a:moveTo>
                <a:lnTo>
                  <a:pt x="40216" y="12700"/>
                </a:lnTo>
                <a:lnTo>
                  <a:pt x="38099" y="10583"/>
                </a:lnTo>
                <a:lnTo>
                  <a:pt x="38099" y="2116"/>
                </a:lnTo>
                <a:lnTo>
                  <a:pt x="40216" y="0"/>
                </a:lnTo>
                <a:lnTo>
                  <a:pt x="48683" y="0"/>
                </a:lnTo>
                <a:lnTo>
                  <a:pt x="50800" y="2116"/>
                </a:lnTo>
                <a:lnTo>
                  <a:pt x="50800" y="10583"/>
                </a:lnTo>
                <a:lnTo>
                  <a:pt x="48683" y="12700"/>
                </a:lnTo>
                <a:close/>
              </a:path>
              <a:path w="488950" h="12700">
                <a:moveTo>
                  <a:pt x="67733" y="12700"/>
                </a:moveTo>
                <a:lnTo>
                  <a:pt x="59266" y="12700"/>
                </a:lnTo>
                <a:lnTo>
                  <a:pt x="57149" y="10583"/>
                </a:lnTo>
                <a:lnTo>
                  <a:pt x="57149" y="2116"/>
                </a:lnTo>
                <a:lnTo>
                  <a:pt x="59266" y="0"/>
                </a:lnTo>
                <a:lnTo>
                  <a:pt x="67733" y="0"/>
                </a:lnTo>
                <a:lnTo>
                  <a:pt x="69850" y="2116"/>
                </a:lnTo>
                <a:lnTo>
                  <a:pt x="69850" y="10583"/>
                </a:lnTo>
                <a:lnTo>
                  <a:pt x="67733" y="12700"/>
                </a:lnTo>
                <a:close/>
              </a:path>
              <a:path w="488950" h="12700">
                <a:moveTo>
                  <a:pt x="86783" y="12700"/>
                </a:moveTo>
                <a:lnTo>
                  <a:pt x="78316" y="12700"/>
                </a:lnTo>
                <a:lnTo>
                  <a:pt x="76200" y="10583"/>
                </a:lnTo>
                <a:lnTo>
                  <a:pt x="76200" y="2116"/>
                </a:lnTo>
                <a:lnTo>
                  <a:pt x="78316" y="0"/>
                </a:lnTo>
                <a:lnTo>
                  <a:pt x="86783" y="0"/>
                </a:lnTo>
                <a:lnTo>
                  <a:pt x="88900" y="2116"/>
                </a:lnTo>
                <a:lnTo>
                  <a:pt x="88900" y="10583"/>
                </a:lnTo>
                <a:lnTo>
                  <a:pt x="86783" y="12700"/>
                </a:lnTo>
                <a:close/>
              </a:path>
              <a:path w="488950" h="12700">
                <a:moveTo>
                  <a:pt x="105833" y="12700"/>
                </a:moveTo>
                <a:lnTo>
                  <a:pt x="97366" y="12700"/>
                </a:lnTo>
                <a:lnTo>
                  <a:pt x="95250" y="10583"/>
                </a:lnTo>
                <a:lnTo>
                  <a:pt x="95250" y="2116"/>
                </a:lnTo>
                <a:lnTo>
                  <a:pt x="97366" y="0"/>
                </a:lnTo>
                <a:lnTo>
                  <a:pt x="105833" y="0"/>
                </a:lnTo>
                <a:lnTo>
                  <a:pt x="107950" y="2116"/>
                </a:lnTo>
                <a:lnTo>
                  <a:pt x="107950" y="10583"/>
                </a:lnTo>
                <a:lnTo>
                  <a:pt x="105833" y="12700"/>
                </a:lnTo>
                <a:close/>
              </a:path>
              <a:path w="488950" h="12700">
                <a:moveTo>
                  <a:pt x="124883" y="12700"/>
                </a:moveTo>
                <a:lnTo>
                  <a:pt x="116416" y="12700"/>
                </a:lnTo>
                <a:lnTo>
                  <a:pt x="114300" y="10583"/>
                </a:lnTo>
                <a:lnTo>
                  <a:pt x="114300" y="2116"/>
                </a:lnTo>
                <a:lnTo>
                  <a:pt x="116416" y="0"/>
                </a:lnTo>
                <a:lnTo>
                  <a:pt x="124883" y="0"/>
                </a:lnTo>
                <a:lnTo>
                  <a:pt x="127000" y="2116"/>
                </a:lnTo>
                <a:lnTo>
                  <a:pt x="127000" y="10583"/>
                </a:lnTo>
                <a:lnTo>
                  <a:pt x="124883" y="12700"/>
                </a:lnTo>
                <a:close/>
              </a:path>
              <a:path w="488950" h="12700">
                <a:moveTo>
                  <a:pt x="143933" y="12700"/>
                </a:moveTo>
                <a:lnTo>
                  <a:pt x="135466" y="12700"/>
                </a:lnTo>
                <a:lnTo>
                  <a:pt x="133350" y="10583"/>
                </a:lnTo>
                <a:lnTo>
                  <a:pt x="133350" y="2116"/>
                </a:lnTo>
                <a:lnTo>
                  <a:pt x="135466" y="0"/>
                </a:lnTo>
                <a:lnTo>
                  <a:pt x="143933" y="0"/>
                </a:lnTo>
                <a:lnTo>
                  <a:pt x="146050" y="2116"/>
                </a:lnTo>
                <a:lnTo>
                  <a:pt x="146050" y="10583"/>
                </a:lnTo>
                <a:lnTo>
                  <a:pt x="143933" y="12700"/>
                </a:lnTo>
                <a:close/>
              </a:path>
              <a:path w="488950" h="12700">
                <a:moveTo>
                  <a:pt x="162983" y="12700"/>
                </a:moveTo>
                <a:lnTo>
                  <a:pt x="154516" y="12700"/>
                </a:lnTo>
                <a:lnTo>
                  <a:pt x="152399" y="10583"/>
                </a:lnTo>
                <a:lnTo>
                  <a:pt x="152399" y="2116"/>
                </a:lnTo>
                <a:lnTo>
                  <a:pt x="154516" y="0"/>
                </a:lnTo>
                <a:lnTo>
                  <a:pt x="162983" y="0"/>
                </a:lnTo>
                <a:lnTo>
                  <a:pt x="165100" y="2116"/>
                </a:lnTo>
                <a:lnTo>
                  <a:pt x="165100" y="10583"/>
                </a:lnTo>
                <a:lnTo>
                  <a:pt x="162983" y="12700"/>
                </a:lnTo>
                <a:close/>
              </a:path>
              <a:path w="488950" h="12700">
                <a:moveTo>
                  <a:pt x="182033" y="12700"/>
                </a:moveTo>
                <a:lnTo>
                  <a:pt x="173566" y="12700"/>
                </a:lnTo>
                <a:lnTo>
                  <a:pt x="171450" y="10583"/>
                </a:lnTo>
                <a:lnTo>
                  <a:pt x="171450" y="2116"/>
                </a:lnTo>
                <a:lnTo>
                  <a:pt x="173566" y="0"/>
                </a:lnTo>
                <a:lnTo>
                  <a:pt x="182033" y="0"/>
                </a:lnTo>
                <a:lnTo>
                  <a:pt x="184150" y="2116"/>
                </a:lnTo>
                <a:lnTo>
                  <a:pt x="184150" y="10583"/>
                </a:lnTo>
                <a:lnTo>
                  <a:pt x="182033" y="12700"/>
                </a:lnTo>
                <a:close/>
              </a:path>
              <a:path w="488950" h="12700">
                <a:moveTo>
                  <a:pt x="201083" y="12700"/>
                </a:moveTo>
                <a:lnTo>
                  <a:pt x="192616" y="12700"/>
                </a:lnTo>
                <a:lnTo>
                  <a:pt x="190500" y="10583"/>
                </a:lnTo>
                <a:lnTo>
                  <a:pt x="190500" y="2116"/>
                </a:lnTo>
                <a:lnTo>
                  <a:pt x="192616" y="0"/>
                </a:lnTo>
                <a:lnTo>
                  <a:pt x="201083" y="0"/>
                </a:lnTo>
                <a:lnTo>
                  <a:pt x="203200" y="2116"/>
                </a:lnTo>
                <a:lnTo>
                  <a:pt x="203200" y="10583"/>
                </a:lnTo>
                <a:lnTo>
                  <a:pt x="201083" y="12700"/>
                </a:lnTo>
                <a:close/>
              </a:path>
              <a:path w="488950" h="12700">
                <a:moveTo>
                  <a:pt x="220133" y="12700"/>
                </a:moveTo>
                <a:lnTo>
                  <a:pt x="211666" y="12700"/>
                </a:lnTo>
                <a:lnTo>
                  <a:pt x="209550" y="10583"/>
                </a:lnTo>
                <a:lnTo>
                  <a:pt x="209550" y="2116"/>
                </a:lnTo>
                <a:lnTo>
                  <a:pt x="211666" y="0"/>
                </a:lnTo>
                <a:lnTo>
                  <a:pt x="220133" y="0"/>
                </a:lnTo>
                <a:lnTo>
                  <a:pt x="222250" y="2116"/>
                </a:lnTo>
                <a:lnTo>
                  <a:pt x="222250" y="10583"/>
                </a:lnTo>
                <a:lnTo>
                  <a:pt x="220133" y="12700"/>
                </a:lnTo>
                <a:close/>
              </a:path>
              <a:path w="488950" h="12700">
                <a:moveTo>
                  <a:pt x="239183" y="12700"/>
                </a:moveTo>
                <a:lnTo>
                  <a:pt x="230716" y="12700"/>
                </a:lnTo>
                <a:lnTo>
                  <a:pt x="228600" y="10583"/>
                </a:lnTo>
                <a:lnTo>
                  <a:pt x="228600" y="2116"/>
                </a:lnTo>
                <a:lnTo>
                  <a:pt x="230716" y="0"/>
                </a:lnTo>
                <a:lnTo>
                  <a:pt x="239183" y="0"/>
                </a:lnTo>
                <a:lnTo>
                  <a:pt x="241300" y="2116"/>
                </a:lnTo>
                <a:lnTo>
                  <a:pt x="241300" y="10583"/>
                </a:lnTo>
                <a:lnTo>
                  <a:pt x="239183" y="12700"/>
                </a:lnTo>
                <a:close/>
              </a:path>
              <a:path w="488950" h="12700">
                <a:moveTo>
                  <a:pt x="258233" y="12700"/>
                </a:moveTo>
                <a:lnTo>
                  <a:pt x="249766" y="12700"/>
                </a:lnTo>
                <a:lnTo>
                  <a:pt x="247650" y="10583"/>
                </a:lnTo>
                <a:lnTo>
                  <a:pt x="247650" y="2116"/>
                </a:lnTo>
                <a:lnTo>
                  <a:pt x="249766" y="0"/>
                </a:lnTo>
                <a:lnTo>
                  <a:pt x="258233" y="0"/>
                </a:lnTo>
                <a:lnTo>
                  <a:pt x="260350" y="2116"/>
                </a:lnTo>
                <a:lnTo>
                  <a:pt x="260350" y="10583"/>
                </a:lnTo>
                <a:lnTo>
                  <a:pt x="258233" y="12700"/>
                </a:lnTo>
                <a:close/>
              </a:path>
              <a:path w="488950" h="12700">
                <a:moveTo>
                  <a:pt x="277283" y="12700"/>
                </a:moveTo>
                <a:lnTo>
                  <a:pt x="268816" y="12700"/>
                </a:lnTo>
                <a:lnTo>
                  <a:pt x="266699" y="10583"/>
                </a:lnTo>
                <a:lnTo>
                  <a:pt x="266699" y="2116"/>
                </a:lnTo>
                <a:lnTo>
                  <a:pt x="268816" y="0"/>
                </a:lnTo>
                <a:lnTo>
                  <a:pt x="277283" y="0"/>
                </a:lnTo>
                <a:lnTo>
                  <a:pt x="279399" y="2116"/>
                </a:lnTo>
                <a:lnTo>
                  <a:pt x="279399" y="10583"/>
                </a:lnTo>
                <a:lnTo>
                  <a:pt x="277283" y="12700"/>
                </a:lnTo>
                <a:close/>
              </a:path>
              <a:path w="488950" h="12700">
                <a:moveTo>
                  <a:pt x="296333" y="12700"/>
                </a:moveTo>
                <a:lnTo>
                  <a:pt x="287866" y="12700"/>
                </a:lnTo>
                <a:lnTo>
                  <a:pt x="285750" y="10583"/>
                </a:lnTo>
                <a:lnTo>
                  <a:pt x="285750" y="2116"/>
                </a:lnTo>
                <a:lnTo>
                  <a:pt x="287866" y="0"/>
                </a:lnTo>
                <a:lnTo>
                  <a:pt x="296333" y="0"/>
                </a:lnTo>
                <a:lnTo>
                  <a:pt x="298450" y="2116"/>
                </a:lnTo>
                <a:lnTo>
                  <a:pt x="298450" y="10583"/>
                </a:lnTo>
                <a:lnTo>
                  <a:pt x="296333" y="12700"/>
                </a:lnTo>
                <a:close/>
              </a:path>
              <a:path w="488950" h="12700">
                <a:moveTo>
                  <a:pt x="315383" y="12700"/>
                </a:moveTo>
                <a:lnTo>
                  <a:pt x="306916" y="12700"/>
                </a:lnTo>
                <a:lnTo>
                  <a:pt x="304800" y="10583"/>
                </a:lnTo>
                <a:lnTo>
                  <a:pt x="304800" y="2116"/>
                </a:lnTo>
                <a:lnTo>
                  <a:pt x="306916" y="0"/>
                </a:lnTo>
                <a:lnTo>
                  <a:pt x="315383" y="0"/>
                </a:lnTo>
                <a:lnTo>
                  <a:pt x="317500" y="2116"/>
                </a:lnTo>
                <a:lnTo>
                  <a:pt x="317500" y="10583"/>
                </a:lnTo>
                <a:lnTo>
                  <a:pt x="315383" y="12700"/>
                </a:lnTo>
                <a:close/>
              </a:path>
              <a:path w="488950" h="12700">
                <a:moveTo>
                  <a:pt x="334433" y="12700"/>
                </a:moveTo>
                <a:lnTo>
                  <a:pt x="325966" y="12700"/>
                </a:lnTo>
                <a:lnTo>
                  <a:pt x="323850" y="10583"/>
                </a:lnTo>
                <a:lnTo>
                  <a:pt x="323850" y="2116"/>
                </a:lnTo>
                <a:lnTo>
                  <a:pt x="325966" y="0"/>
                </a:lnTo>
                <a:lnTo>
                  <a:pt x="334433" y="0"/>
                </a:lnTo>
                <a:lnTo>
                  <a:pt x="336550" y="2116"/>
                </a:lnTo>
                <a:lnTo>
                  <a:pt x="336550" y="10583"/>
                </a:lnTo>
                <a:lnTo>
                  <a:pt x="334433" y="12700"/>
                </a:lnTo>
                <a:close/>
              </a:path>
              <a:path w="488950" h="12700">
                <a:moveTo>
                  <a:pt x="353483" y="12700"/>
                </a:moveTo>
                <a:lnTo>
                  <a:pt x="345016" y="12700"/>
                </a:lnTo>
                <a:lnTo>
                  <a:pt x="342900" y="10583"/>
                </a:lnTo>
                <a:lnTo>
                  <a:pt x="342900" y="2116"/>
                </a:lnTo>
                <a:lnTo>
                  <a:pt x="345016" y="0"/>
                </a:lnTo>
                <a:lnTo>
                  <a:pt x="353483" y="0"/>
                </a:lnTo>
                <a:lnTo>
                  <a:pt x="355600" y="2116"/>
                </a:lnTo>
                <a:lnTo>
                  <a:pt x="355600" y="10583"/>
                </a:lnTo>
                <a:lnTo>
                  <a:pt x="353483" y="12700"/>
                </a:lnTo>
                <a:close/>
              </a:path>
              <a:path w="488950" h="12700">
                <a:moveTo>
                  <a:pt x="372533" y="12700"/>
                </a:moveTo>
                <a:lnTo>
                  <a:pt x="364066" y="12700"/>
                </a:lnTo>
                <a:lnTo>
                  <a:pt x="361950" y="10583"/>
                </a:lnTo>
                <a:lnTo>
                  <a:pt x="361950" y="2116"/>
                </a:lnTo>
                <a:lnTo>
                  <a:pt x="364066" y="0"/>
                </a:lnTo>
                <a:lnTo>
                  <a:pt x="372533" y="0"/>
                </a:lnTo>
                <a:lnTo>
                  <a:pt x="374650" y="2116"/>
                </a:lnTo>
                <a:lnTo>
                  <a:pt x="374650" y="10583"/>
                </a:lnTo>
                <a:lnTo>
                  <a:pt x="372533" y="12700"/>
                </a:lnTo>
                <a:close/>
              </a:path>
              <a:path w="488950" h="12700">
                <a:moveTo>
                  <a:pt x="391583" y="12700"/>
                </a:moveTo>
                <a:lnTo>
                  <a:pt x="383116" y="12700"/>
                </a:lnTo>
                <a:lnTo>
                  <a:pt x="381000" y="10583"/>
                </a:lnTo>
                <a:lnTo>
                  <a:pt x="381000" y="2116"/>
                </a:lnTo>
                <a:lnTo>
                  <a:pt x="383116" y="0"/>
                </a:lnTo>
                <a:lnTo>
                  <a:pt x="391583" y="0"/>
                </a:lnTo>
                <a:lnTo>
                  <a:pt x="393700" y="2116"/>
                </a:lnTo>
                <a:lnTo>
                  <a:pt x="393700" y="10583"/>
                </a:lnTo>
                <a:lnTo>
                  <a:pt x="391583" y="12700"/>
                </a:lnTo>
                <a:close/>
              </a:path>
              <a:path w="488950" h="12700">
                <a:moveTo>
                  <a:pt x="410633" y="12700"/>
                </a:moveTo>
                <a:lnTo>
                  <a:pt x="402166" y="12700"/>
                </a:lnTo>
                <a:lnTo>
                  <a:pt x="400050" y="10583"/>
                </a:lnTo>
                <a:lnTo>
                  <a:pt x="400050" y="2116"/>
                </a:lnTo>
                <a:lnTo>
                  <a:pt x="402166" y="0"/>
                </a:lnTo>
                <a:lnTo>
                  <a:pt x="410633" y="0"/>
                </a:lnTo>
                <a:lnTo>
                  <a:pt x="412750" y="2116"/>
                </a:lnTo>
                <a:lnTo>
                  <a:pt x="412750" y="10583"/>
                </a:lnTo>
                <a:lnTo>
                  <a:pt x="410633" y="12700"/>
                </a:lnTo>
                <a:close/>
              </a:path>
              <a:path w="488950" h="12700">
                <a:moveTo>
                  <a:pt x="429683" y="12700"/>
                </a:moveTo>
                <a:lnTo>
                  <a:pt x="421216" y="12700"/>
                </a:lnTo>
                <a:lnTo>
                  <a:pt x="419100" y="10583"/>
                </a:lnTo>
                <a:lnTo>
                  <a:pt x="419100" y="2116"/>
                </a:lnTo>
                <a:lnTo>
                  <a:pt x="421216" y="0"/>
                </a:lnTo>
                <a:lnTo>
                  <a:pt x="429683" y="0"/>
                </a:lnTo>
                <a:lnTo>
                  <a:pt x="431800" y="2116"/>
                </a:lnTo>
                <a:lnTo>
                  <a:pt x="431800" y="10583"/>
                </a:lnTo>
                <a:lnTo>
                  <a:pt x="429683" y="12700"/>
                </a:lnTo>
                <a:close/>
              </a:path>
              <a:path w="488950" h="12700">
                <a:moveTo>
                  <a:pt x="448733" y="12700"/>
                </a:moveTo>
                <a:lnTo>
                  <a:pt x="440266" y="12700"/>
                </a:lnTo>
                <a:lnTo>
                  <a:pt x="438150" y="10583"/>
                </a:lnTo>
                <a:lnTo>
                  <a:pt x="438150" y="2116"/>
                </a:lnTo>
                <a:lnTo>
                  <a:pt x="440266" y="0"/>
                </a:lnTo>
                <a:lnTo>
                  <a:pt x="448733" y="0"/>
                </a:lnTo>
                <a:lnTo>
                  <a:pt x="450850" y="2116"/>
                </a:lnTo>
                <a:lnTo>
                  <a:pt x="450850" y="10583"/>
                </a:lnTo>
                <a:lnTo>
                  <a:pt x="448733" y="12700"/>
                </a:lnTo>
                <a:close/>
              </a:path>
              <a:path w="488950" h="12700">
                <a:moveTo>
                  <a:pt x="467783" y="12700"/>
                </a:moveTo>
                <a:lnTo>
                  <a:pt x="459316" y="12700"/>
                </a:lnTo>
                <a:lnTo>
                  <a:pt x="457200" y="10583"/>
                </a:lnTo>
                <a:lnTo>
                  <a:pt x="457200" y="2116"/>
                </a:lnTo>
                <a:lnTo>
                  <a:pt x="459316" y="0"/>
                </a:lnTo>
                <a:lnTo>
                  <a:pt x="467783" y="0"/>
                </a:lnTo>
                <a:lnTo>
                  <a:pt x="469900" y="2116"/>
                </a:lnTo>
                <a:lnTo>
                  <a:pt x="469900" y="10583"/>
                </a:lnTo>
                <a:lnTo>
                  <a:pt x="467783" y="12700"/>
                </a:lnTo>
                <a:close/>
              </a:path>
              <a:path w="488950" h="12700">
                <a:moveTo>
                  <a:pt x="486833" y="12700"/>
                </a:moveTo>
                <a:lnTo>
                  <a:pt x="478366" y="12700"/>
                </a:lnTo>
                <a:lnTo>
                  <a:pt x="476250" y="10583"/>
                </a:lnTo>
                <a:lnTo>
                  <a:pt x="476250" y="2116"/>
                </a:lnTo>
                <a:lnTo>
                  <a:pt x="478366" y="0"/>
                </a:lnTo>
                <a:lnTo>
                  <a:pt x="486833" y="0"/>
                </a:lnTo>
                <a:lnTo>
                  <a:pt x="488950" y="2116"/>
                </a:lnTo>
                <a:lnTo>
                  <a:pt x="488950" y="10583"/>
                </a:lnTo>
                <a:lnTo>
                  <a:pt x="486833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0712" y="3022596"/>
            <a:ext cx="488950" cy="12700"/>
          </a:xfrm>
          <a:custGeom>
            <a:avLst/>
            <a:gdLst/>
            <a:ahLst/>
            <a:cxnLst/>
            <a:rect l="l" t="t" r="r" b="b"/>
            <a:pathLst>
              <a:path w="488950" h="12700">
                <a:moveTo>
                  <a:pt x="10583" y="12699"/>
                </a:moveTo>
                <a:lnTo>
                  <a:pt x="2116" y="12699"/>
                </a:lnTo>
                <a:lnTo>
                  <a:pt x="0" y="10583"/>
                </a:lnTo>
                <a:lnTo>
                  <a:pt x="0" y="2116"/>
                </a:lnTo>
                <a:lnTo>
                  <a:pt x="2116" y="0"/>
                </a:lnTo>
                <a:lnTo>
                  <a:pt x="10583" y="0"/>
                </a:lnTo>
                <a:lnTo>
                  <a:pt x="12699" y="2116"/>
                </a:lnTo>
                <a:lnTo>
                  <a:pt x="12699" y="10583"/>
                </a:lnTo>
                <a:lnTo>
                  <a:pt x="10583" y="12699"/>
                </a:lnTo>
                <a:close/>
              </a:path>
              <a:path w="488950" h="12700">
                <a:moveTo>
                  <a:pt x="29633" y="12699"/>
                </a:moveTo>
                <a:lnTo>
                  <a:pt x="21166" y="12699"/>
                </a:lnTo>
                <a:lnTo>
                  <a:pt x="19050" y="10583"/>
                </a:lnTo>
                <a:lnTo>
                  <a:pt x="19050" y="2116"/>
                </a:lnTo>
                <a:lnTo>
                  <a:pt x="21166" y="0"/>
                </a:lnTo>
                <a:lnTo>
                  <a:pt x="29633" y="0"/>
                </a:lnTo>
                <a:lnTo>
                  <a:pt x="31749" y="2116"/>
                </a:lnTo>
                <a:lnTo>
                  <a:pt x="31749" y="10583"/>
                </a:lnTo>
                <a:lnTo>
                  <a:pt x="29633" y="12699"/>
                </a:lnTo>
                <a:close/>
              </a:path>
              <a:path w="488950" h="12700">
                <a:moveTo>
                  <a:pt x="48683" y="12699"/>
                </a:moveTo>
                <a:lnTo>
                  <a:pt x="40216" y="12699"/>
                </a:lnTo>
                <a:lnTo>
                  <a:pt x="38099" y="10583"/>
                </a:lnTo>
                <a:lnTo>
                  <a:pt x="38099" y="2116"/>
                </a:lnTo>
                <a:lnTo>
                  <a:pt x="40216" y="0"/>
                </a:lnTo>
                <a:lnTo>
                  <a:pt x="48683" y="0"/>
                </a:lnTo>
                <a:lnTo>
                  <a:pt x="50800" y="2116"/>
                </a:lnTo>
                <a:lnTo>
                  <a:pt x="50800" y="10583"/>
                </a:lnTo>
                <a:lnTo>
                  <a:pt x="48683" y="12699"/>
                </a:lnTo>
                <a:close/>
              </a:path>
              <a:path w="488950" h="12700">
                <a:moveTo>
                  <a:pt x="67733" y="12699"/>
                </a:moveTo>
                <a:lnTo>
                  <a:pt x="59266" y="12699"/>
                </a:lnTo>
                <a:lnTo>
                  <a:pt x="57149" y="10583"/>
                </a:lnTo>
                <a:lnTo>
                  <a:pt x="57149" y="2116"/>
                </a:lnTo>
                <a:lnTo>
                  <a:pt x="59266" y="0"/>
                </a:lnTo>
                <a:lnTo>
                  <a:pt x="67733" y="0"/>
                </a:lnTo>
                <a:lnTo>
                  <a:pt x="69850" y="2116"/>
                </a:lnTo>
                <a:lnTo>
                  <a:pt x="69850" y="10583"/>
                </a:lnTo>
                <a:lnTo>
                  <a:pt x="67733" y="12699"/>
                </a:lnTo>
                <a:close/>
              </a:path>
              <a:path w="488950" h="12700">
                <a:moveTo>
                  <a:pt x="86783" y="12699"/>
                </a:moveTo>
                <a:lnTo>
                  <a:pt x="78316" y="12699"/>
                </a:lnTo>
                <a:lnTo>
                  <a:pt x="76200" y="10583"/>
                </a:lnTo>
                <a:lnTo>
                  <a:pt x="76200" y="2116"/>
                </a:lnTo>
                <a:lnTo>
                  <a:pt x="78316" y="0"/>
                </a:lnTo>
                <a:lnTo>
                  <a:pt x="86783" y="0"/>
                </a:lnTo>
                <a:lnTo>
                  <a:pt x="88900" y="2116"/>
                </a:lnTo>
                <a:lnTo>
                  <a:pt x="88900" y="10583"/>
                </a:lnTo>
                <a:lnTo>
                  <a:pt x="86783" y="12699"/>
                </a:lnTo>
                <a:close/>
              </a:path>
              <a:path w="488950" h="12700">
                <a:moveTo>
                  <a:pt x="105833" y="12699"/>
                </a:moveTo>
                <a:lnTo>
                  <a:pt x="97366" y="12699"/>
                </a:lnTo>
                <a:lnTo>
                  <a:pt x="95250" y="10583"/>
                </a:lnTo>
                <a:lnTo>
                  <a:pt x="95250" y="2116"/>
                </a:lnTo>
                <a:lnTo>
                  <a:pt x="97366" y="0"/>
                </a:lnTo>
                <a:lnTo>
                  <a:pt x="105833" y="0"/>
                </a:lnTo>
                <a:lnTo>
                  <a:pt x="107950" y="2116"/>
                </a:lnTo>
                <a:lnTo>
                  <a:pt x="107950" y="10583"/>
                </a:lnTo>
                <a:lnTo>
                  <a:pt x="105833" y="12699"/>
                </a:lnTo>
                <a:close/>
              </a:path>
              <a:path w="488950" h="12700">
                <a:moveTo>
                  <a:pt x="124883" y="12699"/>
                </a:moveTo>
                <a:lnTo>
                  <a:pt x="116416" y="12699"/>
                </a:lnTo>
                <a:lnTo>
                  <a:pt x="114300" y="10583"/>
                </a:lnTo>
                <a:lnTo>
                  <a:pt x="114300" y="2116"/>
                </a:lnTo>
                <a:lnTo>
                  <a:pt x="116416" y="0"/>
                </a:lnTo>
                <a:lnTo>
                  <a:pt x="124883" y="0"/>
                </a:lnTo>
                <a:lnTo>
                  <a:pt x="127000" y="2116"/>
                </a:lnTo>
                <a:lnTo>
                  <a:pt x="127000" y="10583"/>
                </a:lnTo>
                <a:lnTo>
                  <a:pt x="124883" y="12699"/>
                </a:lnTo>
                <a:close/>
              </a:path>
              <a:path w="488950" h="12700">
                <a:moveTo>
                  <a:pt x="143933" y="12699"/>
                </a:moveTo>
                <a:lnTo>
                  <a:pt x="135466" y="12699"/>
                </a:lnTo>
                <a:lnTo>
                  <a:pt x="133350" y="10583"/>
                </a:lnTo>
                <a:lnTo>
                  <a:pt x="133350" y="2116"/>
                </a:lnTo>
                <a:lnTo>
                  <a:pt x="135466" y="0"/>
                </a:lnTo>
                <a:lnTo>
                  <a:pt x="143933" y="0"/>
                </a:lnTo>
                <a:lnTo>
                  <a:pt x="146050" y="2116"/>
                </a:lnTo>
                <a:lnTo>
                  <a:pt x="146050" y="10583"/>
                </a:lnTo>
                <a:lnTo>
                  <a:pt x="143933" y="12699"/>
                </a:lnTo>
                <a:close/>
              </a:path>
              <a:path w="488950" h="12700">
                <a:moveTo>
                  <a:pt x="162983" y="12699"/>
                </a:moveTo>
                <a:lnTo>
                  <a:pt x="154516" y="12699"/>
                </a:lnTo>
                <a:lnTo>
                  <a:pt x="152399" y="10583"/>
                </a:lnTo>
                <a:lnTo>
                  <a:pt x="152399" y="2116"/>
                </a:lnTo>
                <a:lnTo>
                  <a:pt x="154516" y="0"/>
                </a:lnTo>
                <a:lnTo>
                  <a:pt x="162983" y="0"/>
                </a:lnTo>
                <a:lnTo>
                  <a:pt x="165100" y="2116"/>
                </a:lnTo>
                <a:lnTo>
                  <a:pt x="165100" y="10583"/>
                </a:lnTo>
                <a:lnTo>
                  <a:pt x="162983" y="12699"/>
                </a:lnTo>
                <a:close/>
              </a:path>
              <a:path w="488950" h="12700">
                <a:moveTo>
                  <a:pt x="182033" y="12699"/>
                </a:moveTo>
                <a:lnTo>
                  <a:pt x="173566" y="12699"/>
                </a:lnTo>
                <a:lnTo>
                  <a:pt x="171450" y="10583"/>
                </a:lnTo>
                <a:lnTo>
                  <a:pt x="171450" y="2116"/>
                </a:lnTo>
                <a:lnTo>
                  <a:pt x="173566" y="0"/>
                </a:lnTo>
                <a:lnTo>
                  <a:pt x="182033" y="0"/>
                </a:lnTo>
                <a:lnTo>
                  <a:pt x="184150" y="2116"/>
                </a:lnTo>
                <a:lnTo>
                  <a:pt x="184150" y="10583"/>
                </a:lnTo>
                <a:lnTo>
                  <a:pt x="182033" y="12699"/>
                </a:lnTo>
                <a:close/>
              </a:path>
              <a:path w="488950" h="12700">
                <a:moveTo>
                  <a:pt x="201083" y="12699"/>
                </a:moveTo>
                <a:lnTo>
                  <a:pt x="192616" y="12699"/>
                </a:lnTo>
                <a:lnTo>
                  <a:pt x="190500" y="10583"/>
                </a:lnTo>
                <a:lnTo>
                  <a:pt x="190500" y="2116"/>
                </a:lnTo>
                <a:lnTo>
                  <a:pt x="192616" y="0"/>
                </a:lnTo>
                <a:lnTo>
                  <a:pt x="201083" y="0"/>
                </a:lnTo>
                <a:lnTo>
                  <a:pt x="203200" y="2116"/>
                </a:lnTo>
                <a:lnTo>
                  <a:pt x="203200" y="10583"/>
                </a:lnTo>
                <a:lnTo>
                  <a:pt x="201083" y="12699"/>
                </a:lnTo>
                <a:close/>
              </a:path>
              <a:path w="488950" h="12700">
                <a:moveTo>
                  <a:pt x="220133" y="12699"/>
                </a:moveTo>
                <a:lnTo>
                  <a:pt x="211666" y="12699"/>
                </a:lnTo>
                <a:lnTo>
                  <a:pt x="209550" y="10583"/>
                </a:lnTo>
                <a:lnTo>
                  <a:pt x="209550" y="2116"/>
                </a:lnTo>
                <a:lnTo>
                  <a:pt x="211666" y="0"/>
                </a:lnTo>
                <a:lnTo>
                  <a:pt x="220133" y="0"/>
                </a:lnTo>
                <a:lnTo>
                  <a:pt x="222250" y="2116"/>
                </a:lnTo>
                <a:lnTo>
                  <a:pt x="222250" y="10583"/>
                </a:lnTo>
                <a:lnTo>
                  <a:pt x="220133" y="12699"/>
                </a:lnTo>
                <a:close/>
              </a:path>
              <a:path w="488950" h="12700">
                <a:moveTo>
                  <a:pt x="239183" y="12699"/>
                </a:moveTo>
                <a:lnTo>
                  <a:pt x="230716" y="12699"/>
                </a:lnTo>
                <a:lnTo>
                  <a:pt x="228600" y="10583"/>
                </a:lnTo>
                <a:lnTo>
                  <a:pt x="228600" y="2116"/>
                </a:lnTo>
                <a:lnTo>
                  <a:pt x="230716" y="0"/>
                </a:lnTo>
                <a:lnTo>
                  <a:pt x="239183" y="0"/>
                </a:lnTo>
                <a:lnTo>
                  <a:pt x="241300" y="2116"/>
                </a:lnTo>
                <a:lnTo>
                  <a:pt x="241300" y="10583"/>
                </a:lnTo>
                <a:lnTo>
                  <a:pt x="239183" y="12699"/>
                </a:lnTo>
                <a:close/>
              </a:path>
              <a:path w="488950" h="12700">
                <a:moveTo>
                  <a:pt x="258233" y="12699"/>
                </a:moveTo>
                <a:lnTo>
                  <a:pt x="249766" y="12699"/>
                </a:lnTo>
                <a:lnTo>
                  <a:pt x="247650" y="10583"/>
                </a:lnTo>
                <a:lnTo>
                  <a:pt x="247650" y="2116"/>
                </a:lnTo>
                <a:lnTo>
                  <a:pt x="249766" y="0"/>
                </a:lnTo>
                <a:lnTo>
                  <a:pt x="258233" y="0"/>
                </a:lnTo>
                <a:lnTo>
                  <a:pt x="260350" y="2116"/>
                </a:lnTo>
                <a:lnTo>
                  <a:pt x="260350" y="10583"/>
                </a:lnTo>
                <a:lnTo>
                  <a:pt x="258233" y="12699"/>
                </a:lnTo>
                <a:close/>
              </a:path>
              <a:path w="488950" h="12700">
                <a:moveTo>
                  <a:pt x="277283" y="12699"/>
                </a:moveTo>
                <a:lnTo>
                  <a:pt x="268816" y="12699"/>
                </a:lnTo>
                <a:lnTo>
                  <a:pt x="266699" y="10583"/>
                </a:lnTo>
                <a:lnTo>
                  <a:pt x="266699" y="2116"/>
                </a:lnTo>
                <a:lnTo>
                  <a:pt x="268816" y="0"/>
                </a:lnTo>
                <a:lnTo>
                  <a:pt x="277283" y="0"/>
                </a:lnTo>
                <a:lnTo>
                  <a:pt x="279399" y="2116"/>
                </a:lnTo>
                <a:lnTo>
                  <a:pt x="279399" y="10583"/>
                </a:lnTo>
                <a:lnTo>
                  <a:pt x="277283" y="12699"/>
                </a:lnTo>
                <a:close/>
              </a:path>
              <a:path w="488950" h="12700">
                <a:moveTo>
                  <a:pt x="296333" y="12699"/>
                </a:moveTo>
                <a:lnTo>
                  <a:pt x="287866" y="12699"/>
                </a:lnTo>
                <a:lnTo>
                  <a:pt x="285750" y="10583"/>
                </a:lnTo>
                <a:lnTo>
                  <a:pt x="285750" y="2116"/>
                </a:lnTo>
                <a:lnTo>
                  <a:pt x="287866" y="0"/>
                </a:lnTo>
                <a:lnTo>
                  <a:pt x="296333" y="0"/>
                </a:lnTo>
                <a:lnTo>
                  <a:pt x="298450" y="2116"/>
                </a:lnTo>
                <a:lnTo>
                  <a:pt x="298450" y="10583"/>
                </a:lnTo>
                <a:lnTo>
                  <a:pt x="296333" y="12699"/>
                </a:lnTo>
                <a:close/>
              </a:path>
              <a:path w="488950" h="12700">
                <a:moveTo>
                  <a:pt x="315383" y="12699"/>
                </a:moveTo>
                <a:lnTo>
                  <a:pt x="306916" y="12699"/>
                </a:lnTo>
                <a:lnTo>
                  <a:pt x="304800" y="10583"/>
                </a:lnTo>
                <a:lnTo>
                  <a:pt x="304800" y="2116"/>
                </a:lnTo>
                <a:lnTo>
                  <a:pt x="306916" y="0"/>
                </a:lnTo>
                <a:lnTo>
                  <a:pt x="315383" y="0"/>
                </a:lnTo>
                <a:lnTo>
                  <a:pt x="317500" y="2116"/>
                </a:lnTo>
                <a:lnTo>
                  <a:pt x="317500" y="10583"/>
                </a:lnTo>
                <a:lnTo>
                  <a:pt x="315383" y="12699"/>
                </a:lnTo>
                <a:close/>
              </a:path>
              <a:path w="488950" h="12700">
                <a:moveTo>
                  <a:pt x="334433" y="12699"/>
                </a:moveTo>
                <a:lnTo>
                  <a:pt x="325966" y="12699"/>
                </a:lnTo>
                <a:lnTo>
                  <a:pt x="323850" y="10583"/>
                </a:lnTo>
                <a:lnTo>
                  <a:pt x="323850" y="2116"/>
                </a:lnTo>
                <a:lnTo>
                  <a:pt x="325966" y="0"/>
                </a:lnTo>
                <a:lnTo>
                  <a:pt x="334433" y="0"/>
                </a:lnTo>
                <a:lnTo>
                  <a:pt x="336550" y="2116"/>
                </a:lnTo>
                <a:lnTo>
                  <a:pt x="336550" y="10583"/>
                </a:lnTo>
                <a:lnTo>
                  <a:pt x="334433" y="12699"/>
                </a:lnTo>
                <a:close/>
              </a:path>
              <a:path w="488950" h="12700">
                <a:moveTo>
                  <a:pt x="353483" y="12699"/>
                </a:moveTo>
                <a:lnTo>
                  <a:pt x="345016" y="12699"/>
                </a:lnTo>
                <a:lnTo>
                  <a:pt x="342900" y="10583"/>
                </a:lnTo>
                <a:lnTo>
                  <a:pt x="342900" y="2116"/>
                </a:lnTo>
                <a:lnTo>
                  <a:pt x="345016" y="0"/>
                </a:lnTo>
                <a:lnTo>
                  <a:pt x="353483" y="0"/>
                </a:lnTo>
                <a:lnTo>
                  <a:pt x="355600" y="2116"/>
                </a:lnTo>
                <a:lnTo>
                  <a:pt x="355600" y="10583"/>
                </a:lnTo>
                <a:lnTo>
                  <a:pt x="353483" y="12699"/>
                </a:lnTo>
                <a:close/>
              </a:path>
              <a:path w="488950" h="12700">
                <a:moveTo>
                  <a:pt x="372533" y="12699"/>
                </a:moveTo>
                <a:lnTo>
                  <a:pt x="364066" y="12699"/>
                </a:lnTo>
                <a:lnTo>
                  <a:pt x="361950" y="10583"/>
                </a:lnTo>
                <a:lnTo>
                  <a:pt x="361950" y="2116"/>
                </a:lnTo>
                <a:lnTo>
                  <a:pt x="364066" y="0"/>
                </a:lnTo>
                <a:lnTo>
                  <a:pt x="372533" y="0"/>
                </a:lnTo>
                <a:lnTo>
                  <a:pt x="374650" y="2116"/>
                </a:lnTo>
                <a:lnTo>
                  <a:pt x="374650" y="10583"/>
                </a:lnTo>
                <a:lnTo>
                  <a:pt x="372533" y="12699"/>
                </a:lnTo>
                <a:close/>
              </a:path>
              <a:path w="488950" h="12700">
                <a:moveTo>
                  <a:pt x="391583" y="12699"/>
                </a:moveTo>
                <a:lnTo>
                  <a:pt x="383116" y="12699"/>
                </a:lnTo>
                <a:lnTo>
                  <a:pt x="381000" y="10583"/>
                </a:lnTo>
                <a:lnTo>
                  <a:pt x="381000" y="2116"/>
                </a:lnTo>
                <a:lnTo>
                  <a:pt x="383116" y="0"/>
                </a:lnTo>
                <a:lnTo>
                  <a:pt x="391583" y="0"/>
                </a:lnTo>
                <a:lnTo>
                  <a:pt x="393700" y="2116"/>
                </a:lnTo>
                <a:lnTo>
                  <a:pt x="393700" y="10583"/>
                </a:lnTo>
                <a:lnTo>
                  <a:pt x="391583" y="12699"/>
                </a:lnTo>
                <a:close/>
              </a:path>
              <a:path w="488950" h="12700">
                <a:moveTo>
                  <a:pt x="410633" y="12699"/>
                </a:moveTo>
                <a:lnTo>
                  <a:pt x="402166" y="12699"/>
                </a:lnTo>
                <a:lnTo>
                  <a:pt x="400050" y="10583"/>
                </a:lnTo>
                <a:lnTo>
                  <a:pt x="400050" y="2116"/>
                </a:lnTo>
                <a:lnTo>
                  <a:pt x="402166" y="0"/>
                </a:lnTo>
                <a:lnTo>
                  <a:pt x="410633" y="0"/>
                </a:lnTo>
                <a:lnTo>
                  <a:pt x="412750" y="2116"/>
                </a:lnTo>
                <a:lnTo>
                  <a:pt x="412750" y="10583"/>
                </a:lnTo>
                <a:lnTo>
                  <a:pt x="410633" y="12699"/>
                </a:lnTo>
                <a:close/>
              </a:path>
              <a:path w="488950" h="12700">
                <a:moveTo>
                  <a:pt x="429683" y="12699"/>
                </a:moveTo>
                <a:lnTo>
                  <a:pt x="421216" y="12699"/>
                </a:lnTo>
                <a:lnTo>
                  <a:pt x="419100" y="10583"/>
                </a:lnTo>
                <a:lnTo>
                  <a:pt x="419100" y="2116"/>
                </a:lnTo>
                <a:lnTo>
                  <a:pt x="421216" y="0"/>
                </a:lnTo>
                <a:lnTo>
                  <a:pt x="429683" y="0"/>
                </a:lnTo>
                <a:lnTo>
                  <a:pt x="431800" y="2116"/>
                </a:lnTo>
                <a:lnTo>
                  <a:pt x="431800" y="10583"/>
                </a:lnTo>
                <a:lnTo>
                  <a:pt x="429683" y="12699"/>
                </a:lnTo>
                <a:close/>
              </a:path>
              <a:path w="488950" h="12700">
                <a:moveTo>
                  <a:pt x="448733" y="12699"/>
                </a:moveTo>
                <a:lnTo>
                  <a:pt x="440266" y="12699"/>
                </a:lnTo>
                <a:lnTo>
                  <a:pt x="438150" y="10583"/>
                </a:lnTo>
                <a:lnTo>
                  <a:pt x="438150" y="2116"/>
                </a:lnTo>
                <a:lnTo>
                  <a:pt x="440266" y="0"/>
                </a:lnTo>
                <a:lnTo>
                  <a:pt x="448733" y="0"/>
                </a:lnTo>
                <a:lnTo>
                  <a:pt x="450850" y="2116"/>
                </a:lnTo>
                <a:lnTo>
                  <a:pt x="450850" y="10583"/>
                </a:lnTo>
                <a:lnTo>
                  <a:pt x="448733" y="12699"/>
                </a:lnTo>
                <a:close/>
              </a:path>
              <a:path w="488950" h="12700">
                <a:moveTo>
                  <a:pt x="467783" y="12699"/>
                </a:moveTo>
                <a:lnTo>
                  <a:pt x="459316" y="12699"/>
                </a:lnTo>
                <a:lnTo>
                  <a:pt x="457200" y="10583"/>
                </a:lnTo>
                <a:lnTo>
                  <a:pt x="457200" y="2116"/>
                </a:lnTo>
                <a:lnTo>
                  <a:pt x="459316" y="0"/>
                </a:lnTo>
                <a:lnTo>
                  <a:pt x="467783" y="0"/>
                </a:lnTo>
                <a:lnTo>
                  <a:pt x="469900" y="2116"/>
                </a:lnTo>
                <a:lnTo>
                  <a:pt x="469900" y="10583"/>
                </a:lnTo>
                <a:lnTo>
                  <a:pt x="467783" y="12699"/>
                </a:lnTo>
                <a:close/>
              </a:path>
              <a:path w="488950" h="12700">
                <a:moveTo>
                  <a:pt x="486833" y="12699"/>
                </a:moveTo>
                <a:lnTo>
                  <a:pt x="478366" y="12699"/>
                </a:lnTo>
                <a:lnTo>
                  <a:pt x="476250" y="10583"/>
                </a:lnTo>
                <a:lnTo>
                  <a:pt x="476250" y="2116"/>
                </a:lnTo>
                <a:lnTo>
                  <a:pt x="478366" y="0"/>
                </a:lnTo>
                <a:lnTo>
                  <a:pt x="486833" y="0"/>
                </a:lnTo>
                <a:lnTo>
                  <a:pt x="488950" y="2116"/>
                </a:lnTo>
                <a:lnTo>
                  <a:pt x="488950" y="10583"/>
                </a:lnTo>
                <a:lnTo>
                  <a:pt x="48683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22300" y="2209796"/>
          <a:ext cx="9295130" cy="1775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/>
                <a:gridCol w="1168400"/>
                <a:gridCol w="1181100"/>
                <a:gridCol w="708660"/>
                <a:gridCol w="1271905"/>
                <a:gridCol w="1156335"/>
                <a:gridCol w="3338830"/>
              </a:tblGrid>
              <a:tr h="164465"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번호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컬럼명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4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자료형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145"/>
                        </a:lnSpc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NULL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ts val="114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의미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1390">
                        <a:lnSpc>
                          <a:spcPts val="114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설명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NUM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NUMBER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31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시퀀스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pk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6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VARCHAR2(50)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512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글쓴이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회원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테이블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참조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9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CONTENT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VARCHAR2(600)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941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내용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REG_DATE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702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작성날짜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SYSDATE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6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BOARD_NUM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NUMBER(10)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493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참조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num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게시글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별로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댓글을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구분짓기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위해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필요한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값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1092200" y="5446712"/>
            <a:ext cx="4076700" cy="184150"/>
          </a:xfrm>
          <a:custGeom>
            <a:avLst/>
            <a:gdLst/>
            <a:ahLst/>
            <a:cxnLst/>
            <a:rect l="l" t="t" r="r" b="b"/>
            <a:pathLst>
              <a:path w="4076700" h="184150">
                <a:moveTo>
                  <a:pt x="12700" y="173570"/>
                </a:moveTo>
                <a:lnTo>
                  <a:pt x="10579" y="171450"/>
                </a:lnTo>
                <a:lnTo>
                  <a:pt x="2108" y="171450"/>
                </a:lnTo>
                <a:lnTo>
                  <a:pt x="0" y="173570"/>
                </a:lnTo>
                <a:lnTo>
                  <a:pt x="0" y="182041"/>
                </a:lnTo>
                <a:lnTo>
                  <a:pt x="2108" y="184150"/>
                </a:lnTo>
                <a:lnTo>
                  <a:pt x="10579" y="184150"/>
                </a:lnTo>
                <a:lnTo>
                  <a:pt x="12700" y="182041"/>
                </a:lnTo>
                <a:lnTo>
                  <a:pt x="12700" y="173570"/>
                </a:lnTo>
                <a:close/>
              </a:path>
              <a:path w="4076700" h="184150">
                <a:moveTo>
                  <a:pt x="12700" y="154520"/>
                </a:moveTo>
                <a:lnTo>
                  <a:pt x="10579" y="152400"/>
                </a:lnTo>
                <a:lnTo>
                  <a:pt x="2108" y="152400"/>
                </a:lnTo>
                <a:lnTo>
                  <a:pt x="0" y="154520"/>
                </a:lnTo>
                <a:lnTo>
                  <a:pt x="0" y="162991"/>
                </a:lnTo>
                <a:lnTo>
                  <a:pt x="2108" y="165100"/>
                </a:lnTo>
                <a:lnTo>
                  <a:pt x="10579" y="165100"/>
                </a:lnTo>
                <a:lnTo>
                  <a:pt x="12700" y="162991"/>
                </a:lnTo>
                <a:lnTo>
                  <a:pt x="12700" y="154520"/>
                </a:lnTo>
                <a:close/>
              </a:path>
              <a:path w="4076700" h="184150">
                <a:moveTo>
                  <a:pt x="12700" y="135470"/>
                </a:moveTo>
                <a:lnTo>
                  <a:pt x="10579" y="133350"/>
                </a:lnTo>
                <a:lnTo>
                  <a:pt x="2108" y="133350"/>
                </a:lnTo>
                <a:lnTo>
                  <a:pt x="0" y="135470"/>
                </a:lnTo>
                <a:lnTo>
                  <a:pt x="0" y="143941"/>
                </a:lnTo>
                <a:lnTo>
                  <a:pt x="2108" y="146050"/>
                </a:lnTo>
                <a:lnTo>
                  <a:pt x="10579" y="146050"/>
                </a:lnTo>
                <a:lnTo>
                  <a:pt x="12700" y="143941"/>
                </a:lnTo>
                <a:lnTo>
                  <a:pt x="12700" y="135470"/>
                </a:lnTo>
                <a:close/>
              </a:path>
              <a:path w="4076700" h="184150">
                <a:moveTo>
                  <a:pt x="12700" y="116420"/>
                </a:moveTo>
                <a:lnTo>
                  <a:pt x="10579" y="114300"/>
                </a:lnTo>
                <a:lnTo>
                  <a:pt x="2108" y="114300"/>
                </a:lnTo>
                <a:lnTo>
                  <a:pt x="0" y="116420"/>
                </a:lnTo>
                <a:lnTo>
                  <a:pt x="0" y="124891"/>
                </a:lnTo>
                <a:lnTo>
                  <a:pt x="2108" y="127000"/>
                </a:lnTo>
                <a:lnTo>
                  <a:pt x="10579" y="127000"/>
                </a:lnTo>
                <a:lnTo>
                  <a:pt x="12700" y="124891"/>
                </a:lnTo>
                <a:lnTo>
                  <a:pt x="12700" y="116420"/>
                </a:lnTo>
                <a:close/>
              </a:path>
              <a:path w="4076700" h="184150">
                <a:moveTo>
                  <a:pt x="12700" y="97370"/>
                </a:moveTo>
                <a:lnTo>
                  <a:pt x="10579" y="95250"/>
                </a:lnTo>
                <a:lnTo>
                  <a:pt x="2108" y="95250"/>
                </a:lnTo>
                <a:lnTo>
                  <a:pt x="0" y="97370"/>
                </a:lnTo>
                <a:lnTo>
                  <a:pt x="0" y="105841"/>
                </a:lnTo>
                <a:lnTo>
                  <a:pt x="2108" y="107950"/>
                </a:lnTo>
                <a:lnTo>
                  <a:pt x="10579" y="107950"/>
                </a:lnTo>
                <a:lnTo>
                  <a:pt x="12700" y="105841"/>
                </a:lnTo>
                <a:lnTo>
                  <a:pt x="12700" y="97370"/>
                </a:lnTo>
                <a:close/>
              </a:path>
              <a:path w="4076700" h="184150">
                <a:moveTo>
                  <a:pt x="12700" y="78320"/>
                </a:moveTo>
                <a:lnTo>
                  <a:pt x="10579" y="76200"/>
                </a:lnTo>
                <a:lnTo>
                  <a:pt x="2108" y="76200"/>
                </a:lnTo>
                <a:lnTo>
                  <a:pt x="0" y="78320"/>
                </a:lnTo>
                <a:lnTo>
                  <a:pt x="0" y="86791"/>
                </a:lnTo>
                <a:lnTo>
                  <a:pt x="2108" y="88900"/>
                </a:lnTo>
                <a:lnTo>
                  <a:pt x="10579" y="88900"/>
                </a:lnTo>
                <a:lnTo>
                  <a:pt x="12700" y="86791"/>
                </a:lnTo>
                <a:lnTo>
                  <a:pt x="12700" y="78320"/>
                </a:lnTo>
                <a:close/>
              </a:path>
              <a:path w="4076700" h="184150">
                <a:moveTo>
                  <a:pt x="12700" y="59270"/>
                </a:moveTo>
                <a:lnTo>
                  <a:pt x="10579" y="57150"/>
                </a:lnTo>
                <a:lnTo>
                  <a:pt x="2108" y="57150"/>
                </a:lnTo>
                <a:lnTo>
                  <a:pt x="0" y="59270"/>
                </a:lnTo>
                <a:lnTo>
                  <a:pt x="0" y="67741"/>
                </a:lnTo>
                <a:lnTo>
                  <a:pt x="2108" y="69850"/>
                </a:lnTo>
                <a:lnTo>
                  <a:pt x="10579" y="69850"/>
                </a:lnTo>
                <a:lnTo>
                  <a:pt x="12700" y="67741"/>
                </a:lnTo>
                <a:lnTo>
                  <a:pt x="12700" y="59270"/>
                </a:lnTo>
                <a:close/>
              </a:path>
              <a:path w="4076700" h="184150">
                <a:moveTo>
                  <a:pt x="12700" y="40220"/>
                </a:moveTo>
                <a:lnTo>
                  <a:pt x="10579" y="38100"/>
                </a:lnTo>
                <a:lnTo>
                  <a:pt x="2108" y="38100"/>
                </a:lnTo>
                <a:lnTo>
                  <a:pt x="0" y="40220"/>
                </a:lnTo>
                <a:lnTo>
                  <a:pt x="0" y="48691"/>
                </a:lnTo>
                <a:lnTo>
                  <a:pt x="2108" y="50800"/>
                </a:lnTo>
                <a:lnTo>
                  <a:pt x="10579" y="50800"/>
                </a:lnTo>
                <a:lnTo>
                  <a:pt x="12700" y="48691"/>
                </a:lnTo>
                <a:lnTo>
                  <a:pt x="12700" y="40220"/>
                </a:lnTo>
                <a:close/>
              </a:path>
              <a:path w="4076700" h="184150">
                <a:moveTo>
                  <a:pt x="12700" y="21170"/>
                </a:moveTo>
                <a:lnTo>
                  <a:pt x="10579" y="19050"/>
                </a:lnTo>
                <a:lnTo>
                  <a:pt x="2108" y="19050"/>
                </a:lnTo>
                <a:lnTo>
                  <a:pt x="0" y="21170"/>
                </a:lnTo>
                <a:lnTo>
                  <a:pt x="0" y="29641"/>
                </a:lnTo>
                <a:lnTo>
                  <a:pt x="2108" y="31750"/>
                </a:lnTo>
                <a:lnTo>
                  <a:pt x="10579" y="31750"/>
                </a:lnTo>
                <a:lnTo>
                  <a:pt x="12700" y="29641"/>
                </a:lnTo>
                <a:lnTo>
                  <a:pt x="12700" y="21170"/>
                </a:lnTo>
                <a:close/>
              </a:path>
              <a:path w="4076700" h="184150">
                <a:moveTo>
                  <a:pt x="12700" y="2120"/>
                </a:moveTo>
                <a:lnTo>
                  <a:pt x="10579" y="0"/>
                </a:lnTo>
                <a:lnTo>
                  <a:pt x="2108" y="0"/>
                </a:lnTo>
                <a:lnTo>
                  <a:pt x="0" y="2120"/>
                </a:lnTo>
                <a:lnTo>
                  <a:pt x="0" y="10591"/>
                </a:lnTo>
                <a:lnTo>
                  <a:pt x="2108" y="12700"/>
                </a:lnTo>
                <a:lnTo>
                  <a:pt x="10579" y="12700"/>
                </a:lnTo>
                <a:lnTo>
                  <a:pt x="12700" y="10591"/>
                </a:lnTo>
                <a:lnTo>
                  <a:pt x="12700" y="2120"/>
                </a:lnTo>
                <a:close/>
              </a:path>
              <a:path w="4076700" h="184150">
                <a:moveTo>
                  <a:pt x="1181100" y="173570"/>
                </a:moveTo>
                <a:lnTo>
                  <a:pt x="1178979" y="171450"/>
                </a:lnTo>
                <a:lnTo>
                  <a:pt x="1170508" y="171450"/>
                </a:lnTo>
                <a:lnTo>
                  <a:pt x="1168400" y="173570"/>
                </a:lnTo>
                <a:lnTo>
                  <a:pt x="1168400" y="182041"/>
                </a:lnTo>
                <a:lnTo>
                  <a:pt x="1170508" y="184150"/>
                </a:lnTo>
                <a:lnTo>
                  <a:pt x="1178979" y="184150"/>
                </a:lnTo>
                <a:lnTo>
                  <a:pt x="1181100" y="182041"/>
                </a:lnTo>
                <a:lnTo>
                  <a:pt x="1181100" y="173570"/>
                </a:lnTo>
                <a:close/>
              </a:path>
              <a:path w="4076700" h="184150">
                <a:moveTo>
                  <a:pt x="1181100" y="154520"/>
                </a:moveTo>
                <a:lnTo>
                  <a:pt x="1178979" y="152400"/>
                </a:lnTo>
                <a:lnTo>
                  <a:pt x="1170508" y="152400"/>
                </a:lnTo>
                <a:lnTo>
                  <a:pt x="1168400" y="154520"/>
                </a:lnTo>
                <a:lnTo>
                  <a:pt x="1168400" y="162991"/>
                </a:lnTo>
                <a:lnTo>
                  <a:pt x="1170508" y="165100"/>
                </a:lnTo>
                <a:lnTo>
                  <a:pt x="1178979" y="165100"/>
                </a:lnTo>
                <a:lnTo>
                  <a:pt x="1181100" y="162991"/>
                </a:lnTo>
                <a:lnTo>
                  <a:pt x="1181100" y="154520"/>
                </a:lnTo>
                <a:close/>
              </a:path>
              <a:path w="4076700" h="184150">
                <a:moveTo>
                  <a:pt x="1181100" y="135470"/>
                </a:moveTo>
                <a:lnTo>
                  <a:pt x="1178979" y="133350"/>
                </a:lnTo>
                <a:lnTo>
                  <a:pt x="1170508" y="133350"/>
                </a:lnTo>
                <a:lnTo>
                  <a:pt x="1168400" y="135470"/>
                </a:lnTo>
                <a:lnTo>
                  <a:pt x="1168400" y="143941"/>
                </a:lnTo>
                <a:lnTo>
                  <a:pt x="1170508" y="146050"/>
                </a:lnTo>
                <a:lnTo>
                  <a:pt x="1178979" y="146050"/>
                </a:lnTo>
                <a:lnTo>
                  <a:pt x="1181100" y="143941"/>
                </a:lnTo>
                <a:lnTo>
                  <a:pt x="1181100" y="135470"/>
                </a:lnTo>
                <a:close/>
              </a:path>
              <a:path w="4076700" h="184150">
                <a:moveTo>
                  <a:pt x="1181100" y="116420"/>
                </a:moveTo>
                <a:lnTo>
                  <a:pt x="1178979" y="114300"/>
                </a:lnTo>
                <a:lnTo>
                  <a:pt x="1170508" y="114300"/>
                </a:lnTo>
                <a:lnTo>
                  <a:pt x="1168400" y="116420"/>
                </a:lnTo>
                <a:lnTo>
                  <a:pt x="1168400" y="124891"/>
                </a:lnTo>
                <a:lnTo>
                  <a:pt x="1170508" y="127000"/>
                </a:lnTo>
                <a:lnTo>
                  <a:pt x="1178979" y="127000"/>
                </a:lnTo>
                <a:lnTo>
                  <a:pt x="1181100" y="124891"/>
                </a:lnTo>
                <a:lnTo>
                  <a:pt x="1181100" y="116420"/>
                </a:lnTo>
                <a:close/>
              </a:path>
              <a:path w="4076700" h="184150">
                <a:moveTo>
                  <a:pt x="1181100" y="97370"/>
                </a:moveTo>
                <a:lnTo>
                  <a:pt x="1178979" y="95250"/>
                </a:lnTo>
                <a:lnTo>
                  <a:pt x="1170508" y="95250"/>
                </a:lnTo>
                <a:lnTo>
                  <a:pt x="1168400" y="97370"/>
                </a:lnTo>
                <a:lnTo>
                  <a:pt x="1168400" y="105841"/>
                </a:lnTo>
                <a:lnTo>
                  <a:pt x="1170508" y="107950"/>
                </a:lnTo>
                <a:lnTo>
                  <a:pt x="1178979" y="107950"/>
                </a:lnTo>
                <a:lnTo>
                  <a:pt x="1181100" y="105841"/>
                </a:lnTo>
                <a:lnTo>
                  <a:pt x="1181100" y="97370"/>
                </a:lnTo>
                <a:close/>
              </a:path>
              <a:path w="4076700" h="184150">
                <a:moveTo>
                  <a:pt x="1181100" y="78320"/>
                </a:moveTo>
                <a:lnTo>
                  <a:pt x="1178979" y="76200"/>
                </a:lnTo>
                <a:lnTo>
                  <a:pt x="1170508" y="76200"/>
                </a:lnTo>
                <a:lnTo>
                  <a:pt x="1168400" y="78320"/>
                </a:lnTo>
                <a:lnTo>
                  <a:pt x="1168400" y="86791"/>
                </a:lnTo>
                <a:lnTo>
                  <a:pt x="1170508" y="88900"/>
                </a:lnTo>
                <a:lnTo>
                  <a:pt x="1178979" y="88900"/>
                </a:lnTo>
                <a:lnTo>
                  <a:pt x="1181100" y="86791"/>
                </a:lnTo>
                <a:lnTo>
                  <a:pt x="1181100" y="78320"/>
                </a:lnTo>
                <a:close/>
              </a:path>
              <a:path w="4076700" h="184150">
                <a:moveTo>
                  <a:pt x="1181100" y="59270"/>
                </a:moveTo>
                <a:lnTo>
                  <a:pt x="1178979" y="57150"/>
                </a:lnTo>
                <a:lnTo>
                  <a:pt x="1170508" y="57150"/>
                </a:lnTo>
                <a:lnTo>
                  <a:pt x="1168400" y="59270"/>
                </a:lnTo>
                <a:lnTo>
                  <a:pt x="1168400" y="67741"/>
                </a:lnTo>
                <a:lnTo>
                  <a:pt x="1170508" y="69850"/>
                </a:lnTo>
                <a:lnTo>
                  <a:pt x="1178979" y="69850"/>
                </a:lnTo>
                <a:lnTo>
                  <a:pt x="1181100" y="67741"/>
                </a:lnTo>
                <a:lnTo>
                  <a:pt x="1181100" y="59270"/>
                </a:lnTo>
                <a:close/>
              </a:path>
              <a:path w="4076700" h="184150">
                <a:moveTo>
                  <a:pt x="1181100" y="40220"/>
                </a:moveTo>
                <a:lnTo>
                  <a:pt x="1178979" y="38100"/>
                </a:lnTo>
                <a:lnTo>
                  <a:pt x="1170508" y="38100"/>
                </a:lnTo>
                <a:lnTo>
                  <a:pt x="1168400" y="40220"/>
                </a:lnTo>
                <a:lnTo>
                  <a:pt x="1168400" y="48691"/>
                </a:lnTo>
                <a:lnTo>
                  <a:pt x="1170508" y="50800"/>
                </a:lnTo>
                <a:lnTo>
                  <a:pt x="1178979" y="50800"/>
                </a:lnTo>
                <a:lnTo>
                  <a:pt x="1181100" y="48691"/>
                </a:lnTo>
                <a:lnTo>
                  <a:pt x="1181100" y="40220"/>
                </a:lnTo>
                <a:close/>
              </a:path>
              <a:path w="4076700" h="184150">
                <a:moveTo>
                  <a:pt x="1181100" y="21170"/>
                </a:moveTo>
                <a:lnTo>
                  <a:pt x="1178979" y="19050"/>
                </a:lnTo>
                <a:lnTo>
                  <a:pt x="1170508" y="19050"/>
                </a:lnTo>
                <a:lnTo>
                  <a:pt x="1168400" y="21170"/>
                </a:lnTo>
                <a:lnTo>
                  <a:pt x="1168400" y="29641"/>
                </a:lnTo>
                <a:lnTo>
                  <a:pt x="1170508" y="31750"/>
                </a:lnTo>
                <a:lnTo>
                  <a:pt x="1178979" y="31750"/>
                </a:lnTo>
                <a:lnTo>
                  <a:pt x="1181100" y="29641"/>
                </a:lnTo>
                <a:lnTo>
                  <a:pt x="1181100" y="21170"/>
                </a:lnTo>
                <a:close/>
              </a:path>
              <a:path w="4076700" h="184150">
                <a:moveTo>
                  <a:pt x="1181100" y="2120"/>
                </a:moveTo>
                <a:lnTo>
                  <a:pt x="1178979" y="0"/>
                </a:lnTo>
                <a:lnTo>
                  <a:pt x="1170508" y="0"/>
                </a:lnTo>
                <a:lnTo>
                  <a:pt x="1168400" y="2120"/>
                </a:lnTo>
                <a:lnTo>
                  <a:pt x="1168400" y="10591"/>
                </a:lnTo>
                <a:lnTo>
                  <a:pt x="1170508" y="12700"/>
                </a:lnTo>
                <a:lnTo>
                  <a:pt x="1178979" y="12700"/>
                </a:lnTo>
                <a:lnTo>
                  <a:pt x="1181100" y="10591"/>
                </a:lnTo>
                <a:lnTo>
                  <a:pt x="1181100" y="2120"/>
                </a:lnTo>
                <a:close/>
              </a:path>
              <a:path w="4076700" h="184150">
                <a:moveTo>
                  <a:pt x="2362200" y="173570"/>
                </a:moveTo>
                <a:lnTo>
                  <a:pt x="2360079" y="171450"/>
                </a:lnTo>
                <a:lnTo>
                  <a:pt x="2351608" y="171450"/>
                </a:lnTo>
                <a:lnTo>
                  <a:pt x="2349500" y="173570"/>
                </a:lnTo>
                <a:lnTo>
                  <a:pt x="2349500" y="182041"/>
                </a:lnTo>
                <a:lnTo>
                  <a:pt x="2351608" y="184150"/>
                </a:lnTo>
                <a:lnTo>
                  <a:pt x="2360079" y="184150"/>
                </a:lnTo>
                <a:lnTo>
                  <a:pt x="2362200" y="182041"/>
                </a:lnTo>
                <a:lnTo>
                  <a:pt x="2362200" y="173570"/>
                </a:lnTo>
                <a:close/>
              </a:path>
              <a:path w="4076700" h="184150">
                <a:moveTo>
                  <a:pt x="2362200" y="154520"/>
                </a:moveTo>
                <a:lnTo>
                  <a:pt x="2360079" y="152400"/>
                </a:lnTo>
                <a:lnTo>
                  <a:pt x="2351608" y="152400"/>
                </a:lnTo>
                <a:lnTo>
                  <a:pt x="2349500" y="154520"/>
                </a:lnTo>
                <a:lnTo>
                  <a:pt x="2349500" y="162991"/>
                </a:lnTo>
                <a:lnTo>
                  <a:pt x="2351608" y="165100"/>
                </a:lnTo>
                <a:lnTo>
                  <a:pt x="2360079" y="165100"/>
                </a:lnTo>
                <a:lnTo>
                  <a:pt x="2362200" y="162991"/>
                </a:lnTo>
                <a:lnTo>
                  <a:pt x="2362200" y="154520"/>
                </a:lnTo>
                <a:close/>
              </a:path>
              <a:path w="4076700" h="184150">
                <a:moveTo>
                  <a:pt x="2362200" y="135470"/>
                </a:moveTo>
                <a:lnTo>
                  <a:pt x="2360079" y="133350"/>
                </a:lnTo>
                <a:lnTo>
                  <a:pt x="2351608" y="133350"/>
                </a:lnTo>
                <a:lnTo>
                  <a:pt x="2349500" y="135470"/>
                </a:lnTo>
                <a:lnTo>
                  <a:pt x="2349500" y="143941"/>
                </a:lnTo>
                <a:lnTo>
                  <a:pt x="2351608" y="146050"/>
                </a:lnTo>
                <a:lnTo>
                  <a:pt x="2360079" y="146050"/>
                </a:lnTo>
                <a:lnTo>
                  <a:pt x="2362200" y="143941"/>
                </a:lnTo>
                <a:lnTo>
                  <a:pt x="2362200" y="135470"/>
                </a:lnTo>
                <a:close/>
              </a:path>
              <a:path w="4076700" h="184150">
                <a:moveTo>
                  <a:pt x="2362200" y="116420"/>
                </a:moveTo>
                <a:lnTo>
                  <a:pt x="2360079" y="114300"/>
                </a:lnTo>
                <a:lnTo>
                  <a:pt x="2351608" y="114300"/>
                </a:lnTo>
                <a:lnTo>
                  <a:pt x="2349500" y="116420"/>
                </a:lnTo>
                <a:lnTo>
                  <a:pt x="2349500" y="124891"/>
                </a:lnTo>
                <a:lnTo>
                  <a:pt x="2351608" y="127000"/>
                </a:lnTo>
                <a:lnTo>
                  <a:pt x="2360079" y="127000"/>
                </a:lnTo>
                <a:lnTo>
                  <a:pt x="2362200" y="124891"/>
                </a:lnTo>
                <a:lnTo>
                  <a:pt x="2362200" y="116420"/>
                </a:lnTo>
                <a:close/>
              </a:path>
              <a:path w="4076700" h="184150">
                <a:moveTo>
                  <a:pt x="2362200" y="97370"/>
                </a:moveTo>
                <a:lnTo>
                  <a:pt x="2360079" y="95250"/>
                </a:lnTo>
                <a:lnTo>
                  <a:pt x="2351608" y="95250"/>
                </a:lnTo>
                <a:lnTo>
                  <a:pt x="2349500" y="97370"/>
                </a:lnTo>
                <a:lnTo>
                  <a:pt x="2349500" y="105841"/>
                </a:lnTo>
                <a:lnTo>
                  <a:pt x="2351608" y="107950"/>
                </a:lnTo>
                <a:lnTo>
                  <a:pt x="2360079" y="107950"/>
                </a:lnTo>
                <a:lnTo>
                  <a:pt x="2362200" y="105841"/>
                </a:lnTo>
                <a:lnTo>
                  <a:pt x="2362200" y="97370"/>
                </a:lnTo>
                <a:close/>
              </a:path>
              <a:path w="4076700" h="184150">
                <a:moveTo>
                  <a:pt x="2362200" y="78320"/>
                </a:moveTo>
                <a:lnTo>
                  <a:pt x="2360079" y="76200"/>
                </a:lnTo>
                <a:lnTo>
                  <a:pt x="2351608" y="76200"/>
                </a:lnTo>
                <a:lnTo>
                  <a:pt x="2349500" y="78320"/>
                </a:lnTo>
                <a:lnTo>
                  <a:pt x="2349500" y="86791"/>
                </a:lnTo>
                <a:lnTo>
                  <a:pt x="2351608" y="88900"/>
                </a:lnTo>
                <a:lnTo>
                  <a:pt x="2360079" y="88900"/>
                </a:lnTo>
                <a:lnTo>
                  <a:pt x="2362200" y="86791"/>
                </a:lnTo>
                <a:lnTo>
                  <a:pt x="2362200" y="78320"/>
                </a:lnTo>
                <a:close/>
              </a:path>
              <a:path w="4076700" h="184150">
                <a:moveTo>
                  <a:pt x="2362200" y="59270"/>
                </a:moveTo>
                <a:lnTo>
                  <a:pt x="2360079" y="57150"/>
                </a:lnTo>
                <a:lnTo>
                  <a:pt x="2351608" y="57150"/>
                </a:lnTo>
                <a:lnTo>
                  <a:pt x="2349500" y="59270"/>
                </a:lnTo>
                <a:lnTo>
                  <a:pt x="2349500" y="67741"/>
                </a:lnTo>
                <a:lnTo>
                  <a:pt x="2351608" y="69850"/>
                </a:lnTo>
                <a:lnTo>
                  <a:pt x="2360079" y="69850"/>
                </a:lnTo>
                <a:lnTo>
                  <a:pt x="2362200" y="67741"/>
                </a:lnTo>
                <a:lnTo>
                  <a:pt x="2362200" y="59270"/>
                </a:lnTo>
                <a:close/>
              </a:path>
              <a:path w="4076700" h="184150">
                <a:moveTo>
                  <a:pt x="2362200" y="40220"/>
                </a:moveTo>
                <a:lnTo>
                  <a:pt x="2360079" y="38100"/>
                </a:lnTo>
                <a:lnTo>
                  <a:pt x="2351608" y="38100"/>
                </a:lnTo>
                <a:lnTo>
                  <a:pt x="2349500" y="40220"/>
                </a:lnTo>
                <a:lnTo>
                  <a:pt x="2349500" y="48691"/>
                </a:lnTo>
                <a:lnTo>
                  <a:pt x="2351608" y="50800"/>
                </a:lnTo>
                <a:lnTo>
                  <a:pt x="2360079" y="50800"/>
                </a:lnTo>
                <a:lnTo>
                  <a:pt x="2362200" y="48691"/>
                </a:lnTo>
                <a:lnTo>
                  <a:pt x="2362200" y="40220"/>
                </a:lnTo>
                <a:close/>
              </a:path>
              <a:path w="4076700" h="184150">
                <a:moveTo>
                  <a:pt x="2362200" y="21170"/>
                </a:moveTo>
                <a:lnTo>
                  <a:pt x="2360079" y="19050"/>
                </a:lnTo>
                <a:lnTo>
                  <a:pt x="2351608" y="19050"/>
                </a:lnTo>
                <a:lnTo>
                  <a:pt x="2349500" y="21170"/>
                </a:lnTo>
                <a:lnTo>
                  <a:pt x="2349500" y="29641"/>
                </a:lnTo>
                <a:lnTo>
                  <a:pt x="2351608" y="31750"/>
                </a:lnTo>
                <a:lnTo>
                  <a:pt x="2360079" y="31750"/>
                </a:lnTo>
                <a:lnTo>
                  <a:pt x="2362200" y="29641"/>
                </a:lnTo>
                <a:lnTo>
                  <a:pt x="2362200" y="21170"/>
                </a:lnTo>
                <a:close/>
              </a:path>
              <a:path w="4076700" h="184150">
                <a:moveTo>
                  <a:pt x="2362200" y="2120"/>
                </a:moveTo>
                <a:lnTo>
                  <a:pt x="2360079" y="0"/>
                </a:lnTo>
                <a:lnTo>
                  <a:pt x="2351608" y="0"/>
                </a:lnTo>
                <a:lnTo>
                  <a:pt x="2349500" y="2120"/>
                </a:lnTo>
                <a:lnTo>
                  <a:pt x="2349500" y="10591"/>
                </a:lnTo>
                <a:lnTo>
                  <a:pt x="2351608" y="12700"/>
                </a:lnTo>
                <a:lnTo>
                  <a:pt x="2360079" y="12700"/>
                </a:lnTo>
                <a:lnTo>
                  <a:pt x="2362200" y="10591"/>
                </a:lnTo>
                <a:lnTo>
                  <a:pt x="2362200" y="2120"/>
                </a:lnTo>
                <a:close/>
              </a:path>
              <a:path w="4076700" h="184150">
                <a:moveTo>
                  <a:pt x="2819400" y="173570"/>
                </a:moveTo>
                <a:lnTo>
                  <a:pt x="2817279" y="171450"/>
                </a:lnTo>
                <a:lnTo>
                  <a:pt x="2808808" y="171450"/>
                </a:lnTo>
                <a:lnTo>
                  <a:pt x="2806700" y="173570"/>
                </a:lnTo>
                <a:lnTo>
                  <a:pt x="2806700" y="182041"/>
                </a:lnTo>
                <a:lnTo>
                  <a:pt x="2808808" y="184150"/>
                </a:lnTo>
                <a:lnTo>
                  <a:pt x="2817279" y="184150"/>
                </a:lnTo>
                <a:lnTo>
                  <a:pt x="2819400" y="182041"/>
                </a:lnTo>
                <a:lnTo>
                  <a:pt x="2819400" y="173570"/>
                </a:lnTo>
                <a:close/>
              </a:path>
              <a:path w="4076700" h="184150">
                <a:moveTo>
                  <a:pt x="2819400" y="154520"/>
                </a:moveTo>
                <a:lnTo>
                  <a:pt x="2817279" y="152400"/>
                </a:lnTo>
                <a:lnTo>
                  <a:pt x="2808808" y="152400"/>
                </a:lnTo>
                <a:lnTo>
                  <a:pt x="2806700" y="154520"/>
                </a:lnTo>
                <a:lnTo>
                  <a:pt x="2806700" y="162991"/>
                </a:lnTo>
                <a:lnTo>
                  <a:pt x="2808808" y="165100"/>
                </a:lnTo>
                <a:lnTo>
                  <a:pt x="2817279" y="165100"/>
                </a:lnTo>
                <a:lnTo>
                  <a:pt x="2819400" y="162991"/>
                </a:lnTo>
                <a:lnTo>
                  <a:pt x="2819400" y="154520"/>
                </a:lnTo>
                <a:close/>
              </a:path>
              <a:path w="4076700" h="184150">
                <a:moveTo>
                  <a:pt x="2819400" y="135470"/>
                </a:moveTo>
                <a:lnTo>
                  <a:pt x="2817279" y="133350"/>
                </a:lnTo>
                <a:lnTo>
                  <a:pt x="2808808" y="133350"/>
                </a:lnTo>
                <a:lnTo>
                  <a:pt x="2806700" y="135470"/>
                </a:lnTo>
                <a:lnTo>
                  <a:pt x="2806700" y="143941"/>
                </a:lnTo>
                <a:lnTo>
                  <a:pt x="2808808" y="146050"/>
                </a:lnTo>
                <a:lnTo>
                  <a:pt x="2817279" y="146050"/>
                </a:lnTo>
                <a:lnTo>
                  <a:pt x="2819400" y="143941"/>
                </a:lnTo>
                <a:lnTo>
                  <a:pt x="2819400" y="135470"/>
                </a:lnTo>
                <a:close/>
              </a:path>
              <a:path w="4076700" h="184150">
                <a:moveTo>
                  <a:pt x="2819400" y="116420"/>
                </a:moveTo>
                <a:lnTo>
                  <a:pt x="2817279" y="114300"/>
                </a:lnTo>
                <a:lnTo>
                  <a:pt x="2808808" y="114300"/>
                </a:lnTo>
                <a:lnTo>
                  <a:pt x="2806700" y="116420"/>
                </a:lnTo>
                <a:lnTo>
                  <a:pt x="2806700" y="124891"/>
                </a:lnTo>
                <a:lnTo>
                  <a:pt x="2808808" y="127000"/>
                </a:lnTo>
                <a:lnTo>
                  <a:pt x="2817279" y="127000"/>
                </a:lnTo>
                <a:lnTo>
                  <a:pt x="2819400" y="124891"/>
                </a:lnTo>
                <a:lnTo>
                  <a:pt x="2819400" y="116420"/>
                </a:lnTo>
                <a:close/>
              </a:path>
              <a:path w="4076700" h="184150">
                <a:moveTo>
                  <a:pt x="2819400" y="97370"/>
                </a:moveTo>
                <a:lnTo>
                  <a:pt x="2817279" y="95250"/>
                </a:lnTo>
                <a:lnTo>
                  <a:pt x="2808808" y="95250"/>
                </a:lnTo>
                <a:lnTo>
                  <a:pt x="2806700" y="97370"/>
                </a:lnTo>
                <a:lnTo>
                  <a:pt x="2806700" y="105841"/>
                </a:lnTo>
                <a:lnTo>
                  <a:pt x="2808808" y="107950"/>
                </a:lnTo>
                <a:lnTo>
                  <a:pt x="2817279" y="107950"/>
                </a:lnTo>
                <a:lnTo>
                  <a:pt x="2819400" y="105841"/>
                </a:lnTo>
                <a:lnTo>
                  <a:pt x="2819400" y="97370"/>
                </a:lnTo>
                <a:close/>
              </a:path>
              <a:path w="4076700" h="184150">
                <a:moveTo>
                  <a:pt x="2819400" y="78320"/>
                </a:moveTo>
                <a:lnTo>
                  <a:pt x="2817279" y="76200"/>
                </a:lnTo>
                <a:lnTo>
                  <a:pt x="2808808" y="76200"/>
                </a:lnTo>
                <a:lnTo>
                  <a:pt x="2806700" y="78320"/>
                </a:lnTo>
                <a:lnTo>
                  <a:pt x="2806700" y="86791"/>
                </a:lnTo>
                <a:lnTo>
                  <a:pt x="2808808" y="88900"/>
                </a:lnTo>
                <a:lnTo>
                  <a:pt x="2817279" y="88900"/>
                </a:lnTo>
                <a:lnTo>
                  <a:pt x="2819400" y="86791"/>
                </a:lnTo>
                <a:lnTo>
                  <a:pt x="2819400" y="78320"/>
                </a:lnTo>
                <a:close/>
              </a:path>
              <a:path w="4076700" h="184150">
                <a:moveTo>
                  <a:pt x="2819400" y="59270"/>
                </a:moveTo>
                <a:lnTo>
                  <a:pt x="2817279" y="57150"/>
                </a:lnTo>
                <a:lnTo>
                  <a:pt x="2808808" y="57150"/>
                </a:lnTo>
                <a:lnTo>
                  <a:pt x="2806700" y="59270"/>
                </a:lnTo>
                <a:lnTo>
                  <a:pt x="2806700" y="67741"/>
                </a:lnTo>
                <a:lnTo>
                  <a:pt x="2808808" y="69850"/>
                </a:lnTo>
                <a:lnTo>
                  <a:pt x="2817279" y="69850"/>
                </a:lnTo>
                <a:lnTo>
                  <a:pt x="2819400" y="67741"/>
                </a:lnTo>
                <a:lnTo>
                  <a:pt x="2819400" y="59270"/>
                </a:lnTo>
                <a:close/>
              </a:path>
              <a:path w="4076700" h="184150">
                <a:moveTo>
                  <a:pt x="2819400" y="40220"/>
                </a:moveTo>
                <a:lnTo>
                  <a:pt x="2817279" y="38100"/>
                </a:lnTo>
                <a:lnTo>
                  <a:pt x="2808808" y="38100"/>
                </a:lnTo>
                <a:lnTo>
                  <a:pt x="2806700" y="40220"/>
                </a:lnTo>
                <a:lnTo>
                  <a:pt x="2806700" y="48691"/>
                </a:lnTo>
                <a:lnTo>
                  <a:pt x="2808808" y="50800"/>
                </a:lnTo>
                <a:lnTo>
                  <a:pt x="2817279" y="50800"/>
                </a:lnTo>
                <a:lnTo>
                  <a:pt x="2819400" y="48691"/>
                </a:lnTo>
                <a:lnTo>
                  <a:pt x="2819400" y="40220"/>
                </a:lnTo>
                <a:close/>
              </a:path>
              <a:path w="4076700" h="184150">
                <a:moveTo>
                  <a:pt x="2819400" y="21170"/>
                </a:moveTo>
                <a:lnTo>
                  <a:pt x="2817279" y="19050"/>
                </a:lnTo>
                <a:lnTo>
                  <a:pt x="2808808" y="19050"/>
                </a:lnTo>
                <a:lnTo>
                  <a:pt x="2806700" y="21170"/>
                </a:lnTo>
                <a:lnTo>
                  <a:pt x="2806700" y="29641"/>
                </a:lnTo>
                <a:lnTo>
                  <a:pt x="2808808" y="31750"/>
                </a:lnTo>
                <a:lnTo>
                  <a:pt x="2817279" y="31750"/>
                </a:lnTo>
                <a:lnTo>
                  <a:pt x="2819400" y="29641"/>
                </a:lnTo>
                <a:lnTo>
                  <a:pt x="2819400" y="21170"/>
                </a:lnTo>
                <a:close/>
              </a:path>
              <a:path w="4076700" h="184150">
                <a:moveTo>
                  <a:pt x="2819400" y="2120"/>
                </a:moveTo>
                <a:lnTo>
                  <a:pt x="2817279" y="0"/>
                </a:lnTo>
                <a:lnTo>
                  <a:pt x="2808808" y="0"/>
                </a:lnTo>
                <a:lnTo>
                  <a:pt x="2806700" y="2120"/>
                </a:lnTo>
                <a:lnTo>
                  <a:pt x="2806700" y="10591"/>
                </a:lnTo>
                <a:lnTo>
                  <a:pt x="2808808" y="12700"/>
                </a:lnTo>
                <a:lnTo>
                  <a:pt x="2817279" y="12700"/>
                </a:lnTo>
                <a:lnTo>
                  <a:pt x="2819400" y="10591"/>
                </a:lnTo>
                <a:lnTo>
                  <a:pt x="2819400" y="2120"/>
                </a:lnTo>
                <a:close/>
              </a:path>
              <a:path w="4076700" h="184150">
                <a:moveTo>
                  <a:pt x="4076700" y="173570"/>
                </a:moveTo>
                <a:lnTo>
                  <a:pt x="4074579" y="171450"/>
                </a:lnTo>
                <a:lnTo>
                  <a:pt x="4066108" y="171450"/>
                </a:lnTo>
                <a:lnTo>
                  <a:pt x="4064000" y="173570"/>
                </a:lnTo>
                <a:lnTo>
                  <a:pt x="4064000" y="182041"/>
                </a:lnTo>
                <a:lnTo>
                  <a:pt x="4066108" y="184150"/>
                </a:lnTo>
                <a:lnTo>
                  <a:pt x="4074579" y="184150"/>
                </a:lnTo>
                <a:lnTo>
                  <a:pt x="4076700" y="182041"/>
                </a:lnTo>
                <a:lnTo>
                  <a:pt x="4076700" y="173570"/>
                </a:lnTo>
                <a:close/>
              </a:path>
              <a:path w="4076700" h="184150">
                <a:moveTo>
                  <a:pt x="4076700" y="154520"/>
                </a:moveTo>
                <a:lnTo>
                  <a:pt x="4074579" y="152400"/>
                </a:lnTo>
                <a:lnTo>
                  <a:pt x="4066108" y="152400"/>
                </a:lnTo>
                <a:lnTo>
                  <a:pt x="4064000" y="154520"/>
                </a:lnTo>
                <a:lnTo>
                  <a:pt x="4064000" y="162991"/>
                </a:lnTo>
                <a:lnTo>
                  <a:pt x="4066108" y="165100"/>
                </a:lnTo>
                <a:lnTo>
                  <a:pt x="4074579" y="165100"/>
                </a:lnTo>
                <a:lnTo>
                  <a:pt x="4076700" y="162991"/>
                </a:lnTo>
                <a:lnTo>
                  <a:pt x="4076700" y="154520"/>
                </a:lnTo>
                <a:close/>
              </a:path>
              <a:path w="4076700" h="184150">
                <a:moveTo>
                  <a:pt x="4076700" y="135470"/>
                </a:moveTo>
                <a:lnTo>
                  <a:pt x="4074579" y="133350"/>
                </a:lnTo>
                <a:lnTo>
                  <a:pt x="4066108" y="133350"/>
                </a:lnTo>
                <a:lnTo>
                  <a:pt x="4064000" y="135470"/>
                </a:lnTo>
                <a:lnTo>
                  <a:pt x="4064000" y="143941"/>
                </a:lnTo>
                <a:lnTo>
                  <a:pt x="4066108" y="146050"/>
                </a:lnTo>
                <a:lnTo>
                  <a:pt x="4074579" y="146050"/>
                </a:lnTo>
                <a:lnTo>
                  <a:pt x="4076700" y="143941"/>
                </a:lnTo>
                <a:lnTo>
                  <a:pt x="4076700" y="135470"/>
                </a:lnTo>
                <a:close/>
              </a:path>
              <a:path w="4076700" h="184150">
                <a:moveTo>
                  <a:pt x="4076700" y="116420"/>
                </a:moveTo>
                <a:lnTo>
                  <a:pt x="4074579" y="114300"/>
                </a:lnTo>
                <a:lnTo>
                  <a:pt x="4066108" y="114300"/>
                </a:lnTo>
                <a:lnTo>
                  <a:pt x="4064000" y="116420"/>
                </a:lnTo>
                <a:lnTo>
                  <a:pt x="4064000" y="124891"/>
                </a:lnTo>
                <a:lnTo>
                  <a:pt x="4066108" y="127000"/>
                </a:lnTo>
                <a:lnTo>
                  <a:pt x="4074579" y="127000"/>
                </a:lnTo>
                <a:lnTo>
                  <a:pt x="4076700" y="124891"/>
                </a:lnTo>
                <a:lnTo>
                  <a:pt x="4076700" y="116420"/>
                </a:lnTo>
                <a:close/>
              </a:path>
              <a:path w="4076700" h="184150">
                <a:moveTo>
                  <a:pt x="4076700" y="97370"/>
                </a:moveTo>
                <a:lnTo>
                  <a:pt x="4074579" y="95250"/>
                </a:lnTo>
                <a:lnTo>
                  <a:pt x="4066108" y="95250"/>
                </a:lnTo>
                <a:lnTo>
                  <a:pt x="4064000" y="97370"/>
                </a:lnTo>
                <a:lnTo>
                  <a:pt x="4064000" y="105841"/>
                </a:lnTo>
                <a:lnTo>
                  <a:pt x="4066108" y="107950"/>
                </a:lnTo>
                <a:lnTo>
                  <a:pt x="4074579" y="107950"/>
                </a:lnTo>
                <a:lnTo>
                  <a:pt x="4076700" y="105841"/>
                </a:lnTo>
                <a:lnTo>
                  <a:pt x="4076700" y="97370"/>
                </a:lnTo>
                <a:close/>
              </a:path>
              <a:path w="4076700" h="184150">
                <a:moveTo>
                  <a:pt x="4076700" y="78320"/>
                </a:moveTo>
                <a:lnTo>
                  <a:pt x="4074579" y="76200"/>
                </a:lnTo>
                <a:lnTo>
                  <a:pt x="4066108" y="76200"/>
                </a:lnTo>
                <a:lnTo>
                  <a:pt x="4064000" y="78320"/>
                </a:lnTo>
                <a:lnTo>
                  <a:pt x="4064000" y="86791"/>
                </a:lnTo>
                <a:lnTo>
                  <a:pt x="4066108" y="88900"/>
                </a:lnTo>
                <a:lnTo>
                  <a:pt x="4074579" y="88900"/>
                </a:lnTo>
                <a:lnTo>
                  <a:pt x="4076700" y="86791"/>
                </a:lnTo>
                <a:lnTo>
                  <a:pt x="4076700" y="78320"/>
                </a:lnTo>
                <a:close/>
              </a:path>
              <a:path w="4076700" h="184150">
                <a:moveTo>
                  <a:pt x="4076700" y="59270"/>
                </a:moveTo>
                <a:lnTo>
                  <a:pt x="4074579" y="57150"/>
                </a:lnTo>
                <a:lnTo>
                  <a:pt x="4066108" y="57150"/>
                </a:lnTo>
                <a:lnTo>
                  <a:pt x="4064000" y="59270"/>
                </a:lnTo>
                <a:lnTo>
                  <a:pt x="4064000" y="67741"/>
                </a:lnTo>
                <a:lnTo>
                  <a:pt x="4066108" y="69850"/>
                </a:lnTo>
                <a:lnTo>
                  <a:pt x="4074579" y="69850"/>
                </a:lnTo>
                <a:lnTo>
                  <a:pt x="4076700" y="67741"/>
                </a:lnTo>
                <a:lnTo>
                  <a:pt x="4076700" y="59270"/>
                </a:lnTo>
                <a:close/>
              </a:path>
              <a:path w="4076700" h="184150">
                <a:moveTo>
                  <a:pt x="4076700" y="40220"/>
                </a:moveTo>
                <a:lnTo>
                  <a:pt x="4074579" y="38100"/>
                </a:lnTo>
                <a:lnTo>
                  <a:pt x="4066108" y="38100"/>
                </a:lnTo>
                <a:lnTo>
                  <a:pt x="4064000" y="40220"/>
                </a:lnTo>
                <a:lnTo>
                  <a:pt x="4064000" y="48691"/>
                </a:lnTo>
                <a:lnTo>
                  <a:pt x="4066108" y="50800"/>
                </a:lnTo>
                <a:lnTo>
                  <a:pt x="4074579" y="50800"/>
                </a:lnTo>
                <a:lnTo>
                  <a:pt x="4076700" y="48691"/>
                </a:lnTo>
                <a:lnTo>
                  <a:pt x="4076700" y="40220"/>
                </a:lnTo>
                <a:close/>
              </a:path>
              <a:path w="4076700" h="184150">
                <a:moveTo>
                  <a:pt x="4076700" y="21170"/>
                </a:moveTo>
                <a:lnTo>
                  <a:pt x="4074579" y="19050"/>
                </a:lnTo>
                <a:lnTo>
                  <a:pt x="4066108" y="19050"/>
                </a:lnTo>
                <a:lnTo>
                  <a:pt x="4064000" y="21170"/>
                </a:lnTo>
                <a:lnTo>
                  <a:pt x="4064000" y="29641"/>
                </a:lnTo>
                <a:lnTo>
                  <a:pt x="4066108" y="31750"/>
                </a:lnTo>
                <a:lnTo>
                  <a:pt x="4074579" y="31750"/>
                </a:lnTo>
                <a:lnTo>
                  <a:pt x="4076700" y="29641"/>
                </a:lnTo>
                <a:lnTo>
                  <a:pt x="4076700" y="21170"/>
                </a:lnTo>
                <a:close/>
              </a:path>
              <a:path w="4076700" h="184150">
                <a:moveTo>
                  <a:pt x="4076700" y="2120"/>
                </a:moveTo>
                <a:lnTo>
                  <a:pt x="4074579" y="0"/>
                </a:lnTo>
                <a:lnTo>
                  <a:pt x="4066108" y="0"/>
                </a:lnTo>
                <a:lnTo>
                  <a:pt x="4064000" y="2120"/>
                </a:lnTo>
                <a:lnTo>
                  <a:pt x="4064000" y="10591"/>
                </a:lnTo>
                <a:lnTo>
                  <a:pt x="4066108" y="12700"/>
                </a:lnTo>
                <a:lnTo>
                  <a:pt x="4074579" y="12700"/>
                </a:lnTo>
                <a:lnTo>
                  <a:pt x="4076700" y="10591"/>
                </a:lnTo>
                <a:lnTo>
                  <a:pt x="4076700" y="2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0712" y="5943598"/>
            <a:ext cx="488950" cy="12700"/>
          </a:xfrm>
          <a:custGeom>
            <a:avLst/>
            <a:gdLst/>
            <a:ahLst/>
            <a:cxnLst/>
            <a:rect l="l" t="t" r="r" b="b"/>
            <a:pathLst>
              <a:path w="488950" h="12700">
                <a:moveTo>
                  <a:pt x="10583" y="12700"/>
                </a:moveTo>
                <a:lnTo>
                  <a:pt x="2116" y="12700"/>
                </a:lnTo>
                <a:lnTo>
                  <a:pt x="0" y="10583"/>
                </a:lnTo>
                <a:lnTo>
                  <a:pt x="0" y="2116"/>
                </a:lnTo>
                <a:lnTo>
                  <a:pt x="2116" y="0"/>
                </a:lnTo>
                <a:lnTo>
                  <a:pt x="10583" y="0"/>
                </a:lnTo>
                <a:lnTo>
                  <a:pt x="12699" y="2116"/>
                </a:lnTo>
                <a:lnTo>
                  <a:pt x="12699" y="10583"/>
                </a:lnTo>
                <a:lnTo>
                  <a:pt x="10583" y="12700"/>
                </a:lnTo>
                <a:close/>
              </a:path>
              <a:path w="488950" h="12700">
                <a:moveTo>
                  <a:pt x="29633" y="12700"/>
                </a:moveTo>
                <a:lnTo>
                  <a:pt x="21166" y="12700"/>
                </a:lnTo>
                <a:lnTo>
                  <a:pt x="19050" y="10583"/>
                </a:lnTo>
                <a:lnTo>
                  <a:pt x="19050" y="2116"/>
                </a:lnTo>
                <a:lnTo>
                  <a:pt x="21166" y="0"/>
                </a:lnTo>
                <a:lnTo>
                  <a:pt x="29633" y="0"/>
                </a:lnTo>
                <a:lnTo>
                  <a:pt x="31749" y="2116"/>
                </a:lnTo>
                <a:lnTo>
                  <a:pt x="31749" y="10583"/>
                </a:lnTo>
                <a:lnTo>
                  <a:pt x="29633" y="12700"/>
                </a:lnTo>
                <a:close/>
              </a:path>
              <a:path w="488950" h="12700">
                <a:moveTo>
                  <a:pt x="48683" y="12700"/>
                </a:moveTo>
                <a:lnTo>
                  <a:pt x="40216" y="12700"/>
                </a:lnTo>
                <a:lnTo>
                  <a:pt x="38099" y="10583"/>
                </a:lnTo>
                <a:lnTo>
                  <a:pt x="38099" y="2116"/>
                </a:lnTo>
                <a:lnTo>
                  <a:pt x="40216" y="0"/>
                </a:lnTo>
                <a:lnTo>
                  <a:pt x="48683" y="0"/>
                </a:lnTo>
                <a:lnTo>
                  <a:pt x="50800" y="2116"/>
                </a:lnTo>
                <a:lnTo>
                  <a:pt x="50800" y="10583"/>
                </a:lnTo>
                <a:lnTo>
                  <a:pt x="48683" y="12700"/>
                </a:lnTo>
                <a:close/>
              </a:path>
              <a:path w="488950" h="12700">
                <a:moveTo>
                  <a:pt x="67733" y="12700"/>
                </a:moveTo>
                <a:lnTo>
                  <a:pt x="59266" y="12700"/>
                </a:lnTo>
                <a:lnTo>
                  <a:pt x="57149" y="10583"/>
                </a:lnTo>
                <a:lnTo>
                  <a:pt x="57149" y="2116"/>
                </a:lnTo>
                <a:lnTo>
                  <a:pt x="59266" y="0"/>
                </a:lnTo>
                <a:lnTo>
                  <a:pt x="67733" y="0"/>
                </a:lnTo>
                <a:lnTo>
                  <a:pt x="69850" y="2116"/>
                </a:lnTo>
                <a:lnTo>
                  <a:pt x="69850" y="10583"/>
                </a:lnTo>
                <a:lnTo>
                  <a:pt x="67733" y="12700"/>
                </a:lnTo>
                <a:close/>
              </a:path>
              <a:path w="488950" h="12700">
                <a:moveTo>
                  <a:pt x="86783" y="12700"/>
                </a:moveTo>
                <a:lnTo>
                  <a:pt x="78316" y="12700"/>
                </a:lnTo>
                <a:lnTo>
                  <a:pt x="76200" y="10583"/>
                </a:lnTo>
                <a:lnTo>
                  <a:pt x="76200" y="2116"/>
                </a:lnTo>
                <a:lnTo>
                  <a:pt x="78316" y="0"/>
                </a:lnTo>
                <a:lnTo>
                  <a:pt x="86783" y="0"/>
                </a:lnTo>
                <a:lnTo>
                  <a:pt x="88900" y="2116"/>
                </a:lnTo>
                <a:lnTo>
                  <a:pt x="88900" y="10583"/>
                </a:lnTo>
                <a:lnTo>
                  <a:pt x="86783" y="12700"/>
                </a:lnTo>
                <a:close/>
              </a:path>
              <a:path w="488950" h="12700">
                <a:moveTo>
                  <a:pt x="105833" y="12700"/>
                </a:moveTo>
                <a:lnTo>
                  <a:pt x="97366" y="12700"/>
                </a:lnTo>
                <a:lnTo>
                  <a:pt x="95250" y="10583"/>
                </a:lnTo>
                <a:lnTo>
                  <a:pt x="95250" y="2116"/>
                </a:lnTo>
                <a:lnTo>
                  <a:pt x="97366" y="0"/>
                </a:lnTo>
                <a:lnTo>
                  <a:pt x="105833" y="0"/>
                </a:lnTo>
                <a:lnTo>
                  <a:pt x="107950" y="2116"/>
                </a:lnTo>
                <a:lnTo>
                  <a:pt x="107950" y="10583"/>
                </a:lnTo>
                <a:lnTo>
                  <a:pt x="105833" y="12700"/>
                </a:lnTo>
                <a:close/>
              </a:path>
              <a:path w="488950" h="12700">
                <a:moveTo>
                  <a:pt x="124883" y="12700"/>
                </a:moveTo>
                <a:lnTo>
                  <a:pt x="116416" y="12700"/>
                </a:lnTo>
                <a:lnTo>
                  <a:pt x="114300" y="10583"/>
                </a:lnTo>
                <a:lnTo>
                  <a:pt x="114300" y="2116"/>
                </a:lnTo>
                <a:lnTo>
                  <a:pt x="116416" y="0"/>
                </a:lnTo>
                <a:lnTo>
                  <a:pt x="124883" y="0"/>
                </a:lnTo>
                <a:lnTo>
                  <a:pt x="127000" y="2116"/>
                </a:lnTo>
                <a:lnTo>
                  <a:pt x="127000" y="10583"/>
                </a:lnTo>
                <a:lnTo>
                  <a:pt x="124883" y="12700"/>
                </a:lnTo>
                <a:close/>
              </a:path>
              <a:path w="488950" h="12700">
                <a:moveTo>
                  <a:pt x="143933" y="12700"/>
                </a:moveTo>
                <a:lnTo>
                  <a:pt x="135466" y="12700"/>
                </a:lnTo>
                <a:lnTo>
                  <a:pt x="133350" y="10583"/>
                </a:lnTo>
                <a:lnTo>
                  <a:pt x="133350" y="2116"/>
                </a:lnTo>
                <a:lnTo>
                  <a:pt x="135466" y="0"/>
                </a:lnTo>
                <a:lnTo>
                  <a:pt x="143933" y="0"/>
                </a:lnTo>
                <a:lnTo>
                  <a:pt x="146050" y="2116"/>
                </a:lnTo>
                <a:lnTo>
                  <a:pt x="146050" y="10583"/>
                </a:lnTo>
                <a:lnTo>
                  <a:pt x="143933" y="12700"/>
                </a:lnTo>
                <a:close/>
              </a:path>
              <a:path w="488950" h="12700">
                <a:moveTo>
                  <a:pt x="162983" y="12700"/>
                </a:moveTo>
                <a:lnTo>
                  <a:pt x="154516" y="12700"/>
                </a:lnTo>
                <a:lnTo>
                  <a:pt x="152399" y="10583"/>
                </a:lnTo>
                <a:lnTo>
                  <a:pt x="152399" y="2116"/>
                </a:lnTo>
                <a:lnTo>
                  <a:pt x="154516" y="0"/>
                </a:lnTo>
                <a:lnTo>
                  <a:pt x="162983" y="0"/>
                </a:lnTo>
                <a:lnTo>
                  <a:pt x="165100" y="2116"/>
                </a:lnTo>
                <a:lnTo>
                  <a:pt x="165100" y="10583"/>
                </a:lnTo>
                <a:lnTo>
                  <a:pt x="162983" y="12700"/>
                </a:lnTo>
                <a:close/>
              </a:path>
              <a:path w="488950" h="12700">
                <a:moveTo>
                  <a:pt x="182033" y="12700"/>
                </a:moveTo>
                <a:lnTo>
                  <a:pt x="173566" y="12700"/>
                </a:lnTo>
                <a:lnTo>
                  <a:pt x="171450" y="10583"/>
                </a:lnTo>
                <a:lnTo>
                  <a:pt x="171450" y="2116"/>
                </a:lnTo>
                <a:lnTo>
                  <a:pt x="173566" y="0"/>
                </a:lnTo>
                <a:lnTo>
                  <a:pt x="182033" y="0"/>
                </a:lnTo>
                <a:lnTo>
                  <a:pt x="184150" y="2116"/>
                </a:lnTo>
                <a:lnTo>
                  <a:pt x="184150" y="10583"/>
                </a:lnTo>
                <a:lnTo>
                  <a:pt x="182033" y="12700"/>
                </a:lnTo>
                <a:close/>
              </a:path>
              <a:path w="488950" h="12700">
                <a:moveTo>
                  <a:pt x="201083" y="12700"/>
                </a:moveTo>
                <a:lnTo>
                  <a:pt x="192616" y="12700"/>
                </a:lnTo>
                <a:lnTo>
                  <a:pt x="190500" y="10583"/>
                </a:lnTo>
                <a:lnTo>
                  <a:pt x="190500" y="2116"/>
                </a:lnTo>
                <a:lnTo>
                  <a:pt x="192616" y="0"/>
                </a:lnTo>
                <a:lnTo>
                  <a:pt x="201083" y="0"/>
                </a:lnTo>
                <a:lnTo>
                  <a:pt x="203200" y="2116"/>
                </a:lnTo>
                <a:lnTo>
                  <a:pt x="203200" y="10583"/>
                </a:lnTo>
                <a:lnTo>
                  <a:pt x="201083" y="12700"/>
                </a:lnTo>
                <a:close/>
              </a:path>
              <a:path w="488950" h="12700">
                <a:moveTo>
                  <a:pt x="220133" y="12700"/>
                </a:moveTo>
                <a:lnTo>
                  <a:pt x="211666" y="12700"/>
                </a:lnTo>
                <a:lnTo>
                  <a:pt x="209550" y="10583"/>
                </a:lnTo>
                <a:lnTo>
                  <a:pt x="209550" y="2116"/>
                </a:lnTo>
                <a:lnTo>
                  <a:pt x="211666" y="0"/>
                </a:lnTo>
                <a:lnTo>
                  <a:pt x="220133" y="0"/>
                </a:lnTo>
                <a:lnTo>
                  <a:pt x="222250" y="2116"/>
                </a:lnTo>
                <a:lnTo>
                  <a:pt x="222250" y="10583"/>
                </a:lnTo>
                <a:lnTo>
                  <a:pt x="220133" y="12700"/>
                </a:lnTo>
                <a:close/>
              </a:path>
              <a:path w="488950" h="12700">
                <a:moveTo>
                  <a:pt x="239183" y="12700"/>
                </a:moveTo>
                <a:lnTo>
                  <a:pt x="230716" y="12700"/>
                </a:lnTo>
                <a:lnTo>
                  <a:pt x="228600" y="10583"/>
                </a:lnTo>
                <a:lnTo>
                  <a:pt x="228600" y="2116"/>
                </a:lnTo>
                <a:lnTo>
                  <a:pt x="230716" y="0"/>
                </a:lnTo>
                <a:lnTo>
                  <a:pt x="239183" y="0"/>
                </a:lnTo>
                <a:lnTo>
                  <a:pt x="241300" y="2116"/>
                </a:lnTo>
                <a:lnTo>
                  <a:pt x="241300" y="10583"/>
                </a:lnTo>
                <a:lnTo>
                  <a:pt x="239183" y="12700"/>
                </a:lnTo>
                <a:close/>
              </a:path>
              <a:path w="488950" h="12700">
                <a:moveTo>
                  <a:pt x="258233" y="12700"/>
                </a:moveTo>
                <a:lnTo>
                  <a:pt x="249766" y="12700"/>
                </a:lnTo>
                <a:lnTo>
                  <a:pt x="247650" y="10583"/>
                </a:lnTo>
                <a:lnTo>
                  <a:pt x="247650" y="2116"/>
                </a:lnTo>
                <a:lnTo>
                  <a:pt x="249766" y="0"/>
                </a:lnTo>
                <a:lnTo>
                  <a:pt x="258233" y="0"/>
                </a:lnTo>
                <a:lnTo>
                  <a:pt x="260350" y="2116"/>
                </a:lnTo>
                <a:lnTo>
                  <a:pt x="260350" y="10583"/>
                </a:lnTo>
                <a:lnTo>
                  <a:pt x="258233" y="12700"/>
                </a:lnTo>
                <a:close/>
              </a:path>
              <a:path w="488950" h="12700">
                <a:moveTo>
                  <a:pt x="277283" y="12700"/>
                </a:moveTo>
                <a:lnTo>
                  <a:pt x="268816" y="12700"/>
                </a:lnTo>
                <a:lnTo>
                  <a:pt x="266699" y="10583"/>
                </a:lnTo>
                <a:lnTo>
                  <a:pt x="266699" y="2116"/>
                </a:lnTo>
                <a:lnTo>
                  <a:pt x="268816" y="0"/>
                </a:lnTo>
                <a:lnTo>
                  <a:pt x="277283" y="0"/>
                </a:lnTo>
                <a:lnTo>
                  <a:pt x="279399" y="2116"/>
                </a:lnTo>
                <a:lnTo>
                  <a:pt x="279399" y="10583"/>
                </a:lnTo>
                <a:lnTo>
                  <a:pt x="277283" y="12700"/>
                </a:lnTo>
                <a:close/>
              </a:path>
              <a:path w="488950" h="12700">
                <a:moveTo>
                  <a:pt x="296333" y="12700"/>
                </a:moveTo>
                <a:lnTo>
                  <a:pt x="287866" y="12700"/>
                </a:lnTo>
                <a:lnTo>
                  <a:pt x="285750" y="10583"/>
                </a:lnTo>
                <a:lnTo>
                  <a:pt x="285750" y="2116"/>
                </a:lnTo>
                <a:lnTo>
                  <a:pt x="287866" y="0"/>
                </a:lnTo>
                <a:lnTo>
                  <a:pt x="296333" y="0"/>
                </a:lnTo>
                <a:lnTo>
                  <a:pt x="298450" y="2116"/>
                </a:lnTo>
                <a:lnTo>
                  <a:pt x="298450" y="10583"/>
                </a:lnTo>
                <a:lnTo>
                  <a:pt x="296333" y="12700"/>
                </a:lnTo>
                <a:close/>
              </a:path>
              <a:path w="488950" h="12700">
                <a:moveTo>
                  <a:pt x="315383" y="12700"/>
                </a:moveTo>
                <a:lnTo>
                  <a:pt x="306916" y="12700"/>
                </a:lnTo>
                <a:lnTo>
                  <a:pt x="304800" y="10583"/>
                </a:lnTo>
                <a:lnTo>
                  <a:pt x="304800" y="2116"/>
                </a:lnTo>
                <a:lnTo>
                  <a:pt x="306916" y="0"/>
                </a:lnTo>
                <a:lnTo>
                  <a:pt x="315383" y="0"/>
                </a:lnTo>
                <a:lnTo>
                  <a:pt x="317500" y="2116"/>
                </a:lnTo>
                <a:lnTo>
                  <a:pt x="317500" y="10583"/>
                </a:lnTo>
                <a:lnTo>
                  <a:pt x="315383" y="12700"/>
                </a:lnTo>
                <a:close/>
              </a:path>
              <a:path w="488950" h="12700">
                <a:moveTo>
                  <a:pt x="334433" y="12700"/>
                </a:moveTo>
                <a:lnTo>
                  <a:pt x="325966" y="12700"/>
                </a:lnTo>
                <a:lnTo>
                  <a:pt x="323850" y="10583"/>
                </a:lnTo>
                <a:lnTo>
                  <a:pt x="323850" y="2116"/>
                </a:lnTo>
                <a:lnTo>
                  <a:pt x="325966" y="0"/>
                </a:lnTo>
                <a:lnTo>
                  <a:pt x="334433" y="0"/>
                </a:lnTo>
                <a:lnTo>
                  <a:pt x="336550" y="2116"/>
                </a:lnTo>
                <a:lnTo>
                  <a:pt x="336550" y="10583"/>
                </a:lnTo>
                <a:lnTo>
                  <a:pt x="334433" y="12700"/>
                </a:lnTo>
                <a:close/>
              </a:path>
              <a:path w="488950" h="12700">
                <a:moveTo>
                  <a:pt x="353483" y="12700"/>
                </a:moveTo>
                <a:lnTo>
                  <a:pt x="345016" y="12700"/>
                </a:lnTo>
                <a:lnTo>
                  <a:pt x="342900" y="10583"/>
                </a:lnTo>
                <a:lnTo>
                  <a:pt x="342900" y="2116"/>
                </a:lnTo>
                <a:lnTo>
                  <a:pt x="345016" y="0"/>
                </a:lnTo>
                <a:lnTo>
                  <a:pt x="353483" y="0"/>
                </a:lnTo>
                <a:lnTo>
                  <a:pt x="355600" y="2116"/>
                </a:lnTo>
                <a:lnTo>
                  <a:pt x="355600" y="10583"/>
                </a:lnTo>
                <a:lnTo>
                  <a:pt x="353483" y="12700"/>
                </a:lnTo>
                <a:close/>
              </a:path>
              <a:path w="488950" h="12700">
                <a:moveTo>
                  <a:pt x="372533" y="12700"/>
                </a:moveTo>
                <a:lnTo>
                  <a:pt x="364066" y="12700"/>
                </a:lnTo>
                <a:lnTo>
                  <a:pt x="361950" y="10583"/>
                </a:lnTo>
                <a:lnTo>
                  <a:pt x="361950" y="2116"/>
                </a:lnTo>
                <a:lnTo>
                  <a:pt x="364066" y="0"/>
                </a:lnTo>
                <a:lnTo>
                  <a:pt x="372533" y="0"/>
                </a:lnTo>
                <a:lnTo>
                  <a:pt x="374650" y="2116"/>
                </a:lnTo>
                <a:lnTo>
                  <a:pt x="374650" y="10583"/>
                </a:lnTo>
                <a:lnTo>
                  <a:pt x="372533" y="12700"/>
                </a:lnTo>
                <a:close/>
              </a:path>
              <a:path w="488950" h="12700">
                <a:moveTo>
                  <a:pt x="391583" y="12700"/>
                </a:moveTo>
                <a:lnTo>
                  <a:pt x="383116" y="12700"/>
                </a:lnTo>
                <a:lnTo>
                  <a:pt x="381000" y="10583"/>
                </a:lnTo>
                <a:lnTo>
                  <a:pt x="381000" y="2116"/>
                </a:lnTo>
                <a:lnTo>
                  <a:pt x="383116" y="0"/>
                </a:lnTo>
                <a:lnTo>
                  <a:pt x="391583" y="0"/>
                </a:lnTo>
                <a:lnTo>
                  <a:pt x="393700" y="2116"/>
                </a:lnTo>
                <a:lnTo>
                  <a:pt x="393700" y="10583"/>
                </a:lnTo>
                <a:lnTo>
                  <a:pt x="391583" y="12700"/>
                </a:lnTo>
                <a:close/>
              </a:path>
              <a:path w="488950" h="12700">
                <a:moveTo>
                  <a:pt x="410633" y="12700"/>
                </a:moveTo>
                <a:lnTo>
                  <a:pt x="402166" y="12700"/>
                </a:lnTo>
                <a:lnTo>
                  <a:pt x="400050" y="10583"/>
                </a:lnTo>
                <a:lnTo>
                  <a:pt x="400050" y="2116"/>
                </a:lnTo>
                <a:lnTo>
                  <a:pt x="402166" y="0"/>
                </a:lnTo>
                <a:lnTo>
                  <a:pt x="410633" y="0"/>
                </a:lnTo>
                <a:lnTo>
                  <a:pt x="412750" y="2116"/>
                </a:lnTo>
                <a:lnTo>
                  <a:pt x="412750" y="10583"/>
                </a:lnTo>
                <a:lnTo>
                  <a:pt x="410633" y="12700"/>
                </a:lnTo>
                <a:close/>
              </a:path>
              <a:path w="488950" h="12700">
                <a:moveTo>
                  <a:pt x="429683" y="12700"/>
                </a:moveTo>
                <a:lnTo>
                  <a:pt x="421216" y="12700"/>
                </a:lnTo>
                <a:lnTo>
                  <a:pt x="419100" y="10583"/>
                </a:lnTo>
                <a:lnTo>
                  <a:pt x="419100" y="2116"/>
                </a:lnTo>
                <a:lnTo>
                  <a:pt x="421216" y="0"/>
                </a:lnTo>
                <a:lnTo>
                  <a:pt x="429683" y="0"/>
                </a:lnTo>
                <a:lnTo>
                  <a:pt x="431800" y="2116"/>
                </a:lnTo>
                <a:lnTo>
                  <a:pt x="431800" y="10583"/>
                </a:lnTo>
                <a:lnTo>
                  <a:pt x="429683" y="12700"/>
                </a:lnTo>
                <a:close/>
              </a:path>
              <a:path w="488950" h="12700">
                <a:moveTo>
                  <a:pt x="448733" y="12700"/>
                </a:moveTo>
                <a:lnTo>
                  <a:pt x="440266" y="12700"/>
                </a:lnTo>
                <a:lnTo>
                  <a:pt x="438150" y="10583"/>
                </a:lnTo>
                <a:lnTo>
                  <a:pt x="438150" y="2116"/>
                </a:lnTo>
                <a:lnTo>
                  <a:pt x="440266" y="0"/>
                </a:lnTo>
                <a:lnTo>
                  <a:pt x="448733" y="0"/>
                </a:lnTo>
                <a:lnTo>
                  <a:pt x="450850" y="2116"/>
                </a:lnTo>
                <a:lnTo>
                  <a:pt x="450850" y="10583"/>
                </a:lnTo>
                <a:lnTo>
                  <a:pt x="448733" y="12700"/>
                </a:lnTo>
                <a:close/>
              </a:path>
              <a:path w="488950" h="12700">
                <a:moveTo>
                  <a:pt x="467783" y="12700"/>
                </a:moveTo>
                <a:lnTo>
                  <a:pt x="459316" y="12700"/>
                </a:lnTo>
                <a:lnTo>
                  <a:pt x="457200" y="10583"/>
                </a:lnTo>
                <a:lnTo>
                  <a:pt x="457200" y="2116"/>
                </a:lnTo>
                <a:lnTo>
                  <a:pt x="459316" y="0"/>
                </a:lnTo>
                <a:lnTo>
                  <a:pt x="467783" y="0"/>
                </a:lnTo>
                <a:lnTo>
                  <a:pt x="469900" y="2116"/>
                </a:lnTo>
                <a:lnTo>
                  <a:pt x="469900" y="10583"/>
                </a:lnTo>
                <a:lnTo>
                  <a:pt x="467783" y="12700"/>
                </a:lnTo>
                <a:close/>
              </a:path>
              <a:path w="488950" h="12700">
                <a:moveTo>
                  <a:pt x="486833" y="12700"/>
                </a:moveTo>
                <a:lnTo>
                  <a:pt x="478366" y="12700"/>
                </a:lnTo>
                <a:lnTo>
                  <a:pt x="476250" y="10583"/>
                </a:lnTo>
                <a:lnTo>
                  <a:pt x="476250" y="2116"/>
                </a:lnTo>
                <a:lnTo>
                  <a:pt x="478366" y="0"/>
                </a:lnTo>
                <a:lnTo>
                  <a:pt x="486833" y="0"/>
                </a:lnTo>
                <a:lnTo>
                  <a:pt x="488950" y="2116"/>
                </a:lnTo>
                <a:lnTo>
                  <a:pt x="488950" y="10583"/>
                </a:lnTo>
                <a:lnTo>
                  <a:pt x="486833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40112" y="5943598"/>
            <a:ext cx="469900" cy="12700"/>
          </a:xfrm>
          <a:custGeom>
            <a:avLst/>
            <a:gdLst/>
            <a:ahLst/>
            <a:cxnLst/>
            <a:rect l="l" t="t" r="r" b="b"/>
            <a:pathLst>
              <a:path w="469900" h="12700">
                <a:moveTo>
                  <a:pt x="10583" y="12700"/>
                </a:moveTo>
                <a:lnTo>
                  <a:pt x="2116" y="12700"/>
                </a:lnTo>
                <a:lnTo>
                  <a:pt x="0" y="10583"/>
                </a:lnTo>
                <a:lnTo>
                  <a:pt x="0" y="2116"/>
                </a:lnTo>
                <a:lnTo>
                  <a:pt x="2116" y="0"/>
                </a:lnTo>
                <a:lnTo>
                  <a:pt x="10583" y="0"/>
                </a:lnTo>
                <a:lnTo>
                  <a:pt x="12699" y="2116"/>
                </a:lnTo>
                <a:lnTo>
                  <a:pt x="12699" y="10583"/>
                </a:lnTo>
                <a:lnTo>
                  <a:pt x="10583" y="12700"/>
                </a:lnTo>
                <a:close/>
              </a:path>
              <a:path w="469900" h="12700">
                <a:moveTo>
                  <a:pt x="29633" y="12700"/>
                </a:moveTo>
                <a:lnTo>
                  <a:pt x="21166" y="12700"/>
                </a:lnTo>
                <a:lnTo>
                  <a:pt x="19050" y="10583"/>
                </a:lnTo>
                <a:lnTo>
                  <a:pt x="19050" y="2116"/>
                </a:lnTo>
                <a:lnTo>
                  <a:pt x="21166" y="0"/>
                </a:lnTo>
                <a:lnTo>
                  <a:pt x="29633" y="0"/>
                </a:lnTo>
                <a:lnTo>
                  <a:pt x="31749" y="2116"/>
                </a:lnTo>
                <a:lnTo>
                  <a:pt x="31749" y="10583"/>
                </a:lnTo>
                <a:lnTo>
                  <a:pt x="29633" y="12700"/>
                </a:lnTo>
                <a:close/>
              </a:path>
              <a:path w="469900" h="12700">
                <a:moveTo>
                  <a:pt x="48683" y="12700"/>
                </a:moveTo>
                <a:lnTo>
                  <a:pt x="40216" y="12700"/>
                </a:lnTo>
                <a:lnTo>
                  <a:pt x="38100" y="10583"/>
                </a:lnTo>
                <a:lnTo>
                  <a:pt x="38100" y="2116"/>
                </a:lnTo>
                <a:lnTo>
                  <a:pt x="40216" y="0"/>
                </a:lnTo>
                <a:lnTo>
                  <a:pt x="48683" y="0"/>
                </a:lnTo>
                <a:lnTo>
                  <a:pt x="50799" y="2116"/>
                </a:lnTo>
                <a:lnTo>
                  <a:pt x="50799" y="10583"/>
                </a:lnTo>
                <a:lnTo>
                  <a:pt x="48683" y="12700"/>
                </a:lnTo>
                <a:close/>
              </a:path>
              <a:path w="469900" h="12700">
                <a:moveTo>
                  <a:pt x="67733" y="12700"/>
                </a:moveTo>
                <a:lnTo>
                  <a:pt x="59266" y="12700"/>
                </a:lnTo>
                <a:lnTo>
                  <a:pt x="57150" y="10583"/>
                </a:lnTo>
                <a:lnTo>
                  <a:pt x="57150" y="2116"/>
                </a:lnTo>
                <a:lnTo>
                  <a:pt x="59266" y="0"/>
                </a:lnTo>
                <a:lnTo>
                  <a:pt x="67733" y="0"/>
                </a:lnTo>
                <a:lnTo>
                  <a:pt x="69849" y="2116"/>
                </a:lnTo>
                <a:lnTo>
                  <a:pt x="69849" y="10583"/>
                </a:lnTo>
                <a:lnTo>
                  <a:pt x="67733" y="12700"/>
                </a:lnTo>
                <a:close/>
              </a:path>
              <a:path w="469900" h="12700">
                <a:moveTo>
                  <a:pt x="86783" y="12700"/>
                </a:moveTo>
                <a:lnTo>
                  <a:pt x="78316" y="12700"/>
                </a:lnTo>
                <a:lnTo>
                  <a:pt x="76200" y="10583"/>
                </a:lnTo>
                <a:lnTo>
                  <a:pt x="76200" y="2116"/>
                </a:lnTo>
                <a:lnTo>
                  <a:pt x="78316" y="0"/>
                </a:lnTo>
                <a:lnTo>
                  <a:pt x="86783" y="0"/>
                </a:lnTo>
                <a:lnTo>
                  <a:pt x="88899" y="2116"/>
                </a:lnTo>
                <a:lnTo>
                  <a:pt x="88899" y="10583"/>
                </a:lnTo>
                <a:lnTo>
                  <a:pt x="86783" y="12700"/>
                </a:lnTo>
                <a:close/>
              </a:path>
              <a:path w="469900" h="12700">
                <a:moveTo>
                  <a:pt x="105833" y="12700"/>
                </a:moveTo>
                <a:lnTo>
                  <a:pt x="97366" y="12700"/>
                </a:lnTo>
                <a:lnTo>
                  <a:pt x="95250" y="10583"/>
                </a:lnTo>
                <a:lnTo>
                  <a:pt x="95250" y="2116"/>
                </a:lnTo>
                <a:lnTo>
                  <a:pt x="97366" y="0"/>
                </a:lnTo>
                <a:lnTo>
                  <a:pt x="105833" y="0"/>
                </a:lnTo>
                <a:lnTo>
                  <a:pt x="107949" y="2116"/>
                </a:lnTo>
                <a:lnTo>
                  <a:pt x="107949" y="10583"/>
                </a:lnTo>
                <a:lnTo>
                  <a:pt x="105833" y="12700"/>
                </a:lnTo>
                <a:close/>
              </a:path>
              <a:path w="469900" h="12700">
                <a:moveTo>
                  <a:pt x="124883" y="12700"/>
                </a:moveTo>
                <a:lnTo>
                  <a:pt x="116416" y="12700"/>
                </a:lnTo>
                <a:lnTo>
                  <a:pt x="114300" y="10583"/>
                </a:lnTo>
                <a:lnTo>
                  <a:pt x="114300" y="2116"/>
                </a:lnTo>
                <a:lnTo>
                  <a:pt x="116416" y="0"/>
                </a:lnTo>
                <a:lnTo>
                  <a:pt x="124883" y="0"/>
                </a:lnTo>
                <a:lnTo>
                  <a:pt x="126999" y="2116"/>
                </a:lnTo>
                <a:lnTo>
                  <a:pt x="126999" y="10583"/>
                </a:lnTo>
                <a:lnTo>
                  <a:pt x="124883" y="12700"/>
                </a:lnTo>
                <a:close/>
              </a:path>
              <a:path w="469900" h="12700">
                <a:moveTo>
                  <a:pt x="143933" y="12700"/>
                </a:moveTo>
                <a:lnTo>
                  <a:pt x="135466" y="12700"/>
                </a:lnTo>
                <a:lnTo>
                  <a:pt x="133350" y="10583"/>
                </a:lnTo>
                <a:lnTo>
                  <a:pt x="133350" y="2116"/>
                </a:lnTo>
                <a:lnTo>
                  <a:pt x="135466" y="0"/>
                </a:lnTo>
                <a:lnTo>
                  <a:pt x="143933" y="0"/>
                </a:lnTo>
                <a:lnTo>
                  <a:pt x="146049" y="2116"/>
                </a:lnTo>
                <a:lnTo>
                  <a:pt x="146049" y="10583"/>
                </a:lnTo>
                <a:lnTo>
                  <a:pt x="143933" y="12700"/>
                </a:lnTo>
                <a:close/>
              </a:path>
              <a:path w="469900" h="12700">
                <a:moveTo>
                  <a:pt x="162983" y="12700"/>
                </a:moveTo>
                <a:lnTo>
                  <a:pt x="154516" y="12700"/>
                </a:lnTo>
                <a:lnTo>
                  <a:pt x="152400" y="10583"/>
                </a:lnTo>
                <a:lnTo>
                  <a:pt x="152400" y="2116"/>
                </a:lnTo>
                <a:lnTo>
                  <a:pt x="154516" y="0"/>
                </a:lnTo>
                <a:lnTo>
                  <a:pt x="162983" y="0"/>
                </a:lnTo>
                <a:lnTo>
                  <a:pt x="165099" y="2116"/>
                </a:lnTo>
                <a:lnTo>
                  <a:pt x="165099" y="10583"/>
                </a:lnTo>
                <a:lnTo>
                  <a:pt x="162983" y="12700"/>
                </a:lnTo>
                <a:close/>
              </a:path>
              <a:path w="469900" h="12700">
                <a:moveTo>
                  <a:pt x="182033" y="12700"/>
                </a:moveTo>
                <a:lnTo>
                  <a:pt x="173566" y="12700"/>
                </a:lnTo>
                <a:lnTo>
                  <a:pt x="171450" y="10583"/>
                </a:lnTo>
                <a:lnTo>
                  <a:pt x="171450" y="2116"/>
                </a:lnTo>
                <a:lnTo>
                  <a:pt x="173566" y="0"/>
                </a:lnTo>
                <a:lnTo>
                  <a:pt x="182033" y="0"/>
                </a:lnTo>
                <a:lnTo>
                  <a:pt x="184149" y="2116"/>
                </a:lnTo>
                <a:lnTo>
                  <a:pt x="184149" y="10583"/>
                </a:lnTo>
                <a:lnTo>
                  <a:pt x="182033" y="12700"/>
                </a:lnTo>
                <a:close/>
              </a:path>
              <a:path w="469900" h="12700">
                <a:moveTo>
                  <a:pt x="201083" y="12700"/>
                </a:moveTo>
                <a:lnTo>
                  <a:pt x="192616" y="12700"/>
                </a:lnTo>
                <a:lnTo>
                  <a:pt x="190500" y="10583"/>
                </a:lnTo>
                <a:lnTo>
                  <a:pt x="190500" y="2116"/>
                </a:lnTo>
                <a:lnTo>
                  <a:pt x="192616" y="0"/>
                </a:lnTo>
                <a:lnTo>
                  <a:pt x="201083" y="0"/>
                </a:lnTo>
                <a:lnTo>
                  <a:pt x="203199" y="2116"/>
                </a:lnTo>
                <a:lnTo>
                  <a:pt x="203199" y="10583"/>
                </a:lnTo>
                <a:lnTo>
                  <a:pt x="201083" y="12700"/>
                </a:lnTo>
                <a:close/>
              </a:path>
              <a:path w="469900" h="12700">
                <a:moveTo>
                  <a:pt x="220133" y="12700"/>
                </a:moveTo>
                <a:lnTo>
                  <a:pt x="211666" y="12700"/>
                </a:lnTo>
                <a:lnTo>
                  <a:pt x="209550" y="10583"/>
                </a:lnTo>
                <a:lnTo>
                  <a:pt x="209550" y="2116"/>
                </a:lnTo>
                <a:lnTo>
                  <a:pt x="211666" y="0"/>
                </a:lnTo>
                <a:lnTo>
                  <a:pt x="220133" y="0"/>
                </a:lnTo>
                <a:lnTo>
                  <a:pt x="222249" y="2116"/>
                </a:lnTo>
                <a:lnTo>
                  <a:pt x="222249" y="10583"/>
                </a:lnTo>
                <a:lnTo>
                  <a:pt x="220133" y="12700"/>
                </a:lnTo>
                <a:close/>
              </a:path>
              <a:path w="469900" h="12700">
                <a:moveTo>
                  <a:pt x="239183" y="12700"/>
                </a:moveTo>
                <a:lnTo>
                  <a:pt x="230716" y="12700"/>
                </a:lnTo>
                <a:lnTo>
                  <a:pt x="228600" y="10583"/>
                </a:lnTo>
                <a:lnTo>
                  <a:pt x="228600" y="2116"/>
                </a:lnTo>
                <a:lnTo>
                  <a:pt x="230716" y="0"/>
                </a:lnTo>
                <a:lnTo>
                  <a:pt x="239183" y="0"/>
                </a:lnTo>
                <a:lnTo>
                  <a:pt x="241299" y="2116"/>
                </a:lnTo>
                <a:lnTo>
                  <a:pt x="241299" y="10583"/>
                </a:lnTo>
                <a:lnTo>
                  <a:pt x="239183" y="12700"/>
                </a:lnTo>
                <a:close/>
              </a:path>
              <a:path w="469900" h="12700">
                <a:moveTo>
                  <a:pt x="258233" y="12700"/>
                </a:moveTo>
                <a:lnTo>
                  <a:pt x="249766" y="12700"/>
                </a:lnTo>
                <a:lnTo>
                  <a:pt x="247650" y="10583"/>
                </a:lnTo>
                <a:lnTo>
                  <a:pt x="247650" y="2116"/>
                </a:lnTo>
                <a:lnTo>
                  <a:pt x="249766" y="0"/>
                </a:lnTo>
                <a:lnTo>
                  <a:pt x="258233" y="0"/>
                </a:lnTo>
                <a:lnTo>
                  <a:pt x="260349" y="2116"/>
                </a:lnTo>
                <a:lnTo>
                  <a:pt x="260349" y="10583"/>
                </a:lnTo>
                <a:lnTo>
                  <a:pt x="258233" y="12700"/>
                </a:lnTo>
                <a:close/>
              </a:path>
              <a:path w="469900" h="12700">
                <a:moveTo>
                  <a:pt x="277283" y="12700"/>
                </a:moveTo>
                <a:lnTo>
                  <a:pt x="268816" y="12700"/>
                </a:lnTo>
                <a:lnTo>
                  <a:pt x="266700" y="10583"/>
                </a:lnTo>
                <a:lnTo>
                  <a:pt x="266700" y="2116"/>
                </a:lnTo>
                <a:lnTo>
                  <a:pt x="268816" y="0"/>
                </a:lnTo>
                <a:lnTo>
                  <a:pt x="277283" y="0"/>
                </a:lnTo>
                <a:lnTo>
                  <a:pt x="279399" y="2116"/>
                </a:lnTo>
                <a:lnTo>
                  <a:pt x="279399" y="10583"/>
                </a:lnTo>
                <a:lnTo>
                  <a:pt x="277283" y="12700"/>
                </a:lnTo>
                <a:close/>
              </a:path>
              <a:path w="469900" h="12700">
                <a:moveTo>
                  <a:pt x="296333" y="12700"/>
                </a:moveTo>
                <a:lnTo>
                  <a:pt x="287866" y="12700"/>
                </a:lnTo>
                <a:lnTo>
                  <a:pt x="285750" y="10583"/>
                </a:lnTo>
                <a:lnTo>
                  <a:pt x="285750" y="2116"/>
                </a:lnTo>
                <a:lnTo>
                  <a:pt x="287866" y="0"/>
                </a:lnTo>
                <a:lnTo>
                  <a:pt x="296333" y="0"/>
                </a:lnTo>
                <a:lnTo>
                  <a:pt x="298449" y="2116"/>
                </a:lnTo>
                <a:lnTo>
                  <a:pt x="298449" y="10583"/>
                </a:lnTo>
                <a:lnTo>
                  <a:pt x="296333" y="12700"/>
                </a:lnTo>
                <a:close/>
              </a:path>
              <a:path w="469900" h="12700">
                <a:moveTo>
                  <a:pt x="315383" y="12700"/>
                </a:moveTo>
                <a:lnTo>
                  <a:pt x="306916" y="12700"/>
                </a:lnTo>
                <a:lnTo>
                  <a:pt x="304800" y="10583"/>
                </a:lnTo>
                <a:lnTo>
                  <a:pt x="304800" y="2116"/>
                </a:lnTo>
                <a:lnTo>
                  <a:pt x="306916" y="0"/>
                </a:lnTo>
                <a:lnTo>
                  <a:pt x="315383" y="0"/>
                </a:lnTo>
                <a:lnTo>
                  <a:pt x="317499" y="2116"/>
                </a:lnTo>
                <a:lnTo>
                  <a:pt x="317499" y="10583"/>
                </a:lnTo>
                <a:lnTo>
                  <a:pt x="315383" y="12700"/>
                </a:lnTo>
                <a:close/>
              </a:path>
              <a:path w="469900" h="12700">
                <a:moveTo>
                  <a:pt x="334433" y="12700"/>
                </a:moveTo>
                <a:lnTo>
                  <a:pt x="325966" y="12700"/>
                </a:lnTo>
                <a:lnTo>
                  <a:pt x="323850" y="10583"/>
                </a:lnTo>
                <a:lnTo>
                  <a:pt x="323850" y="2116"/>
                </a:lnTo>
                <a:lnTo>
                  <a:pt x="325966" y="0"/>
                </a:lnTo>
                <a:lnTo>
                  <a:pt x="334433" y="0"/>
                </a:lnTo>
                <a:lnTo>
                  <a:pt x="336549" y="2116"/>
                </a:lnTo>
                <a:lnTo>
                  <a:pt x="336549" y="10583"/>
                </a:lnTo>
                <a:lnTo>
                  <a:pt x="334433" y="12700"/>
                </a:lnTo>
                <a:close/>
              </a:path>
              <a:path w="469900" h="12700">
                <a:moveTo>
                  <a:pt x="353483" y="12700"/>
                </a:moveTo>
                <a:lnTo>
                  <a:pt x="345016" y="12700"/>
                </a:lnTo>
                <a:lnTo>
                  <a:pt x="342900" y="10583"/>
                </a:lnTo>
                <a:lnTo>
                  <a:pt x="342900" y="2116"/>
                </a:lnTo>
                <a:lnTo>
                  <a:pt x="345016" y="0"/>
                </a:lnTo>
                <a:lnTo>
                  <a:pt x="353483" y="0"/>
                </a:lnTo>
                <a:lnTo>
                  <a:pt x="355599" y="2116"/>
                </a:lnTo>
                <a:lnTo>
                  <a:pt x="355599" y="10583"/>
                </a:lnTo>
                <a:lnTo>
                  <a:pt x="353483" y="12700"/>
                </a:lnTo>
                <a:close/>
              </a:path>
              <a:path w="469900" h="12700">
                <a:moveTo>
                  <a:pt x="372533" y="12700"/>
                </a:moveTo>
                <a:lnTo>
                  <a:pt x="364066" y="12700"/>
                </a:lnTo>
                <a:lnTo>
                  <a:pt x="361950" y="10583"/>
                </a:lnTo>
                <a:lnTo>
                  <a:pt x="361950" y="2116"/>
                </a:lnTo>
                <a:lnTo>
                  <a:pt x="364066" y="0"/>
                </a:lnTo>
                <a:lnTo>
                  <a:pt x="372533" y="0"/>
                </a:lnTo>
                <a:lnTo>
                  <a:pt x="374649" y="2116"/>
                </a:lnTo>
                <a:lnTo>
                  <a:pt x="374649" y="10583"/>
                </a:lnTo>
                <a:lnTo>
                  <a:pt x="372533" y="12700"/>
                </a:lnTo>
                <a:close/>
              </a:path>
              <a:path w="469900" h="12700">
                <a:moveTo>
                  <a:pt x="391583" y="12700"/>
                </a:moveTo>
                <a:lnTo>
                  <a:pt x="383116" y="12700"/>
                </a:lnTo>
                <a:lnTo>
                  <a:pt x="381000" y="10583"/>
                </a:lnTo>
                <a:lnTo>
                  <a:pt x="381000" y="2116"/>
                </a:lnTo>
                <a:lnTo>
                  <a:pt x="383116" y="0"/>
                </a:lnTo>
                <a:lnTo>
                  <a:pt x="391583" y="0"/>
                </a:lnTo>
                <a:lnTo>
                  <a:pt x="393699" y="2116"/>
                </a:lnTo>
                <a:lnTo>
                  <a:pt x="393699" y="10583"/>
                </a:lnTo>
                <a:lnTo>
                  <a:pt x="391583" y="12700"/>
                </a:lnTo>
                <a:close/>
              </a:path>
              <a:path w="469900" h="12700">
                <a:moveTo>
                  <a:pt x="410633" y="12700"/>
                </a:moveTo>
                <a:lnTo>
                  <a:pt x="402166" y="12700"/>
                </a:lnTo>
                <a:lnTo>
                  <a:pt x="400050" y="10583"/>
                </a:lnTo>
                <a:lnTo>
                  <a:pt x="400050" y="2116"/>
                </a:lnTo>
                <a:lnTo>
                  <a:pt x="402166" y="0"/>
                </a:lnTo>
                <a:lnTo>
                  <a:pt x="410633" y="0"/>
                </a:lnTo>
                <a:lnTo>
                  <a:pt x="412749" y="2116"/>
                </a:lnTo>
                <a:lnTo>
                  <a:pt x="412749" y="10583"/>
                </a:lnTo>
                <a:lnTo>
                  <a:pt x="410633" y="12700"/>
                </a:lnTo>
                <a:close/>
              </a:path>
              <a:path w="469900" h="12700">
                <a:moveTo>
                  <a:pt x="429683" y="12700"/>
                </a:moveTo>
                <a:lnTo>
                  <a:pt x="421216" y="12700"/>
                </a:lnTo>
                <a:lnTo>
                  <a:pt x="419100" y="10583"/>
                </a:lnTo>
                <a:lnTo>
                  <a:pt x="419100" y="2116"/>
                </a:lnTo>
                <a:lnTo>
                  <a:pt x="421216" y="0"/>
                </a:lnTo>
                <a:lnTo>
                  <a:pt x="429683" y="0"/>
                </a:lnTo>
                <a:lnTo>
                  <a:pt x="431799" y="2116"/>
                </a:lnTo>
                <a:lnTo>
                  <a:pt x="431799" y="10583"/>
                </a:lnTo>
                <a:lnTo>
                  <a:pt x="429683" y="12700"/>
                </a:lnTo>
                <a:close/>
              </a:path>
              <a:path w="469900" h="12700">
                <a:moveTo>
                  <a:pt x="448733" y="12700"/>
                </a:moveTo>
                <a:lnTo>
                  <a:pt x="440266" y="12700"/>
                </a:lnTo>
                <a:lnTo>
                  <a:pt x="438150" y="10583"/>
                </a:lnTo>
                <a:lnTo>
                  <a:pt x="438150" y="2116"/>
                </a:lnTo>
                <a:lnTo>
                  <a:pt x="440266" y="0"/>
                </a:lnTo>
                <a:lnTo>
                  <a:pt x="448733" y="0"/>
                </a:lnTo>
                <a:lnTo>
                  <a:pt x="450849" y="2116"/>
                </a:lnTo>
                <a:lnTo>
                  <a:pt x="450849" y="10583"/>
                </a:lnTo>
                <a:lnTo>
                  <a:pt x="448733" y="12700"/>
                </a:lnTo>
                <a:close/>
              </a:path>
              <a:path w="469900" h="12700">
                <a:moveTo>
                  <a:pt x="467783" y="12700"/>
                </a:moveTo>
                <a:lnTo>
                  <a:pt x="459316" y="12700"/>
                </a:lnTo>
                <a:lnTo>
                  <a:pt x="457200" y="10583"/>
                </a:lnTo>
                <a:lnTo>
                  <a:pt x="457200" y="2116"/>
                </a:lnTo>
                <a:lnTo>
                  <a:pt x="459316" y="0"/>
                </a:lnTo>
                <a:lnTo>
                  <a:pt x="467783" y="0"/>
                </a:lnTo>
                <a:lnTo>
                  <a:pt x="469899" y="2116"/>
                </a:lnTo>
                <a:lnTo>
                  <a:pt x="469899" y="10583"/>
                </a:lnTo>
                <a:lnTo>
                  <a:pt x="467783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0712" y="6273798"/>
            <a:ext cx="488950" cy="12700"/>
          </a:xfrm>
          <a:custGeom>
            <a:avLst/>
            <a:gdLst/>
            <a:ahLst/>
            <a:cxnLst/>
            <a:rect l="l" t="t" r="r" b="b"/>
            <a:pathLst>
              <a:path w="488950" h="12700">
                <a:moveTo>
                  <a:pt x="10583" y="12699"/>
                </a:moveTo>
                <a:lnTo>
                  <a:pt x="2116" y="12699"/>
                </a:lnTo>
                <a:lnTo>
                  <a:pt x="0" y="10583"/>
                </a:lnTo>
                <a:lnTo>
                  <a:pt x="0" y="2116"/>
                </a:lnTo>
                <a:lnTo>
                  <a:pt x="2116" y="0"/>
                </a:lnTo>
                <a:lnTo>
                  <a:pt x="10583" y="0"/>
                </a:lnTo>
                <a:lnTo>
                  <a:pt x="12699" y="2116"/>
                </a:lnTo>
                <a:lnTo>
                  <a:pt x="12699" y="10583"/>
                </a:lnTo>
                <a:lnTo>
                  <a:pt x="10583" y="12699"/>
                </a:lnTo>
                <a:close/>
              </a:path>
              <a:path w="488950" h="12700">
                <a:moveTo>
                  <a:pt x="29633" y="12699"/>
                </a:moveTo>
                <a:lnTo>
                  <a:pt x="21166" y="12699"/>
                </a:lnTo>
                <a:lnTo>
                  <a:pt x="19050" y="10583"/>
                </a:lnTo>
                <a:lnTo>
                  <a:pt x="19050" y="2116"/>
                </a:lnTo>
                <a:lnTo>
                  <a:pt x="21166" y="0"/>
                </a:lnTo>
                <a:lnTo>
                  <a:pt x="29633" y="0"/>
                </a:lnTo>
                <a:lnTo>
                  <a:pt x="31749" y="2116"/>
                </a:lnTo>
                <a:lnTo>
                  <a:pt x="31749" y="10583"/>
                </a:lnTo>
                <a:lnTo>
                  <a:pt x="29633" y="12699"/>
                </a:lnTo>
                <a:close/>
              </a:path>
              <a:path w="488950" h="12700">
                <a:moveTo>
                  <a:pt x="48683" y="12699"/>
                </a:moveTo>
                <a:lnTo>
                  <a:pt x="40216" y="12699"/>
                </a:lnTo>
                <a:lnTo>
                  <a:pt x="38099" y="10583"/>
                </a:lnTo>
                <a:lnTo>
                  <a:pt x="38099" y="2116"/>
                </a:lnTo>
                <a:lnTo>
                  <a:pt x="40216" y="0"/>
                </a:lnTo>
                <a:lnTo>
                  <a:pt x="48683" y="0"/>
                </a:lnTo>
                <a:lnTo>
                  <a:pt x="50800" y="2116"/>
                </a:lnTo>
                <a:lnTo>
                  <a:pt x="50800" y="10583"/>
                </a:lnTo>
                <a:lnTo>
                  <a:pt x="48683" y="12699"/>
                </a:lnTo>
                <a:close/>
              </a:path>
              <a:path w="488950" h="12700">
                <a:moveTo>
                  <a:pt x="67733" y="12699"/>
                </a:moveTo>
                <a:lnTo>
                  <a:pt x="59266" y="12699"/>
                </a:lnTo>
                <a:lnTo>
                  <a:pt x="57149" y="10583"/>
                </a:lnTo>
                <a:lnTo>
                  <a:pt x="57149" y="2116"/>
                </a:lnTo>
                <a:lnTo>
                  <a:pt x="59266" y="0"/>
                </a:lnTo>
                <a:lnTo>
                  <a:pt x="67733" y="0"/>
                </a:lnTo>
                <a:lnTo>
                  <a:pt x="69850" y="2116"/>
                </a:lnTo>
                <a:lnTo>
                  <a:pt x="69850" y="10583"/>
                </a:lnTo>
                <a:lnTo>
                  <a:pt x="67733" y="12699"/>
                </a:lnTo>
                <a:close/>
              </a:path>
              <a:path w="488950" h="12700">
                <a:moveTo>
                  <a:pt x="86783" y="12699"/>
                </a:moveTo>
                <a:lnTo>
                  <a:pt x="78316" y="12699"/>
                </a:lnTo>
                <a:lnTo>
                  <a:pt x="76200" y="10583"/>
                </a:lnTo>
                <a:lnTo>
                  <a:pt x="76200" y="2116"/>
                </a:lnTo>
                <a:lnTo>
                  <a:pt x="78316" y="0"/>
                </a:lnTo>
                <a:lnTo>
                  <a:pt x="86783" y="0"/>
                </a:lnTo>
                <a:lnTo>
                  <a:pt x="88900" y="2116"/>
                </a:lnTo>
                <a:lnTo>
                  <a:pt x="88900" y="10583"/>
                </a:lnTo>
                <a:lnTo>
                  <a:pt x="86783" y="12699"/>
                </a:lnTo>
                <a:close/>
              </a:path>
              <a:path w="488950" h="12700">
                <a:moveTo>
                  <a:pt x="105833" y="12699"/>
                </a:moveTo>
                <a:lnTo>
                  <a:pt x="97366" y="12699"/>
                </a:lnTo>
                <a:lnTo>
                  <a:pt x="95250" y="10583"/>
                </a:lnTo>
                <a:lnTo>
                  <a:pt x="95250" y="2116"/>
                </a:lnTo>
                <a:lnTo>
                  <a:pt x="97366" y="0"/>
                </a:lnTo>
                <a:lnTo>
                  <a:pt x="105833" y="0"/>
                </a:lnTo>
                <a:lnTo>
                  <a:pt x="107950" y="2116"/>
                </a:lnTo>
                <a:lnTo>
                  <a:pt x="107950" y="10583"/>
                </a:lnTo>
                <a:lnTo>
                  <a:pt x="105833" y="12699"/>
                </a:lnTo>
                <a:close/>
              </a:path>
              <a:path w="488950" h="12700">
                <a:moveTo>
                  <a:pt x="124883" y="12699"/>
                </a:moveTo>
                <a:lnTo>
                  <a:pt x="116416" y="12699"/>
                </a:lnTo>
                <a:lnTo>
                  <a:pt x="114300" y="10583"/>
                </a:lnTo>
                <a:lnTo>
                  <a:pt x="114300" y="2116"/>
                </a:lnTo>
                <a:lnTo>
                  <a:pt x="116416" y="0"/>
                </a:lnTo>
                <a:lnTo>
                  <a:pt x="124883" y="0"/>
                </a:lnTo>
                <a:lnTo>
                  <a:pt x="127000" y="2116"/>
                </a:lnTo>
                <a:lnTo>
                  <a:pt x="127000" y="10583"/>
                </a:lnTo>
                <a:lnTo>
                  <a:pt x="124883" y="12699"/>
                </a:lnTo>
                <a:close/>
              </a:path>
              <a:path w="488950" h="12700">
                <a:moveTo>
                  <a:pt x="143933" y="12699"/>
                </a:moveTo>
                <a:lnTo>
                  <a:pt x="135466" y="12699"/>
                </a:lnTo>
                <a:lnTo>
                  <a:pt x="133350" y="10583"/>
                </a:lnTo>
                <a:lnTo>
                  <a:pt x="133350" y="2116"/>
                </a:lnTo>
                <a:lnTo>
                  <a:pt x="135466" y="0"/>
                </a:lnTo>
                <a:lnTo>
                  <a:pt x="143933" y="0"/>
                </a:lnTo>
                <a:lnTo>
                  <a:pt x="146050" y="2116"/>
                </a:lnTo>
                <a:lnTo>
                  <a:pt x="146050" y="10583"/>
                </a:lnTo>
                <a:lnTo>
                  <a:pt x="143933" y="12699"/>
                </a:lnTo>
                <a:close/>
              </a:path>
              <a:path w="488950" h="12700">
                <a:moveTo>
                  <a:pt x="162983" y="12699"/>
                </a:moveTo>
                <a:lnTo>
                  <a:pt x="154516" y="12699"/>
                </a:lnTo>
                <a:lnTo>
                  <a:pt x="152399" y="10583"/>
                </a:lnTo>
                <a:lnTo>
                  <a:pt x="152399" y="2116"/>
                </a:lnTo>
                <a:lnTo>
                  <a:pt x="154516" y="0"/>
                </a:lnTo>
                <a:lnTo>
                  <a:pt x="162983" y="0"/>
                </a:lnTo>
                <a:lnTo>
                  <a:pt x="165100" y="2116"/>
                </a:lnTo>
                <a:lnTo>
                  <a:pt x="165100" y="10583"/>
                </a:lnTo>
                <a:lnTo>
                  <a:pt x="162983" y="12699"/>
                </a:lnTo>
                <a:close/>
              </a:path>
              <a:path w="488950" h="12700">
                <a:moveTo>
                  <a:pt x="182033" y="12699"/>
                </a:moveTo>
                <a:lnTo>
                  <a:pt x="173566" y="12699"/>
                </a:lnTo>
                <a:lnTo>
                  <a:pt x="171450" y="10583"/>
                </a:lnTo>
                <a:lnTo>
                  <a:pt x="171450" y="2116"/>
                </a:lnTo>
                <a:lnTo>
                  <a:pt x="173566" y="0"/>
                </a:lnTo>
                <a:lnTo>
                  <a:pt x="182033" y="0"/>
                </a:lnTo>
                <a:lnTo>
                  <a:pt x="184150" y="2116"/>
                </a:lnTo>
                <a:lnTo>
                  <a:pt x="184150" y="10583"/>
                </a:lnTo>
                <a:lnTo>
                  <a:pt x="182033" y="12699"/>
                </a:lnTo>
                <a:close/>
              </a:path>
              <a:path w="488950" h="12700">
                <a:moveTo>
                  <a:pt x="201083" y="12699"/>
                </a:moveTo>
                <a:lnTo>
                  <a:pt x="192616" y="12699"/>
                </a:lnTo>
                <a:lnTo>
                  <a:pt x="190500" y="10583"/>
                </a:lnTo>
                <a:lnTo>
                  <a:pt x="190500" y="2116"/>
                </a:lnTo>
                <a:lnTo>
                  <a:pt x="192616" y="0"/>
                </a:lnTo>
                <a:lnTo>
                  <a:pt x="201083" y="0"/>
                </a:lnTo>
                <a:lnTo>
                  <a:pt x="203200" y="2116"/>
                </a:lnTo>
                <a:lnTo>
                  <a:pt x="203200" y="10583"/>
                </a:lnTo>
                <a:lnTo>
                  <a:pt x="201083" y="12699"/>
                </a:lnTo>
                <a:close/>
              </a:path>
              <a:path w="488950" h="12700">
                <a:moveTo>
                  <a:pt x="220133" y="12699"/>
                </a:moveTo>
                <a:lnTo>
                  <a:pt x="211666" y="12699"/>
                </a:lnTo>
                <a:lnTo>
                  <a:pt x="209550" y="10583"/>
                </a:lnTo>
                <a:lnTo>
                  <a:pt x="209550" y="2116"/>
                </a:lnTo>
                <a:lnTo>
                  <a:pt x="211666" y="0"/>
                </a:lnTo>
                <a:lnTo>
                  <a:pt x="220133" y="0"/>
                </a:lnTo>
                <a:lnTo>
                  <a:pt x="222250" y="2116"/>
                </a:lnTo>
                <a:lnTo>
                  <a:pt x="222250" y="10583"/>
                </a:lnTo>
                <a:lnTo>
                  <a:pt x="220133" y="12699"/>
                </a:lnTo>
                <a:close/>
              </a:path>
              <a:path w="488950" h="12700">
                <a:moveTo>
                  <a:pt x="239183" y="12699"/>
                </a:moveTo>
                <a:lnTo>
                  <a:pt x="230716" y="12699"/>
                </a:lnTo>
                <a:lnTo>
                  <a:pt x="228600" y="10583"/>
                </a:lnTo>
                <a:lnTo>
                  <a:pt x="228600" y="2116"/>
                </a:lnTo>
                <a:lnTo>
                  <a:pt x="230716" y="0"/>
                </a:lnTo>
                <a:lnTo>
                  <a:pt x="239183" y="0"/>
                </a:lnTo>
                <a:lnTo>
                  <a:pt x="241300" y="2116"/>
                </a:lnTo>
                <a:lnTo>
                  <a:pt x="241300" y="10583"/>
                </a:lnTo>
                <a:lnTo>
                  <a:pt x="239183" y="12699"/>
                </a:lnTo>
                <a:close/>
              </a:path>
              <a:path w="488950" h="12700">
                <a:moveTo>
                  <a:pt x="258233" y="12699"/>
                </a:moveTo>
                <a:lnTo>
                  <a:pt x="249766" y="12699"/>
                </a:lnTo>
                <a:lnTo>
                  <a:pt x="247650" y="10583"/>
                </a:lnTo>
                <a:lnTo>
                  <a:pt x="247650" y="2116"/>
                </a:lnTo>
                <a:lnTo>
                  <a:pt x="249766" y="0"/>
                </a:lnTo>
                <a:lnTo>
                  <a:pt x="258233" y="0"/>
                </a:lnTo>
                <a:lnTo>
                  <a:pt x="260350" y="2116"/>
                </a:lnTo>
                <a:lnTo>
                  <a:pt x="260350" y="10583"/>
                </a:lnTo>
                <a:lnTo>
                  <a:pt x="258233" y="12699"/>
                </a:lnTo>
                <a:close/>
              </a:path>
              <a:path w="488950" h="12700">
                <a:moveTo>
                  <a:pt x="277283" y="12699"/>
                </a:moveTo>
                <a:lnTo>
                  <a:pt x="268816" y="12699"/>
                </a:lnTo>
                <a:lnTo>
                  <a:pt x="266699" y="10583"/>
                </a:lnTo>
                <a:lnTo>
                  <a:pt x="266699" y="2116"/>
                </a:lnTo>
                <a:lnTo>
                  <a:pt x="268816" y="0"/>
                </a:lnTo>
                <a:lnTo>
                  <a:pt x="277283" y="0"/>
                </a:lnTo>
                <a:lnTo>
                  <a:pt x="279399" y="2116"/>
                </a:lnTo>
                <a:lnTo>
                  <a:pt x="279399" y="10583"/>
                </a:lnTo>
                <a:lnTo>
                  <a:pt x="277283" y="12699"/>
                </a:lnTo>
                <a:close/>
              </a:path>
              <a:path w="488950" h="12700">
                <a:moveTo>
                  <a:pt x="296333" y="12699"/>
                </a:moveTo>
                <a:lnTo>
                  <a:pt x="287866" y="12699"/>
                </a:lnTo>
                <a:lnTo>
                  <a:pt x="285750" y="10583"/>
                </a:lnTo>
                <a:lnTo>
                  <a:pt x="285750" y="2116"/>
                </a:lnTo>
                <a:lnTo>
                  <a:pt x="287866" y="0"/>
                </a:lnTo>
                <a:lnTo>
                  <a:pt x="296333" y="0"/>
                </a:lnTo>
                <a:lnTo>
                  <a:pt x="298450" y="2116"/>
                </a:lnTo>
                <a:lnTo>
                  <a:pt x="298450" y="10583"/>
                </a:lnTo>
                <a:lnTo>
                  <a:pt x="296333" y="12699"/>
                </a:lnTo>
                <a:close/>
              </a:path>
              <a:path w="488950" h="12700">
                <a:moveTo>
                  <a:pt x="315383" y="12699"/>
                </a:moveTo>
                <a:lnTo>
                  <a:pt x="306916" y="12699"/>
                </a:lnTo>
                <a:lnTo>
                  <a:pt x="304800" y="10583"/>
                </a:lnTo>
                <a:lnTo>
                  <a:pt x="304800" y="2116"/>
                </a:lnTo>
                <a:lnTo>
                  <a:pt x="306916" y="0"/>
                </a:lnTo>
                <a:lnTo>
                  <a:pt x="315383" y="0"/>
                </a:lnTo>
                <a:lnTo>
                  <a:pt x="317500" y="2116"/>
                </a:lnTo>
                <a:lnTo>
                  <a:pt x="317500" y="10583"/>
                </a:lnTo>
                <a:lnTo>
                  <a:pt x="315383" y="12699"/>
                </a:lnTo>
                <a:close/>
              </a:path>
              <a:path w="488950" h="12700">
                <a:moveTo>
                  <a:pt x="334433" y="12699"/>
                </a:moveTo>
                <a:lnTo>
                  <a:pt x="325966" y="12699"/>
                </a:lnTo>
                <a:lnTo>
                  <a:pt x="323850" y="10583"/>
                </a:lnTo>
                <a:lnTo>
                  <a:pt x="323850" y="2116"/>
                </a:lnTo>
                <a:lnTo>
                  <a:pt x="325966" y="0"/>
                </a:lnTo>
                <a:lnTo>
                  <a:pt x="334433" y="0"/>
                </a:lnTo>
                <a:lnTo>
                  <a:pt x="336550" y="2116"/>
                </a:lnTo>
                <a:lnTo>
                  <a:pt x="336550" y="10583"/>
                </a:lnTo>
                <a:lnTo>
                  <a:pt x="334433" y="12699"/>
                </a:lnTo>
                <a:close/>
              </a:path>
              <a:path w="488950" h="12700">
                <a:moveTo>
                  <a:pt x="353483" y="12699"/>
                </a:moveTo>
                <a:lnTo>
                  <a:pt x="345016" y="12699"/>
                </a:lnTo>
                <a:lnTo>
                  <a:pt x="342900" y="10583"/>
                </a:lnTo>
                <a:lnTo>
                  <a:pt x="342900" y="2116"/>
                </a:lnTo>
                <a:lnTo>
                  <a:pt x="345016" y="0"/>
                </a:lnTo>
                <a:lnTo>
                  <a:pt x="353483" y="0"/>
                </a:lnTo>
                <a:lnTo>
                  <a:pt x="355600" y="2116"/>
                </a:lnTo>
                <a:lnTo>
                  <a:pt x="355600" y="10583"/>
                </a:lnTo>
                <a:lnTo>
                  <a:pt x="353483" y="12699"/>
                </a:lnTo>
                <a:close/>
              </a:path>
              <a:path w="488950" h="12700">
                <a:moveTo>
                  <a:pt x="372533" y="12699"/>
                </a:moveTo>
                <a:lnTo>
                  <a:pt x="364066" y="12699"/>
                </a:lnTo>
                <a:lnTo>
                  <a:pt x="361950" y="10583"/>
                </a:lnTo>
                <a:lnTo>
                  <a:pt x="361950" y="2116"/>
                </a:lnTo>
                <a:lnTo>
                  <a:pt x="364066" y="0"/>
                </a:lnTo>
                <a:lnTo>
                  <a:pt x="372533" y="0"/>
                </a:lnTo>
                <a:lnTo>
                  <a:pt x="374650" y="2116"/>
                </a:lnTo>
                <a:lnTo>
                  <a:pt x="374650" y="10583"/>
                </a:lnTo>
                <a:lnTo>
                  <a:pt x="372533" y="12699"/>
                </a:lnTo>
                <a:close/>
              </a:path>
              <a:path w="488950" h="12700">
                <a:moveTo>
                  <a:pt x="391583" y="12699"/>
                </a:moveTo>
                <a:lnTo>
                  <a:pt x="383116" y="12699"/>
                </a:lnTo>
                <a:lnTo>
                  <a:pt x="381000" y="10583"/>
                </a:lnTo>
                <a:lnTo>
                  <a:pt x="381000" y="2116"/>
                </a:lnTo>
                <a:lnTo>
                  <a:pt x="383116" y="0"/>
                </a:lnTo>
                <a:lnTo>
                  <a:pt x="391583" y="0"/>
                </a:lnTo>
                <a:lnTo>
                  <a:pt x="393700" y="2116"/>
                </a:lnTo>
                <a:lnTo>
                  <a:pt x="393700" y="10583"/>
                </a:lnTo>
                <a:lnTo>
                  <a:pt x="391583" y="12699"/>
                </a:lnTo>
                <a:close/>
              </a:path>
              <a:path w="488950" h="12700">
                <a:moveTo>
                  <a:pt x="410633" y="12699"/>
                </a:moveTo>
                <a:lnTo>
                  <a:pt x="402166" y="12699"/>
                </a:lnTo>
                <a:lnTo>
                  <a:pt x="400050" y="10583"/>
                </a:lnTo>
                <a:lnTo>
                  <a:pt x="400050" y="2116"/>
                </a:lnTo>
                <a:lnTo>
                  <a:pt x="402166" y="0"/>
                </a:lnTo>
                <a:lnTo>
                  <a:pt x="410633" y="0"/>
                </a:lnTo>
                <a:lnTo>
                  <a:pt x="412750" y="2116"/>
                </a:lnTo>
                <a:lnTo>
                  <a:pt x="412750" y="10583"/>
                </a:lnTo>
                <a:lnTo>
                  <a:pt x="410633" y="12699"/>
                </a:lnTo>
                <a:close/>
              </a:path>
              <a:path w="488950" h="12700">
                <a:moveTo>
                  <a:pt x="429683" y="12699"/>
                </a:moveTo>
                <a:lnTo>
                  <a:pt x="421216" y="12699"/>
                </a:lnTo>
                <a:lnTo>
                  <a:pt x="419100" y="10583"/>
                </a:lnTo>
                <a:lnTo>
                  <a:pt x="419100" y="2116"/>
                </a:lnTo>
                <a:lnTo>
                  <a:pt x="421216" y="0"/>
                </a:lnTo>
                <a:lnTo>
                  <a:pt x="429683" y="0"/>
                </a:lnTo>
                <a:lnTo>
                  <a:pt x="431800" y="2116"/>
                </a:lnTo>
                <a:lnTo>
                  <a:pt x="431800" y="10583"/>
                </a:lnTo>
                <a:lnTo>
                  <a:pt x="429683" y="12699"/>
                </a:lnTo>
                <a:close/>
              </a:path>
              <a:path w="488950" h="12700">
                <a:moveTo>
                  <a:pt x="448733" y="12699"/>
                </a:moveTo>
                <a:lnTo>
                  <a:pt x="440266" y="12699"/>
                </a:lnTo>
                <a:lnTo>
                  <a:pt x="438150" y="10583"/>
                </a:lnTo>
                <a:lnTo>
                  <a:pt x="438150" y="2116"/>
                </a:lnTo>
                <a:lnTo>
                  <a:pt x="440266" y="0"/>
                </a:lnTo>
                <a:lnTo>
                  <a:pt x="448733" y="0"/>
                </a:lnTo>
                <a:lnTo>
                  <a:pt x="450850" y="2116"/>
                </a:lnTo>
                <a:lnTo>
                  <a:pt x="450850" y="10583"/>
                </a:lnTo>
                <a:lnTo>
                  <a:pt x="448733" y="12699"/>
                </a:lnTo>
                <a:close/>
              </a:path>
              <a:path w="488950" h="12700">
                <a:moveTo>
                  <a:pt x="467783" y="12699"/>
                </a:moveTo>
                <a:lnTo>
                  <a:pt x="459316" y="12699"/>
                </a:lnTo>
                <a:lnTo>
                  <a:pt x="457200" y="10583"/>
                </a:lnTo>
                <a:lnTo>
                  <a:pt x="457200" y="2116"/>
                </a:lnTo>
                <a:lnTo>
                  <a:pt x="459316" y="0"/>
                </a:lnTo>
                <a:lnTo>
                  <a:pt x="467783" y="0"/>
                </a:lnTo>
                <a:lnTo>
                  <a:pt x="469900" y="2116"/>
                </a:lnTo>
                <a:lnTo>
                  <a:pt x="469900" y="10583"/>
                </a:lnTo>
                <a:lnTo>
                  <a:pt x="467783" y="12699"/>
                </a:lnTo>
                <a:close/>
              </a:path>
              <a:path w="488950" h="12700">
                <a:moveTo>
                  <a:pt x="486833" y="12699"/>
                </a:moveTo>
                <a:lnTo>
                  <a:pt x="478366" y="12699"/>
                </a:lnTo>
                <a:lnTo>
                  <a:pt x="476250" y="10583"/>
                </a:lnTo>
                <a:lnTo>
                  <a:pt x="476250" y="2116"/>
                </a:lnTo>
                <a:lnTo>
                  <a:pt x="478366" y="0"/>
                </a:lnTo>
                <a:lnTo>
                  <a:pt x="486833" y="0"/>
                </a:lnTo>
                <a:lnTo>
                  <a:pt x="488950" y="2116"/>
                </a:lnTo>
                <a:lnTo>
                  <a:pt x="488950" y="10583"/>
                </a:lnTo>
                <a:lnTo>
                  <a:pt x="48683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22300" y="5448298"/>
          <a:ext cx="9296399" cy="82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/>
                <a:gridCol w="1168400"/>
                <a:gridCol w="1181100"/>
                <a:gridCol w="457200"/>
                <a:gridCol w="1257300"/>
                <a:gridCol w="2743834"/>
                <a:gridCol w="2018665"/>
              </a:tblGrid>
              <a:tr h="177800">
                <a:tc>
                  <a:txBody>
                    <a:bodyPr/>
                    <a:lstStyle/>
                    <a:p>
                      <a:pPr marL="108585">
                        <a:lnSpc>
                          <a:spcPts val="119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번호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컬럼명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9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자료형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195"/>
                        </a:lnSpc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NULL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19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의미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10795" algn="ctr">
                        <a:lnSpc>
                          <a:spcPts val="119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설명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75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NUM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NUMBER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번호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pk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30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BOARD_NUM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NUMBER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-30" dirty="0">
                          <a:latin typeface="Gulim"/>
                          <a:cs typeface="Gulim"/>
                        </a:rPr>
                        <a:t>게시판테이블</a:t>
                      </a:r>
                      <a:r>
                        <a:rPr sz="1000" spc="-4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참조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라는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사람이</a:t>
                      </a:r>
                      <a:r>
                        <a:rPr sz="1000" spc="2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업무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과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업무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를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담당하고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있을때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과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를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0" dirty="0">
                          <a:latin typeface="Gulim"/>
                          <a:cs typeface="Gulim"/>
                        </a:rPr>
                        <a:t>가져오기위해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필요한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값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225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460" y="545477"/>
            <a:ext cx="9286875" cy="171450"/>
          </a:xfrm>
          <a:custGeom>
            <a:avLst/>
            <a:gdLst/>
            <a:ahLst/>
            <a:cxnLst/>
            <a:rect l="l" t="t" r="r" b="b"/>
            <a:pathLst>
              <a:path w="9286875" h="171450">
                <a:moveTo>
                  <a:pt x="9286875" y="0"/>
                </a:moveTo>
                <a:lnTo>
                  <a:pt x="9286875" y="0"/>
                </a:lnTo>
                <a:lnTo>
                  <a:pt x="0" y="0"/>
                </a:lnTo>
                <a:lnTo>
                  <a:pt x="0" y="171450"/>
                </a:lnTo>
                <a:lnTo>
                  <a:pt x="9286875" y="171450"/>
                </a:lnTo>
                <a:lnTo>
                  <a:pt x="928687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2460" y="3146526"/>
            <a:ext cx="9286875" cy="304800"/>
          </a:xfrm>
          <a:custGeom>
            <a:avLst/>
            <a:gdLst/>
            <a:ahLst/>
            <a:cxnLst/>
            <a:rect l="l" t="t" r="r" b="b"/>
            <a:pathLst>
              <a:path w="9286875" h="304800">
                <a:moveTo>
                  <a:pt x="9286875" y="0"/>
                </a:moveTo>
                <a:lnTo>
                  <a:pt x="9286875" y="0"/>
                </a:lnTo>
                <a:lnTo>
                  <a:pt x="0" y="0"/>
                </a:lnTo>
                <a:lnTo>
                  <a:pt x="0" y="304800"/>
                </a:lnTo>
                <a:lnTo>
                  <a:pt x="9286875" y="304800"/>
                </a:lnTo>
                <a:lnTo>
                  <a:pt x="928687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2356520"/>
          <a:ext cx="9384029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700"/>
                <a:gridCol w="709929"/>
                <a:gridCol w="1571625"/>
                <a:gridCol w="3914775"/>
              </a:tblGrid>
              <a:tr h="163830">
                <a:tc>
                  <a:txBody>
                    <a:bodyPr/>
                    <a:lstStyle/>
                    <a:p>
                      <a:pPr marL="66675">
                        <a:lnSpc>
                          <a:spcPts val="1055"/>
                        </a:lnSpc>
                        <a:spcBef>
                          <a:spcPts val="140"/>
                        </a:spcBef>
                      </a:pPr>
                      <a:r>
                        <a:rPr sz="1600" spc="-20" dirty="0">
                          <a:latin typeface="Gulim"/>
                          <a:cs typeface="Gulim"/>
                        </a:rPr>
                        <a:t>테이블</a:t>
                      </a:r>
                      <a:r>
                        <a:rPr sz="1600" spc="-12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600" spc="-10" dirty="0">
                          <a:latin typeface="Gulim"/>
                          <a:cs typeface="Gulim"/>
                        </a:rPr>
                        <a:t>상세</a:t>
                      </a:r>
                      <a:r>
                        <a:rPr sz="1600" spc="-1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600" spc="-25" dirty="0">
                          <a:latin typeface="Gulim"/>
                          <a:cs typeface="Gulim"/>
                        </a:rPr>
                        <a:t>설명서</a:t>
                      </a:r>
                      <a:endParaRPr sz="1600">
                        <a:latin typeface="Gulim"/>
                        <a:cs typeface="Gulim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105"/>
                        </a:lnSpc>
                      </a:pPr>
                      <a:r>
                        <a:rPr sz="1000" spc="-10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테이블</a:t>
                      </a:r>
                      <a:r>
                        <a:rPr sz="1000" spc="-10" dirty="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10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9010">
                        <a:lnSpc>
                          <a:spcPts val="1105"/>
                        </a:lnSpc>
                      </a:pPr>
                      <a:r>
                        <a:rPr sz="1000" spc="-20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프로젝트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185"/>
                        </a:lnSpc>
                        <a:tabLst>
                          <a:tab pos="325755" algn="l"/>
                        </a:tabLst>
                      </a:pPr>
                      <a:r>
                        <a:rPr sz="1000" spc="-50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의</a:t>
                      </a:r>
                      <a:r>
                        <a:rPr sz="1000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	</a:t>
                      </a:r>
                      <a:r>
                        <a:rPr sz="1000" spc="-50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118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9010">
                        <a:lnSpc>
                          <a:spcPts val="1185"/>
                        </a:lnSpc>
                      </a:pPr>
                      <a:r>
                        <a:rPr sz="1000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작</a:t>
                      </a:r>
                      <a:r>
                        <a:rPr sz="1000" spc="-85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성</a:t>
                      </a:r>
                      <a:r>
                        <a:rPr sz="1000" spc="-85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50" dirty="0">
                          <a:solidFill>
                            <a:srgbClr val="808080"/>
                          </a:solidFill>
                          <a:latin typeface="Gulim"/>
                          <a:cs typeface="Gulim"/>
                        </a:rPr>
                        <a:t>자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92200" y="544514"/>
            <a:ext cx="12700" cy="184150"/>
          </a:xfrm>
          <a:custGeom>
            <a:avLst/>
            <a:gdLst/>
            <a:ahLst/>
            <a:cxnLst/>
            <a:rect l="l" t="t" r="r" b="b"/>
            <a:pathLst>
              <a:path w="12700" h="184150">
                <a:moveTo>
                  <a:pt x="10583" y="12700"/>
                </a:moveTo>
                <a:lnTo>
                  <a:pt x="2116" y="12700"/>
                </a:lnTo>
                <a:lnTo>
                  <a:pt x="0" y="10583"/>
                </a:lnTo>
                <a:lnTo>
                  <a:pt x="0" y="2116"/>
                </a:lnTo>
                <a:lnTo>
                  <a:pt x="2116" y="0"/>
                </a:lnTo>
                <a:lnTo>
                  <a:pt x="10583" y="0"/>
                </a:lnTo>
                <a:lnTo>
                  <a:pt x="12700" y="2116"/>
                </a:lnTo>
                <a:lnTo>
                  <a:pt x="12700" y="10583"/>
                </a:lnTo>
                <a:lnTo>
                  <a:pt x="10583" y="12700"/>
                </a:lnTo>
                <a:close/>
              </a:path>
              <a:path w="12700" h="184150">
                <a:moveTo>
                  <a:pt x="10583" y="31750"/>
                </a:moveTo>
                <a:lnTo>
                  <a:pt x="2116" y="31750"/>
                </a:lnTo>
                <a:lnTo>
                  <a:pt x="0" y="29633"/>
                </a:lnTo>
                <a:lnTo>
                  <a:pt x="0" y="21166"/>
                </a:lnTo>
                <a:lnTo>
                  <a:pt x="2116" y="19049"/>
                </a:lnTo>
                <a:lnTo>
                  <a:pt x="10583" y="19049"/>
                </a:lnTo>
                <a:lnTo>
                  <a:pt x="12700" y="21166"/>
                </a:lnTo>
                <a:lnTo>
                  <a:pt x="12700" y="29633"/>
                </a:lnTo>
                <a:lnTo>
                  <a:pt x="10583" y="31750"/>
                </a:lnTo>
                <a:close/>
              </a:path>
              <a:path w="12700" h="184150">
                <a:moveTo>
                  <a:pt x="10583" y="50799"/>
                </a:moveTo>
                <a:lnTo>
                  <a:pt x="2116" y="50799"/>
                </a:lnTo>
                <a:lnTo>
                  <a:pt x="0" y="48683"/>
                </a:lnTo>
                <a:lnTo>
                  <a:pt x="0" y="40216"/>
                </a:lnTo>
                <a:lnTo>
                  <a:pt x="2116" y="38100"/>
                </a:lnTo>
                <a:lnTo>
                  <a:pt x="10583" y="38100"/>
                </a:lnTo>
                <a:lnTo>
                  <a:pt x="12700" y="40216"/>
                </a:lnTo>
                <a:lnTo>
                  <a:pt x="12700" y="48683"/>
                </a:lnTo>
                <a:lnTo>
                  <a:pt x="10583" y="50799"/>
                </a:lnTo>
                <a:close/>
              </a:path>
              <a:path w="12700" h="184150">
                <a:moveTo>
                  <a:pt x="10583" y="69850"/>
                </a:moveTo>
                <a:lnTo>
                  <a:pt x="2116" y="69850"/>
                </a:lnTo>
                <a:lnTo>
                  <a:pt x="0" y="67733"/>
                </a:lnTo>
                <a:lnTo>
                  <a:pt x="0" y="59266"/>
                </a:lnTo>
                <a:lnTo>
                  <a:pt x="2116" y="57150"/>
                </a:lnTo>
                <a:lnTo>
                  <a:pt x="10583" y="57150"/>
                </a:lnTo>
                <a:lnTo>
                  <a:pt x="12700" y="59266"/>
                </a:lnTo>
                <a:lnTo>
                  <a:pt x="12700" y="67733"/>
                </a:lnTo>
                <a:lnTo>
                  <a:pt x="10583" y="69850"/>
                </a:lnTo>
                <a:close/>
              </a:path>
              <a:path w="12700" h="184150">
                <a:moveTo>
                  <a:pt x="10583" y="88900"/>
                </a:moveTo>
                <a:lnTo>
                  <a:pt x="2116" y="88900"/>
                </a:lnTo>
                <a:lnTo>
                  <a:pt x="0" y="86783"/>
                </a:lnTo>
                <a:lnTo>
                  <a:pt x="0" y="78316"/>
                </a:lnTo>
                <a:lnTo>
                  <a:pt x="2116" y="76200"/>
                </a:lnTo>
                <a:lnTo>
                  <a:pt x="10583" y="76200"/>
                </a:lnTo>
                <a:lnTo>
                  <a:pt x="12700" y="78316"/>
                </a:lnTo>
                <a:lnTo>
                  <a:pt x="12700" y="86783"/>
                </a:lnTo>
                <a:lnTo>
                  <a:pt x="10583" y="88900"/>
                </a:lnTo>
                <a:close/>
              </a:path>
              <a:path w="12700" h="184150">
                <a:moveTo>
                  <a:pt x="10583" y="107950"/>
                </a:moveTo>
                <a:lnTo>
                  <a:pt x="2116" y="107950"/>
                </a:lnTo>
                <a:lnTo>
                  <a:pt x="0" y="105833"/>
                </a:lnTo>
                <a:lnTo>
                  <a:pt x="0" y="97366"/>
                </a:lnTo>
                <a:lnTo>
                  <a:pt x="2116" y="95249"/>
                </a:lnTo>
                <a:lnTo>
                  <a:pt x="10583" y="95249"/>
                </a:lnTo>
                <a:lnTo>
                  <a:pt x="12700" y="97366"/>
                </a:lnTo>
                <a:lnTo>
                  <a:pt x="12700" y="105833"/>
                </a:lnTo>
                <a:lnTo>
                  <a:pt x="10583" y="107950"/>
                </a:lnTo>
                <a:close/>
              </a:path>
              <a:path w="12700" h="184150">
                <a:moveTo>
                  <a:pt x="10583" y="127000"/>
                </a:moveTo>
                <a:lnTo>
                  <a:pt x="2116" y="127000"/>
                </a:lnTo>
                <a:lnTo>
                  <a:pt x="0" y="124883"/>
                </a:lnTo>
                <a:lnTo>
                  <a:pt x="0" y="116416"/>
                </a:lnTo>
                <a:lnTo>
                  <a:pt x="2116" y="114299"/>
                </a:lnTo>
                <a:lnTo>
                  <a:pt x="10583" y="114299"/>
                </a:lnTo>
                <a:lnTo>
                  <a:pt x="12700" y="116416"/>
                </a:lnTo>
                <a:lnTo>
                  <a:pt x="12700" y="124883"/>
                </a:lnTo>
                <a:lnTo>
                  <a:pt x="10583" y="127000"/>
                </a:lnTo>
                <a:close/>
              </a:path>
              <a:path w="12700" h="184150">
                <a:moveTo>
                  <a:pt x="10583" y="146050"/>
                </a:moveTo>
                <a:lnTo>
                  <a:pt x="2116" y="146050"/>
                </a:lnTo>
                <a:lnTo>
                  <a:pt x="0" y="143933"/>
                </a:lnTo>
                <a:lnTo>
                  <a:pt x="0" y="135466"/>
                </a:lnTo>
                <a:lnTo>
                  <a:pt x="2116" y="133350"/>
                </a:lnTo>
                <a:lnTo>
                  <a:pt x="10583" y="133350"/>
                </a:lnTo>
                <a:lnTo>
                  <a:pt x="12700" y="135466"/>
                </a:lnTo>
                <a:lnTo>
                  <a:pt x="12700" y="143933"/>
                </a:lnTo>
                <a:lnTo>
                  <a:pt x="10583" y="146050"/>
                </a:lnTo>
                <a:close/>
              </a:path>
              <a:path w="12700" h="184150">
                <a:moveTo>
                  <a:pt x="10583" y="165100"/>
                </a:moveTo>
                <a:lnTo>
                  <a:pt x="2116" y="165100"/>
                </a:lnTo>
                <a:lnTo>
                  <a:pt x="0" y="162983"/>
                </a:lnTo>
                <a:lnTo>
                  <a:pt x="0" y="154516"/>
                </a:lnTo>
                <a:lnTo>
                  <a:pt x="2116" y="152400"/>
                </a:lnTo>
                <a:lnTo>
                  <a:pt x="10583" y="152400"/>
                </a:lnTo>
                <a:lnTo>
                  <a:pt x="12700" y="154516"/>
                </a:lnTo>
                <a:lnTo>
                  <a:pt x="12700" y="162983"/>
                </a:lnTo>
                <a:lnTo>
                  <a:pt x="10583" y="165100"/>
                </a:lnTo>
                <a:close/>
              </a:path>
              <a:path w="12700" h="184150">
                <a:moveTo>
                  <a:pt x="10583" y="184150"/>
                </a:moveTo>
                <a:lnTo>
                  <a:pt x="2116" y="184150"/>
                </a:lnTo>
                <a:lnTo>
                  <a:pt x="0" y="182033"/>
                </a:lnTo>
                <a:lnTo>
                  <a:pt x="0" y="173566"/>
                </a:lnTo>
                <a:lnTo>
                  <a:pt x="2116" y="171450"/>
                </a:lnTo>
                <a:lnTo>
                  <a:pt x="10583" y="171450"/>
                </a:lnTo>
                <a:lnTo>
                  <a:pt x="12700" y="173566"/>
                </a:lnTo>
                <a:lnTo>
                  <a:pt x="12700" y="182033"/>
                </a:lnTo>
                <a:lnTo>
                  <a:pt x="10583" y="184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0600" y="544514"/>
            <a:ext cx="12700" cy="184150"/>
          </a:xfrm>
          <a:custGeom>
            <a:avLst/>
            <a:gdLst/>
            <a:ahLst/>
            <a:cxnLst/>
            <a:rect l="l" t="t" r="r" b="b"/>
            <a:pathLst>
              <a:path w="12700" h="184150">
                <a:moveTo>
                  <a:pt x="10583" y="12700"/>
                </a:moveTo>
                <a:lnTo>
                  <a:pt x="2116" y="12700"/>
                </a:lnTo>
                <a:lnTo>
                  <a:pt x="0" y="10583"/>
                </a:lnTo>
                <a:lnTo>
                  <a:pt x="0" y="2116"/>
                </a:lnTo>
                <a:lnTo>
                  <a:pt x="2116" y="0"/>
                </a:lnTo>
                <a:lnTo>
                  <a:pt x="10583" y="0"/>
                </a:lnTo>
                <a:lnTo>
                  <a:pt x="12700" y="2116"/>
                </a:lnTo>
                <a:lnTo>
                  <a:pt x="12700" y="10583"/>
                </a:lnTo>
                <a:lnTo>
                  <a:pt x="10583" y="12700"/>
                </a:lnTo>
                <a:close/>
              </a:path>
              <a:path w="12700" h="184150">
                <a:moveTo>
                  <a:pt x="10583" y="31750"/>
                </a:moveTo>
                <a:lnTo>
                  <a:pt x="2116" y="31750"/>
                </a:lnTo>
                <a:lnTo>
                  <a:pt x="0" y="29633"/>
                </a:lnTo>
                <a:lnTo>
                  <a:pt x="0" y="21166"/>
                </a:lnTo>
                <a:lnTo>
                  <a:pt x="2116" y="19049"/>
                </a:lnTo>
                <a:lnTo>
                  <a:pt x="10583" y="19049"/>
                </a:lnTo>
                <a:lnTo>
                  <a:pt x="12700" y="21166"/>
                </a:lnTo>
                <a:lnTo>
                  <a:pt x="12700" y="29633"/>
                </a:lnTo>
                <a:lnTo>
                  <a:pt x="10583" y="31750"/>
                </a:lnTo>
                <a:close/>
              </a:path>
              <a:path w="12700" h="184150">
                <a:moveTo>
                  <a:pt x="10583" y="50799"/>
                </a:moveTo>
                <a:lnTo>
                  <a:pt x="2116" y="50799"/>
                </a:lnTo>
                <a:lnTo>
                  <a:pt x="0" y="48683"/>
                </a:lnTo>
                <a:lnTo>
                  <a:pt x="0" y="40216"/>
                </a:lnTo>
                <a:lnTo>
                  <a:pt x="2116" y="38100"/>
                </a:lnTo>
                <a:lnTo>
                  <a:pt x="10583" y="38100"/>
                </a:lnTo>
                <a:lnTo>
                  <a:pt x="12700" y="40216"/>
                </a:lnTo>
                <a:lnTo>
                  <a:pt x="12700" y="48683"/>
                </a:lnTo>
                <a:lnTo>
                  <a:pt x="10583" y="50799"/>
                </a:lnTo>
                <a:close/>
              </a:path>
              <a:path w="12700" h="184150">
                <a:moveTo>
                  <a:pt x="10583" y="69850"/>
                </a:moveTo>
                <a:lnTo>
                  <a:pt x="2116" y="69850"/>
                </a:lnTo>
                <a:lnTo>
                  <a:pt x="0" y="67733"/>
                </a:lnTo>
                <a:lnTo>
                  <a:pt x="0" y="59266"/>
                </a:lnTo>
                <a:lnTo>
                  <a:pt x="2116" y="57150"/>
                </a:lnTo>
                <a:lnTo>
                  <a:pt x="10583" y="57150"/>
                </a:lnTo>
                <a:lnTo>
                  <a:pt x="12700" y="59266"/>
                </a:lnTo>
                <a:lnTo>
                  <a:pt x="12700" y="67733"/>
                </a:lnTo>
                <a:lnTo>
                  <a:pt x="10583" y="69850"/>
                </a:lnTo>
                <a:close/>
              </a:path>
              <a:path w="12700" h="184150">
                <a:moveTo>
                  <a:pt x="10583" y="88900"/>
                </a:moveTo>
                <a:lnTo>
                  <a:pt x="2116" y="88900"/>
                </a:lnTo>
                <a:lnTo>
                  <a:pt x="0" y="86783"/>
                </a:lnTo>
                <a:lnTo>
                  <a:pt x="0" y="78316"/>
                </a:lnTo>
                <a:lnTo>
                  <a:pt x="2116" y="76200"/>
                </a:lnTo>
                <a:lnTo>
                  <a:pt x="10583" y="76200"/>
                </a:lnTo>
                <a:lnTo>
                  <a:pt x="12700" y="78316"/>
                </a:lnTo>
                <a:lnTo>
                  <a:pt x="12700" y="86783"/>
                </a:lnTo>
                <a:lnTo>
                  <a:pt x="10583" y="88900"/>
                </a:lnTo>
                <a:close/>
              </a:path>
              <a:path w="12700" h="184150">
                <a:moveTo>
                  <a:pt x="10583" y="107950"/>
                </a:moveTo>
                <a:lnTo>
                  <a:pt x="2116" y="107950"/>
                </a:lnTo>
                <a:lnTo>
                  <a:pt x="0" y="105833"/>
                </a:lnTo>
                <a:lnTo>
                  <a:pt x="0" y="97366"/>
                </a:lnTo>
                <a:lnTo>
                  <a:pt x="2116" y="95249"/>
                </a:lnTo>
                <a:lnTo>
                  <a:pt x="10583" y="95249"/>
                </a:lnTo>
                <a:lnTo>
                  <a:pt x="12700" y="97366"/>
                </a:lnTo>
                <a:lnTo>
                  <a:pt x="12700" y="105833"/>
                </a:lnTo>
                <a:lnTo>
                  <a:pt x="10583" y="107950"/>
                </a:lnTo>
                <a:close/>
              </a:path>
              <a:path w="12700" h="184150">
                <a:moveTo>
                  <a:pt x="10583" y="127000"/>
                </a:moveTo>
                <a:lnTo>
                  <a:pt x="2116" y="127000"/>
                </a:lnTo>
                <a:lnTo>
                  <a:pt x="0" y="124883"/>
                </a:lnTo>
                <a:lnTo>
                  <a:pt x="0" y="116416"/>
                </a:lnTo>
                <a:lnTo>
                  <a:pt x="2116" y="114299"/>
                </a:lnTo>
                <a:lnTo>
                  <a:pt x="10583" y="114299"/>
                </a:lnTo>
                <a:lnTo>
                  <a:pt x="12700" y="116416"/>
                </a:lnTo>
                <a:lnTo>
                  <a:pt x="12700" y="124883"/>
                </a:lnTo>
                <a:lnTo>
                  <a:pt x="10583" y="127000"/>
                </a:lnTo>
                <a:close/>
              </a:path>
              <a:path w="12700" h="184150">
                <a:moveTo>
                  <a:pt x="10583" y="146050"/>
                </a:moveTo>
                <a:lnTo>
                  <a:pt x="2116" y="146050"/>
                </a:lnTo>
                <a:lnTo>
                  <a:pt x="0" y="143933"/>
                </a:lnTo>
                <a:lnTo>
                  <a:pt x="0" y="135466"/>
                </a:lnTo>
                <a:lnTo>
                  <a:pt x="2116" y="133350"/>
                </a:lnTo>
                <a:lnTo>
                  <a:pt x="10583" y="133350"/>
                </a:lnTo>
                <a:lnTo>
                  <a:pt x="12700" y="135466"/>
                </a:lnTo>
                <a:lnTo>
                  <a:pt x="12700" y="143933"/>
                </a:lnTo>
                <a:lnTo>
                  <a:pt x="10583" y="146050"/>
                </a:lnTo>
                <a:close/>
              </a:path>
              <a:path w="12700" h="184150">
                <a:moveTo>
                  <a:pt x="10583" y="165100"/>
                </a:moveTo>
                <a:lnTo>
                  <a:pt x="2116" y="165100"/>
                </a:lnTo>
                <a:lnTo>
                  <a:pt x="0" y="162983"/>
                </a:lnTo>
                <a:lnTo>
                  <a:pt x="0" y="154516"/>
                </a:lnTo>
                <a:lnTo>
                  <a:pt x="2116" y="152400"/>
                </a:lnTo>
                <a:lnTo>
                  <a:pt x="10583" y="152400"/>
                </a:lnTo>
                <a:lnTo>
                  <a:pt x="12700" y="154516"/>
                </a:lnTo>
                <a:lnTo>
                  <a:pt x="12700" y="162983"/>
                </a:lnTo>
                <a:lnTo>
                  <a:pt x="10583" y="165100"/>
                </a:lnTo>
                <a:close/>
              </a:path>
              <a:path w="12700" h="184150">
                <a:moveTo>
                  <a:pt x="10583" y="184150"/>
                </a:moveTo>
                <a:lnTo>
                  <a:pt x="2116" y="184150"/>
                </a:lnTo>
                <a:lnTo>
                  <a:pt x="0" y="182033"/>
                </a:lnTo>
                <a:lnTo>
                  <a:pt x="0" y="173566"/>
                </a:lnTo>
                <a:lnTo>
                  <a:pt x="2116" y="171450"/>
                </a:lnTo>
                <a:lnTo>
                  <a:pt x="10583" y="171450"/>
                </a:lnTo>
                <a:lnTo>
                  <a:pt x="12700" y="173566"/>
                </a:lnTo>
                <a:lnTo>
                  <a:pt x="12700" y="182033"/>
                </a:lnTo>
                <a:lnTo>
                  <a:pt x="10583" y="184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41700" y="544514"/>
            <a:ext cx="12700" cy="184150"/>
          </a:xfrm>
          <a:custGeom>
            <a:avLst/>
            <a:gdLst/>
            <a:ahLst/>
            <a:cxnLst/>
            <a:rect l="l" t="t" r="r" b="b"/>
            <a:pathLst>
              <a:path w="12700" h="184150">
                <a:moveTo>
                  <a:pt x="10583" y="12700"/>
                </a:moveTo>
                <a:lnTo>
                  <a:pt x="2116" y="12700"/>
                </a:lnTo>
                <a:lnTo>
                  <a:pt x="0" y="10583"/>
                </a:lnTo>
                <a:lnTo>
                  <a:pt x="0" y="2116"/>
                </a:lnTo>
                <a:lnTo>
                  <a:pt x="2116" y="0"/>
                </a:lnTo>
                <a:lnTo>
                  <a:pt x="10583" y="0"/>
                </a:lnTo>
                <a:lnTo>
                  <a:pt x="12699" y="2116"/>
                </a:lnTo>
                <a:lnTo>
                  <a:pt x="12699" y="10583"/>
                </a:lnTo>
                <a:lnTo>
                  <a:pt x="10583" y="12700"/>
                </a:lnTo>
                <a:close/>
              </a:path>
              <a:path w="12700" h="184150">
                <a:moveTo>
                  <a:pt x="10583" y="31750"/>
                </a:moveTo>
                <a:lnTo>
                  <a:pt x="2116" y="31750"/>
                </a:lnTo>
                <a:lnTo>
                  <a:pt x="0" y="29633"/>
                </a:lnTo>
                <a:lnTo>
                  <a:pt x="0" y="21166"/>
                </a:lnTo>
                <a:lnTo>
                  <a:pt x="2116" y="19049"/>
                </a:lnTo>
                <a:lnTo>
                  <a:pt x="10583" y="19049"/>
                </a:lnTo>
                <a:lnTo>
                  <a:pt x="12699" y="21166"/>
                </a:lnTo>
                <a:lnTo>
                  <a:pt x="12699" y="29633"/>
                </a:lnTo>
                <a:lnTo>
                  <a:pt x="10583" y="31750"/>
                </a:lnTo>
                <a:close/>
              </a:path>
              <a:path w="12700" h="184150">
                <a:moveTo>
                  <a:pt x="10583" y="50799"/>
                </a:moveTo>
                <a:lnTo>
                  <a:pt x="2116" y="50799"/>
                </a:lnTo>
                <a:lnTo>
                  <a:pt x="0" y="48683"/>
                </a:lnTo>
                <a:lnTo>
                  <a:pt x="0" y="40216"/>
                </a:lnTo>
                <a:lnTo>
                  <a:pt x="2116" y="38100"/>
                </a:lnTo>
                <a:lnTo>
                  <a:pt x="10583" y="38100"/>
                </a:lnTo>
                <a:lnTo>
                  <a:pt x="12699" y="40216"/>
                </a:lnTo>
                <a:lnTo>
                  <a:pt x="12699" y="48683"/>
                </a:lnTo>
                <a:lnTo>
                  <a:pt x="10583" y="50799"/>
                </a:lnTo>
                <a:close/>
              </a:path>
              <a:path w="12700" h="184150">
                <a:moveTo>
                  <a:pt x="10583" y="69850"/>
                </a:moveTo>
                <a:lnTo>
                  <a:pt x="2116" y="69850"/>
                </a:lnTo>
                <a:lnTo>
                  <a:pt x="0" y="67733"/>
                </a:lnTo>
                <a:lnTo>
                  <a:pt x="0" y="59266"/>
                </a:lnTo>
                <a:lnTo>
                  <a:pt x="2116" y="57150"/>
                </a:lnTo>
                <a:lnTo>
                  <a:pt x="10583" y="57150"/>
                </a:lnTo>
                <a:lnTo>
                  <a:pt x="12699" y="59266"/>
                </a:lnTo>
                <a:lnTo>
                  <a:pt x="12699" y="67733"/>
                </a:lnTo>
                <a:lnTo>
                  <a:pt x="10583" y="69850"/>
                </a:lnTo>
                <a:close/>
              </a:path>
              <a:path w="12700" h="184150">
                <a:moveTo>
                  <a:pt x="10583" y="88900"/>
                </a:moveTo>
                <a:lnTo>
                  <a:pt x="2116" y="88900"/>
                </a:lnTo>
                <a:lnTo>
                  <a:pt x="0" y="86783"/>
                </a:lnTo>
                <a:lnTo>
                  <a:pt x="0" y="78316"/>
                </a:lnTo>
                <a:lnTo>
                  <a:pt x="2116" y="76200"/>
                </a:lnTo>
                <a:lnTo>
                  <a:pt x="10583" y="76200"/>
                </a:lnTo>
                <a:lnTo>
                  <a:pt x="12699" y="78316"/>
                </a:lnTo>
                <a:lnTo>
                  <a:pt x="12699" y="86783"/>
                </a:lnTo>
                <a:lnTo>
                  <a:pt x="10583" y="88900"/>
                </a:lnTo>
                <a:close/>
              </a:path>
              <a:path w="12700" h="184150">
                <a:moveTo>
                  <a:pt x="10583" y="107950"/>
                </a:moveTo>
                <a:lnTo>
                  <a:pt x="2116" y="107950"/>
                </a:lnTo>
                <a:lnTo>
                  <a:pt x="0" y="105833"/>
                </a:lnTo>
                <a:lnTo>
                  <a:pt x="0" y="97366"/>
                </a:lnTo>
                <a:lnTo>
                  <a:pt x="2116" y="95249"/>
                </a:lnTo>
                <a:lnTo>
                  <a:pt x="10583" y="95249"/>
                </a:lnTo>
                <a:lnTo>
                  <a:pt x="12699" y="97366"/>
                </a:lnTo>
                <a:lnTo>
                  <a:pt x="12699" y="105833"/>
                </a:lnTo>
                <a:lnTo>
                  <a:pt x="10583" y="107950"/>
                </a:lnTo>
                <a:close/>
              </a:path>
              <a:path w="12700" h="184150">
                <a:moveTo>
                  <a:pt x="10583" y="127000"/>
                </a:moveTo>
                <a:lnTo>
                  <a:pt x="2116" y="127000"/>
                </a:lnTo>
                <a:lnTo>
                  <a:pt x="0" y="124883"/>
                </a:lnTo>
                <a:lnTo>
                  <a:pt x="0" y="116416"/>
                </a:lnTo>
                <a:lnTo>
                  <a:pt x="2116" y="114299"/>
                </a:lnTo>
                <a:lnTo>
                  <a:pt x="10583" y="114299"/>
                </a:lnTo>
                <a:lnTo>
                  <a:pt x="12699" y="116416"/>
                </a:lnTo>
                <a:lnTo>
                  <a:pt x="12699" y="124883"/>
                </a:lnTo>
                <a:lnTo>
                  <a:pt x="10583" y="127000"/>
                </a:lnTo>
                <a:close/>
              </a:path>
              <a:path w="12700" h="184150">
                <a:moveTo>
                  <a:pt x="10583" y="146050"/>
                </a:moveTo>
                <a:lnTo>
                  <a:pt x="2116" y="146050"/>
                </a:lnTo>
                <a:lnTo>
                  <a:pt x="0" y="143933"/>
                </a:lnTo>
                <a:lnTo>
                  <a:pt x="0" y="135466"/>
                </a:lnTo>
                <a:lnTo>
                  <a:pt x="2116" y="133350"/>
                </a:lnTo>
                <a:lnTo>
                  <a:pt x="10583" y="133350"/>
                </a:lnTo>
                <a:lnTo>
                  <a:pt x="12699" y="135466"/>
                </a:lnTo>
                <a:lnTo>
                  <a:pt x="12699" y="143933"/>
                </a:lnTo>
                <a:lnTo>
                  <a:pt x="10583" y="146050"/>
                </a:lnTo>
                <a:close/>
              </a:path>
              <a:path w="12700" h="184150">
                <a:moveTo>
                  <a:pt x="10583" y="165100"/>
                </a:moveTo>
                <a:lnTo>
                  <a:pt x="2116" y="165100"/>
                </a:lnTo>
                <a:lnTo>
                  <a:pt x="0" y="162983"/>
                </a:lnTo>
                <a:lnTo>
                  <a:pt x="0" y="154516"/>
                </a:lnTo>
                <a:lnTo>
                  <a:pt x="2116" y="152400"/>
                </a:lnTo>
                <a:lnTo>
                  <a:pt x="10583" y="152400"/>
                </a:lnTo>
                <a:lnTo>
                  <a:pt x="12699" y="154516"/>
                </a:lnTo>
                <a:lnTo>
                  <a:pt x="12699" y="162983"/>
                </a:lnTo>
                <a:lnTo>
                  <a:pt x="10583" y="165100"/>
                </a:lnTo>
                <a:close/>
              </a:path>
              <a:path w="12700" h="184150">
                <a:moveTo>
                  <a:pt x="10583" y="184150"/>
                </a:moveTo>
                <a:lnTo>
                  <a:pt x="2116" y="184150"/>
                </a:lnTo>
                <a:lnTo>
                  <a:pt x="0" y="182033"/>
                </a:lnTo>
                <a:lnTo>
                  <a:pt x="0" y="173566"/>
                </a:lnTo>
                <a:lnTo>
                  <a:pt x="2116" y="171450"/>
                </a:lnTo>
                <a:lnTo>
                  <a:pt x="10583" y="171450"/>
                </a:lnTo>
                <a:lnTo>
                  <a:pt x="12699" y="173566"/>
                </a:lnTo>
                <a:lnTo>
                  <a:pt x="12699" y="182033"/>
                </a:lnTo>
                <a:lnTo>
                  <a:pt x="10583" y="184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98900" y="544514"/>
            <a:ext cx="12700" cy="184150"/>
          </a:xfrm>
          <a:custGeom>
            <a:avLst/>
            <a:gdLst/>
            <a:ahLst/>
            <a:cxnLst/>
            <a:rect l="l" t="t" r="r" b="b"/>
            <a:pathLst>
              <a:path w="12700" h="184150">
                <a:moveTo>
                  <a:pt x="10583" y="12700"/>
                </a:moveTo>
                <a:lnTo>
                  <a:pt x="2116" y="12700"/>
                </a:lnTo>
                <a:lnTo>
                  <a:pt x="0" y="10583"/>
                </a:lnTo>
                <a:lnTo>
                  <a:pt x="0" y="2116"/>
                </a:lnTo>
                <a:lnTo>
                  <a:pt x="2116" y="0"/>
                </a:lnTo>
                <a:lnTo>
                  <a:pt x="10583" y="0"/>
                </a:lnTo>
                <a:lnTo>
                  <a:pt x="12699" y="2116"/>
                </a:lnTo>
                <a:lnTo>
                  <a:pt x="12699" y="10583"/>
                </a:lnTo>
                <a:lnTo>
                  <a:pt x="10583" y="12700"/>
                </a:lnTo>
                <a:close/>
              </a:path>
              <a:path w="12700" h="184150">
                <a:moveTo>
                  <a:pt x="10583" y="31750"/>
                </a:moveTo>
                <a:lnTo>
                  <a:pt x="2116" y="31750"/>
                </a:lnTo>
                <a:lnTo>
                  <a:pt x="0" y="29633"/>
                </a:lnTo>
                <a:lnTo>
                  <a:pt x="0" y="21166"/>
                </a:lnTo>
                <a:lnTo>
                  <a:pt x="2116" y="19049"/>
                </a:lnTo>
                <a:lnTo>
                  <a:pt x="10583" y="19049"/>
                </a:lnTo>
                <a:lnTo>
                  <a:pt x="12699" y="21166"/>
                </a:lnTo>
                <a:lnTo>
                  <a:pt x="12699" y="29633"/>
                </a:lnTo>
                <a:lnTo>
                  <a:pt x="10583" y="31750"/>
                </a:lnTo>
                <a:close/>
              </a:path>
              <a:path w="12700" h="184150">
                <a:moveTo>
                  <a:pt x="10583" y="50799"/>
                </a:moveTo>
                <a:lnTo>
                  <a:pt x="2116" y="50799"/>
                </a:lnTo>
                <a:lnTo>
                  <a:pt x="0" y="48683"/>
                </a:lnTo>
                <a:lnTo>
                  <a:pt x="0" y="40216"/>
                </a:lnTo>
                <a:lnTo>
                  <a:pt x="2116" y="38100"/>
                </a:lnTo>
                <a:lnTo>
                  <a:pt x="10583" y="38100"/>
                </a:lnTo>
                <a:lnTo>
                  <a:pt x="12699" y="40216"/>
                </a:lnTo>
                <a:lnTo>
                  <a:pt x="12699" y="48683"/>
                </a:lnTo>
                <a:lnTo>
                  <a:pt x="10583" y="50799"/>
                </a:lnTo>
                <a:close/>
              </a:path>
              <a:path w="12700" h="184150">
                <a:moveTo>
                  <a:pt x="10583" y="69850"/>
                </a:moveTo>
                <a:lnTo>
                  <a:pt x="2116" y="69850"/>
                </a:lnTo>
                <a:lnTo>
                  <a:pt x="0" y="67733"/>
                </a:lnTo>
                <a:lnTo>
                  <a:pt x="0" y="59266"/>
                </a:lnTo>
                <a:lnTo>
                  <a:pt x="2116" y="57150"/>
                </a:lnTo>
                <a:lnTo>
                  <a:pt x="10583" y="57150"/>
                </a:lnTo>
                <a:lnTo>
                  <a:pt x="12699" y="59266"/>
                </a:lnTo>
                <a:lnTo>
                  <a:pt x="12699" y="67733"/>
                </a:lnTo>
                <a:lnTo>
                  <a:pt x="10583" y="69850"/>
                </a:lnTo>
                <a:close/>
              </a:path>
              <a:path w="12700" h="184150">
                <a:moveTo>
                  <a:pt x="10583" y="88900"/>
                </a:moveTo>
                <a:lnTo>
                  <a:pt x="2116" y="88900"/>
                </a:lnTo>
                <a:lnTo>
                  <a:pt x="0" y="86783"/>
                </a:lnTo>
                <a:lnTo>
                  <a:pt x="0" y="78316"/>
                </a:lnTo>
                <a:lnTo>
                  <a:pt x="2116" y="76200"/>
                </a:lnTo>
                <a:lnTo>
                  <a:pt x="10583" y="76200"/>
                </a:lnTo>
                <a:lnTo>
                  <a:pt x="12699" y="78316"/>
                </a:lnTo>
                <a:lnTo>
                  <a:pt x="12699" y="86783"/>
                </a:lnTo>
                <a:lnTo>
                  <a:pt x="10583" y="88900"/>
                </a:lnTo>
                <a:close/>
              </a:path>
              <a:path w="12700" h="184150">
                <a:moveTo>
                  <a:pt x="10583" y="107950"/>
                </a:moveTo>
                <a:lnTo>
                  <a:pt x="2116" y="107950"/>
                </a:lnTo>
                <a:lnTo>
                  <a:pt x="0" y="105833"/>
                </a:lnTo>
                <a:lnTo>
                  <a:pt x="0" y="97366"/>
                </a:lnTo>
                <a:lnTo>
                  <a:pt x="2116" y="95249"/>
                </a:lnTo>
                <a:lnTo>
                  <a:pt x="10583" y="95249"/>
                </a:lnTo>
                <a:lnTo>
                  <a:pt x="12699" y="97366"/>
                </a:lnTo>
                <a:lnTo>
                  <a:pt x="12699" y="105833"/>
                </a:lnTo>
                <a:lnTo>
                  <a:pt x="10583" y="107950"/>
                </a:lnTo>
                <a:close/>
              </a:path>
              <a:path w="12700" h="184150">
                <a:moveTo>
                  <a:pt x="10583" y="127000"/>
                </a:moveTo>
                <a:lnTo>
                  <a:pt x="2116" y="127000"/>
                </a:lnTo>
                <a:lnTo>
                  <a:pt x="0" y="124883"/>
                </a:lnTo>
                <a:lnTo>
                  <a:pt x="0" y="116416"/>
                </a:lnTo>
                <a:lnTo>
                  <a:pt x="2116" y="114299"/>
                </a:lnTo>
                <a:lnTo>
                  <a:pt x="10583" y="114299"/>
                </a:lnTo>
                <a:lnTo>
                  <a:pt x="12699" y="116416"/>
                </a:lnTo>
                <a:lnTo>
                  <a:pt x="12699" y="124883"/>
                </a:lnTo>
                <a:lnTo>
                  <a:pt x="10583" y="127000"/>
                </a:lnTo>
                <a:close/>
              </a:path>
              <a:path w="12700" h="184150">
                <a:moveTo>
                  <a:pt x="10583" y="146050"/>
                </a:moveTo>
                <a:lnTo>
                  <a:pt x="2116" y="146050"/>
                </a:lnTo>
                <a:lnTo>
                  <a:pt x="0" y="143933"/>
                </a:lnTo>
                <a:lnTo>
                  <a:pt x="0" y="135466"/>
                </a:lnTo>
                <a:lnTo>
                  <a:pt x="2116" y="133350"/>
                </a:lnTo>
                <a:lnTo>
                  <a:pt x="10583" y="133350"/>
                </a:lnTo>
                <a:lnTo>
                  <a:pt x="12699" y="135466"/>
                </a:lnTo>
                <a:lnTo>
                  <a:pt x="12699" y="143933"/>
                </a:lnTo>
                <a:lnTo>
                  <a:pt x="10583" y="146050"/>
                </a:lnTo>
                <a:close/>
              </a:path>
              <a:path w="12700" h="184150">
                <a:moveTo>
                  <a:pt x="10583" y="165100"/>
                </a:moveTo>
                <a:lnTo>
                  <a:pt x="2116" y="165100"/>
                </a:lnTo>
                <a:lnTo>
                  <a:pt x="0" y="162983"/>
                </a:lnTo>
                <a:lnTo>
                  <a:pt x="0" y="154516"/>
                </a:lnTo>
                <a:lnTo>
                  <a:pt x="2116" y="152400"/>
                </a:lnTo>
                <a:lnTo>
                  <a:pt x="10583" y="152400"/>
                </a:lnTo>
                <a:lnTo>
                  <a:pt x="12699" y="154516"/>
                </a:lnTo>
                <a:lnTo>
                  <a:pt x="12699" y="162983"/>
                </a:lnTo>
                <a:lnTo>
                  <a:pt x="10583" y="165100"/>
                </a:lnTo>
                <a:close/>
              </a:path>
              <a:path w="12700" h="184150">
                <a:moveTo>
                  <a:pt x="10583" y="184150"/>
                </a:moveTo>
                <a:lnTo>
                  <a:pt x="2116" y="184150"/>
                </a:lnTo>
                <a:lnTo>
                  <a:pt x="0" y="182033"/>
                </a:lnTo>
                <a:lnTo>
                  <a:pt x="0" y="173566"/>
                </a:lnTo>
                <a:lnTo>
                  <a:pt x="2116" y="171450"/>
                </a:lnTo>
                <a:lnTo>
                  <a:pt x="10583" y="171450"/>
                </a:lnTo>
                <a:lnTo>
                  <a:pt x="12699" y="173566"/>
                </a:lnTo>
                <a:lnTo>
                  <a:pt x="12699" y="182033"/>
                </a:lnTo>
                <a:lnTo>
                  <a:pt x="10583" y="184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6200" y="544514"/>
            <a:ext cx="12700" cy="184150"/>
          </a:xfrm>
          <a:custGeom>
            <a:avLst/>
            <a:gdLst/>
            <a:ahLst/>
            <a:cxnLst/>
            <a:rect l="l" t="t" r="r" b="b"/>
            <a:pathLst>
              <a:path w="12700" h="184150">
                <a:moveTo>
                  <a:pt x="10583" y="12700"/>
                </a:moveTo>
                <a:lnTo>
                  <a:pt x="2116" y="12700"/>
                </a:lnTo>
                <a:lnTo>
                  <a:pt x="0" y="10583"/>
                </a:lnTo>
                <a:lnTo>
                  <a:pt x="0" y="2116"/>
                </a:lnTo>
                <a:lnTo>
                  <a:pt x="2116" y="0"/>
                </a:lnTo>
                <a:lnTo>
                  <a:pt x="10583" y="0"/>
                </a:lnTo>
                <a:lnTo>
                  <a:pt x="12699" y="2116"/>
                </a:lnTo>
                <a:lnTo>
                  <a:pt x="12699" y="10583"/>
                </a:lnTo>
                <a:lnTo>
                  <a:pt x="10583" y="12700"/>
                </a:lnTo>
                <a:close/>
              </a:path>
              <a:path w="12700" h="184150">
                <a:moveTo>
                  <a:pt x="10583" y="31750"/>
                </a:moveTo>
                <a:lnTo>
                  <a:pt x="2116" y="31750"/>
                </a:lnTo>
                <a:lnTo>
                  <a:pt x="0" y="29633"/>
                </a:lnTo>
                <a:lnTo>
                  <a:pt x="0" y="21166"/>
                </a:lnTo>
                <a:lnTo>
                  <a:pt x="2116" y="19049"/>
                </a:lnTo>
                <a:lnTo>
                  <a:pt x="10583" y="19049"/>
                </a:lnTo>
                <a:lnTo>
                  <a:pt x="12699" y="21166"/>
                </a:lnTo>
                <a:lnTo>
                  <a:pt x="12699" y="29633"/>
                </a:lnTo>
                <a:lnTo>
                  <a:pt x="10583" y="31750"/>
                </a:lnTo>
                <a:close/>
              </a:path>
              <a:path w="12700" h="184150">
                <a:moveTo>
                  <a:pt x="10583" y="50799"/>
                </a:moveTo>
                <a:lnTo>
                  <a:pt x="2116" y="50799"/>
                </a:lnTo>
                <a:lnTo>
                  <a:pt x="0" y="48683"/>
                </a:lnTo>
                <a:lnTo>
                  <a:pt x="0" y="40216"/>
                </a:lnTo>
                <a:lnTo>
                  <a:pt x="2116" y="38100"/>
                </a:lnTo>
                <a:lnTo>
                  <a:pt x="10583" y="38100"/>
                </a:lnTo>
                <a:lnTo>
                  <a:pt x="12699" y="40216"/>
                </a:lnTo>
                <a:lnTo>
                  <a:pt x="12699" y="48683"/>
                </a:lnTo>
                <a:lnTo>
                  <a:pt x="10583" y="50799"/>
                </a:lnTo>
                <a:close/>
              </a:path>
              <a:path w="12700" h="184150">
                <a:moveTo>
                  <a:pt x="10583" y="69850"/>
                </a:moveTo>
                <a:lnTo>
                  <a:pt x="2116" y="69850"/>
                </a:lnTo>
                <a:lnTo>
                  <a:pt x="0" y="67733"/>
                </a:lnTo>
                <a:lnTo>
                  <a:pt x="0" y="59266"/>
                </a:lnTo>
                <a:lnTo>
                  <a:pt x="2116" y="57150"/>
                </a:lnTo>
                <a:lnTo>
                  <a:pt x="10583" y="57150"/>
                </a:lnTo>
                <a:lnTo>
                  <a:pt x="12699" y="59266"/>
                </a:lnTo>
                <a:lnTo>
                  <a:pt x="12699" y="67733"/>
                </a:lnTo>
                <a:lnTo>
                  <a:pt x="10583" y="69850"/>
                </a:lnTo>
                <a:close/>
              </a:path>
              <a:path w="12700" h="184150">
                <a:moveTo>
                  <a:pt x="10583" y="88900"/>
                </a:moveTo>
                <a:lnTo>
                  <a:pt x="2116" y="88900"/>
                </a:lnTo>
                <a:lnTo>
                  <a:pt x="0" y="86783"/>
                </a:lnTo>
                <a:lnTo>
                  <a:pt x="0" y="78316"/>
                </a:lnTo>
                <a:lnTo>
                  <a:pt x="2116" y="76200"/>
                </a:lnTo>
                <a:lnTo>
                  <a:pt x="10583" y="76200"/>
                </a:lnTo>
                <a:lnTo>
                  <a:pt x="12699" y="78316"/>
                </a:lnTo>
                <a:lnTo>
                  <a:pt x="12699" y="86783"/>
                </a:lnTo>
                <a:lnTo>
                  <a:pt x="10583" y="88900"/>
                </a:lnTo>
                <a:close/>
              </a:path>
              <a:path w="12700" h="184150">
                <a:moveTo>
                  <a:pt x="10583" y="107950"/>
                </a:moveTo>
                <a:lnTo>
                  <a:pt x="2116" y="107950"/>
                </a:lnTo>
                <a:lnTo>
                  <a:pt x="0" y="105833"/>
                </a:lnTo>
                <a:lnTo>
                  <a:pt x="0" y="97366"/>
                </a:lnTo>
                <a:lnTo>
                  <a:pt x="2116" y="95249"/>
                </a:lnTo>
                <a:lnTo>
                  <a:pt x="10583" y="95249"/>
                </a:lnTo>
                <a:lnTo>
                  <a:pt x="12699" y="97366"/>
                </a:lnTo>
                <a:lnTo>
                  <a:pt x="12699" y="105833"/>
                </a:lnTo>
                <a:lnTo>
                  <a:pt x="10583" y="107950"/>
                </a:lnTo>
                <a:close/>
              </a:path>
              <a:path w="12700" h="184150">
                <a:moveTo>
                  <a:pt x="10583" y="127000"/>
                </a:moveTo>
                <a:lnTo>
                  <a:pt x="2116" y="127000"/>
                </a:lnTo>
                <a:lnTo>
                  <a:pt x="0" y="124883"/>
                </a:lnTo>
                <a:lnTo>
                  <a:pt x="0" y="116416"/>
                </a:lnTo>
                <a:lnTo>
                  <a:pt x="2116" y="114299"/>
                </a:lnTo>
                <a:lnTo>
                  <a:pt x="10583" y="114299"/>
                </a:lnTo>
                <a:lnTo>
                  <a:pt x="12699" y="116416"/>
                </a:lnTo>
                <a:lnTo>
                  <a:pt x="12699" y="124883"/>
                </a:lnTo>
                <a:lnTo>
                  <a:pt x="10583" y="127000"/>
                </a:lnTo>
                <a:close/>
              </a:path>
              <a:path w="12700" h="184150">
                <a:moveTo>
                  <a:pt x="10583" y="146050"/>
                </a:moveTo>
                <a:lnTo>
                  <a:pt x="2116" y="146050"/>
                </a:lnTo>
                <a:lnTo>
                  <a:pt x="0" y="143933"/>
                </a:lnTo>
                <a:lnTo>
                  <a:pt x="0" y="135466"/>
                </a:lnTo>
                <a:lnTo>
                  <a:pt x="2116" y="133350"/>
                </a:lnTo>
                <a:lnTo>
                  <a:pt x="10583" y="133350"/>
                </a:lnTo>
                <a:lnTo>
                  <a:pt x="12699" y="135466"/>
                </a:lnTo>
                <a:lnTo>
                  <a:pt x="12699" y="143933"/>
                </a:lnTo>
                <a:lnTo>
                  <a:pt x="10583" y="146050"/>
                </a:lnTo>
                <a:close/>
              </a:path>
              <a:path w="12700" h="184150">
                <a:moveTo>
                  <a:pt x="10583" y="165100"/>
                </a:moveTo>
                <a:lnTo>
                  <a:pt x="2116" y="165100"/>
                </a:lnTo>
                <a:lnTo>
                  <a:pt x="0" y="162983"/>
                </a:lnTo>
                <a:lnTo>
                  <a:pt x="0" y="154516"/>
                </a:lnTo>
                <a:lnTo>
                  <a:pt x="2116" y="152400"/>
                </a:lnTo>
                <a:lnTo>
                  <a:pt x="10583" y="152400"/>
                </a:lnTo>
                <a:lnTo>
                  <a:pt x="12699" y="154516"/>
                </a:lnTo>
                <a:lnTo>
                  <a:pt x="12699" y="162983"/>
                </a:lnTo>
                <a:lnTo>
                  <a:pt x="10583" y="165100"/>
                </a:lnTo>
                <a:close/>
              </a:path>
              <a:path w="12700" h="184150">
                <a:moveTo>
                  <a:pt x="10583" y="184150"/>
                </a:moveTo>
                <a:lnTo>
                  <a:pt x="2116" y="184150"/>
                </a:lnTo>
                <a:lnTo>
                  <a:pt x="0" y="182033"/>
                </a:lnTo>
                <a:lnTo>
                  <a:pt x="0" y="173566"/>
                </a:lnTo>
                <a:lnTo>
                  <a:pt x="2116" y="171450"/>
                </a:lnTo>
                <a:lnTo>
                  <a:pt x="10583" y="171450"/>
                </a:lnTo>
                <a:lnTo>
                  <a:pt x="12699" y="173566"/>
                </a:lnTo>
                <a:lnTo>
                  <a:pt x="12699" y="182033"/>
                </a:lnTo>
                <a:lnTo>
                  <a:pt x="10583" y="184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22300" y="533402"/>
          <a:ext cx="9296400" cy="1141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/>
                <a:gridCol w="1168400"/>
                <a:gridCol w="1181100"/>
                <a:gridCol w="457200"/>
                <a:gridCol w="1257300"/>
                <a:gridCol w="4762500"/>
              </a:tblGrid>
              <a:tr h="177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번호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컬럼명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자료형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NULL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의미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9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설명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VARCHAR2(30)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담당자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000" spc="-30" dirty="0">
                          <a:latin typeface="Gulim"/>
                          <a:cs typeface="Gulim"/>
                        </a:rPr>
                        <a:t>회원테이블의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참조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092200" y="3135324"/>
            <a:ext cx="5384800" cy="317500"/>
          </a:xfrm>
          <a:custGeom>
            <a:avLst/>
            <a:gdLst/>
            <a:ahLst/>
            <a:cxnLst/>
            <a:rect l="l" t="t" r="r" b="b"/>
            <a:pathLst>
              <a:path w="5384800" h="317500">
                <a:moveTo>
                  <a:pt x="12700" y="306908"/>
                </a:moveTo>
                <a:lnTo>
                  <a:pt x="10579" y="304800"/>
                </a:lnTo>
                <a:lnTo>
                  <a:pt x="2108" y="304800"/>
                </a:lnTo>
                <a:lnTo>
                  <a:pt x="0" y="306908"/>
                </a:lnTo>
                <a:lnTo>
                  <a:pt x="0" y="315379"/>
                </a:lnTo>
                <a:lnTo>
                  <a:pt x="2108" y="317500"/>
                </a:lnTo>
                <a:lnTo>
                  <a:pt x="10579" y="317500"/>
                </a:lnTo>
                <a:lnTo>
                  <a:pt x="12700" y="315379"/>
                </a:lnTo>
                <a:lnTo>
                  <a:pt x="12700" y="306908"/>
                </a:lnTo>
                <a:close/>
              </a:path>
              <a:path w="5384800" h="317500">
                <a:moveTo>
                  <a:pt x="12700" y="287858"/>
                </a:moveTo>
                <a:lnTo>
                  <a:pt x="10579" y="285750"/>
                </a:lnTo>
                <a:lnTo>
                  <a:pt x="2108" y="285750"/>
                </a:lnTo>
                <a:lnTo>
                  <a:pt x="0" y="287858"/>
                </a:lnTo>
                <a:lnTo>
                  <a:pt x="0" y="296329"/>
                </a:lnTo>
                <a:lnTo>
                  <a:pt x="2108" y="298450"/>
                </a:lnTo>
                <a:lnTo>
                  <a:pt x="10579" y="298450"/>
                </a:lnTo>
                <a:lnTo>
                  <a:pt x="12700" y="296329"/>
                </a:lnTo>
                <a:lnTo>
                  <a:pt x="12700" y="287858"/>
                </a:lnTo>
                <a:close/>
              </a:path>
              <a:path w="5384800" h="317500">
                <a:moveTo>
                  <a:pt x="12700" y="268808"/>
                </a:moveTo>
                <a:lnTo>
                  <a:pt x="10579" y="266700"/>
                </a:lnTo>
                <a:lnTo>
                  <a:pt x="2108" y="266700"/>
                </a:lnTo>
                <a:lnTo>
                  <a:pt x="0" y="268808"/>
                </a:lnTo>
                <a:lnTo>
                  <a:pt x="0" y="277279"/>
                </a:lnTo>
                <a:lnTo>
                  <a:pt x="2108" y="279400"/>
                </a:lnTo>
                <a:lnTo>
                  <a:pt x="10579" y="279400"/>
                </a:lnTo>
                <a:lnTo>
                  <a:pt x="12700" y="277279"/>
                </a:lnTo>
                <a:lnTo>
                  <a:pt x="12700" y="268808"/>
                </a:lnTo>
                <a:close/>
              </a:path>
              <a:path w="5384800" h="317500">
                <a:moveTo>
                  <a:pt x="12700" y="249758"/>
                </a:moveTo>
                <a:lnTo>
                  <a:pt x="10579" y="247650"/>
                </a:lnTo>
                <a:lnTo>
                  <a:pt x="2108" y="247650"/>
                </a:lnTo>
                <a:lnTo>
                  <a:pt x="0" y="249758"/>
                </a:lnTo>
                <a:lnTo>
                  <a:pt x="0" y="258229"/>
                </a:lnTo>
                <a:lnTo>
                  <a:pt x="2108" y="260350"/>
                </a:lnTo>
                <a:lnTo>
                  <a:pt x="10579" y="260350"/>
                </a:lnTo>
                <a:lnTo>
                  <a:pt x="12700" y="258229"/>
                </a:lnTo>
                <a:lnTo>
                  <a:pt x="12700" y="249758"/>
                </a:lnTo>
                <a:close/>
              </a:path>
              <a:path w="5384800" h="317500">
                <a:moveTo>
                  <a:pt x="12700" y="230708"/>
                </a:moveTo>
                <a:lnTo>
                  <a:pt x="10579" y="228600"/>
                </a:lnTo>
                <a:lnTo>
                  <a:pt x="2108" y="228600"/>
                </a:lnTo>
                <a:lnTo>
                  <a:pt x="0" y="230708"/>
                </a:lnTo>
                <a:lnTo>
                  <a:pt x="0" y="239179"/>
                </a:lnTo>
                <a:lnTo>
                  <a:pt x="2108" y="241300"/>
                </a:lnTo>
                <a:lnTo>
                  <a:pt x="10579" y="241300"/>
                </a:lnTo>
                <a:lnTo>
                  <a:pt x="12700" y="239179"/>
                </a:lnTo>
                <a:lnTo>
                  <a:pt x="12700" y="230708"/>
                </a:lnTo>
                <a:close/>
              </a:path>
              <a:path w="5384800" h="317500">
                <a:moveTo>
                  <a:pt x="12700" y="211658"/>
                </a:moveTo>
                <a:lnTo>
                  <a:pt x="10579" y="209550"/>
                </a:lnTo>
                <a:lnTo>
                  <a:pt x="2108" y="209550"/>
                </a:lnTo>
                <a:lnTo>
                  <a:pt x="0" y="211658"/>
                </a:lnTo>
                <a:lnTo>
                  <a:pt x="0" y="220129"/>
                </a:lnTo>
                <a:lnTo>
                  <a:pt x="2108" y="222250"/>
                </a:lnTo>
                <a:lnTo>
                  <a:pt x="10579" y="222250"/>
                </a:lnTo>
                <a:lnTo>
                  <a:pt x="12700" y="220129"/>
                </a:lnTo>
                <a:lnTo>
                  <a:pt x="12700" y="211658"/>
                </a:lnTo>
                <a:close/>
              </a:path>
              <a:path w="5384800" h="317500">
                <a:moveTo>
                  <a:pt x="12700" y="192608"/>
                </a:moveTo>
                <a:lnTo>
                  <a:pt x="10579" y="190500"/>
                </a:lnTo>
                <a:lnTo>
                  <a:pt x="2108" y="190500"/>
                </a:lnTo>
                <a:lnTo>
                  <a:pt x="0" y="192608"/>
                </a:lnTo>
                <a:lnTo>
                  <a:pt x="0" y="201079"/>
                </a:lnTo>
                <a:lnTo>
                  <a:pt x="2108" y="203200"/>
                </a:lnTo>
                <a:lnTo>
                  <a:pt x="10579" y="203200"/>
                </a:lnTo>
                <a:lnTo>
                  <a:pt x="12700" y="201079"/>
                </a:lnTo>
                <a:lnTo>
                  <a:pt x="12700" y="192608"/>
                </a:lnTo>
                <a:close/>
              </a:path>
              <a:path w="5384800" h="317500">
                <a:moveTo>
                  <a:pt x="12700" y="173558"/>
                </a:moveTo>
                <a:lnTo>
                  <a:pt x="10579" y="171450"/>
                </a:lnTo>
                <a:lnTo>
                  <a:pt x="2108" y="171450"/>
                </a:lnTo>
                <a:lnTo>
                  <a:pt x="0" y="173558"/>
                </a:lnTo>
                <a:lnTo>
                  <a:pt x="0" y="182029"/>
                </a:lnTo>
                <a:lnTo>
                  <a:pt x="2108" y="184150"/>
                </a:lnTo>
                <a:lnTo>
                  <a:pt x="10579" y="184150"/>
                </a:lnTo>
                <a:lnTo>
                  <a:pt x="12700" y="182029"/>
                </a:lnTo>
                <a:lnTo>
                  <a:pt x="12700" y="173558"/>
                </a:lnTo>
                <a:close/>
              </a:path>
              <a:path w="5384800" h="317500">
                <a:moveTo>
                  <a:pt x="12700" y="154508"/>
                </a:moveTo>
                <a:lnTo>
                  <a:pt x="10579" y="152400"/>
                </a:lnTo>
                <a:lnTo>
                  <a:pt x="2108" y="152400"/>
                </a:lnTo>
                <a:lnTo>
                  <a:pt x="0" y="154508"/>
                </a:lnTo>
                <a:lnTo>
                  <a:pt x="0" y="162979"/>
                </a:lnTo>
                <a:lnTo>
                  <a:pt x="2108" y="165100"/>
                </a:lnTo>
                <a:lnTo>
                  <a:pt x="10579" y="165100"/>
                </a:lnTo>
                <a:lnTo>
                  <a:pt x="12700" y="162979"/>
                </a:lnTo>
                <a:lnTo>
                  <a:pt x="12700" y="154508"/>
                </a:lnTo>
                <a:close/>
              </a:path>
              <a:path w="5384800" h="317500">
                <a:moveTo>
                  <a:pt x="12700" y="135458"/>
                </a:moveTo>
                <a:lnTo>
                  <a:pt x="10579" y="133350"/>
                </a:lnTo>
                <a:lnTo>
                  <a:pt x="2108" y="133350"/>
                </a:lnTo>
                <a:lnTo>
                  <a:pt x="0" y="135458"/>
                </a:lnTo>
                <a:lnTo>
                  <a:pt x="0" y="143929"/>
                </a:lnTo>
                <a:lnTo>
                  <a:pt x="2108" y="146050"/>
                </a:lnTo>
                <a:lnTo>
                  <a:pt x="10579" y="146050"/>
                </a:lnTo>
                <a:lnTo>
                  <a:pt x="12700" y="143929"/>
                </a:lnTo>
                <a:lnTo>
                  <a:pt x="12700" y="135458"/>
                </a:lnTo>
                <a:close/>
              </a:path>
              <a:path w="5384800" h="317500">
                <a:moveTo>
                  <a:pt x="12700" y="116408"/>
                </a:moveTo>
                <a:lnTo>
                  <a:pt x="10579" y="114300"/>
                </a:lnTo>
                <a:lnTo>
                  <a:pt x="2108" y="114300"/>
                </a:lnTo>
                <a:lnTo>
                  <a:pt x="0" y="116408"/>
                </a:lnTo>
                <a:lnTo>
                  <a:pt x="0" y="124879"/>
                </a:lnTo>
                <a:lnTo>
                  <a:pt x="2108" y="127000"/>
                </a:lnTo>
                <a:lnTo>
                  <a:pt x="10579" y="127000"/>
                </a:lnTo>
                <a:lnTo>
                  <a:pt x="12700" y="124879"/>
                </a:lnTo>
                <a:lnTo>
                  <a:pt x="12700" y="116408"/>
                </a:lnTo>
                <a:close/>
              </a:path>
              <a:path w="5384800" h="317500">
                <a:moveTo>
                  <a:pt x="12700" y="97358"/>
                </a:moveTo>
                <a:lnTo>
                  <a:pt x="10579" y="95250"/>
                </a:lnTo>
                <a:lnTo>
                  <a:pt x="2108" y="95250"/>
                </a:lnTo>
                <a:lnTo>
                  <a:pt x="0" y="97358"/>
                </a:lnTo>
                <a:lnTo>
                  <a:pt x="0" y="105829"/>
                </a:lnTo>
                <a:lnTo>
                  <a:pt x="2108" y="107950"/>
                </a:lnTo>
                <a:lnTo>
                  <a:pt x="10579" y="107950"/>
                </a:lnTo>
                <a:lnTo>
                  <a:pt x="12700" y="105829"/>
                </a:lnTo>
                <a:lnTo>
                  <a:pt x="12700" y="97358"/>
                </a:lnTo>
                <a:close/>
              </a:path>
              <a:path w="5384800" h="317500">
                <a:moveTo>
                  <a:pt x="12700" y="78308"/>
                </a:moveTo>
                <a:lnTo>
                  <a:pt x="10579" y="76200"/>
                </a:lnTo>
                <a:lnTo>
                  <a:pt x="2108" y="76200"/>
                </a:lnTo>
                <a:lnTo>
                  <a:pt x="0" y="78308"/>
                </a:lnTo>
                <a:lnTo>
                  <a:pt x="0" y="86779"/>
                </a:lnTo>
                <a:lnTo>
                  <a:pt x="2108" y="88900"/>
                </a:lnTo>
                <a:lnTo>
                  <a:pt x="10579" y="88900"/>
                </a:lnTo>
                <a:lnTo>
                  <a:pt x="12700" y="86779"/>
                </a:lnTo>
                <a:lnTo>
                  <a:pt x="12700" y="78308"/>
                </a:lnTo>
                <a:close/>
              </a:path>
              <a:path w="5384800" h="317500">
                <a:moveTo>
                  <a:pt x="12700" y="59258"/>
                </a:moveTo>
                <a:lnTo>
                  <a:pt x="10579" y="57150"/>
                </a:lnTo>
                <a:lnTo>
                  <a:pt x="2108" y="57150"/>
                </a:lnTo>
                <a:lnTo>
                  <a:pt x="0" y="59258"/>
                </a:lnTo>
                <a:lnTo>
                  <a:pt x="0" y="67729"/>
                </a:lnTo>
                <a:lnTo>
                  <a:pt x="2108" y="69850"/>
                </a:lnTo>
                <a:lnTo>
                  <a:pt x="10579" y="69850"/>
                </a:lnTo>
                <a:lnTo>
                  <a:pt x="12700" y="67729"/>
                </a:lnTo>
                <a:lnTo>
                  <a:pt x="12700" y="59258"/>
                </a:lnTo>
                <a:close/>
              </a:path>
              <a:path w="5384800" h="317500">
                <a:moveTo>
                  <a:pt x="12700" y="40208"/>
                </a:moveTo>
                <a:lnTo>
                  <a:pt x="10579" y="38100"/>
                </a:lnTo>
                <a:lnTo>
                  <a:pt x="2108" y="38100"/>
                </a:lnTo>
                <a:lnTo>
                  <a:pt x="0" y="40208"/>
                </a:lnTo>
                <a:lnTo>
                  <a:pt x="0" y="48679"/>
                </a:lnTo>
                <a:lnTo>
                  <a:pt x="2108" y="50800"/>
                </a:lnTo>
                <a:lnTo>
                  <a:pt x="10579" y="50800"/>
                </a:lnTo>
                <a:lnTo>
                  <a:pt x="12700" y="48679"/>
                </a:lnTo>
                <a:lnTo>
                  <a:pt x="12700" y="40208"/>
                </a:lnTo>
                <a:close/>
              </a:path>
              <a:path w="5384800" h="317500">
                <a:moveTo>
                  <a:pt x="12700" y="21158"/>
                </a:moveTo>
                <a:lnTo>
                  <a:pt x="10579" y="19050"/>
                </a:lnTo>
                <a:lnTo>
                  <a:pt x="2108" y="19050"/>
                </a:lnTo>
                <a:lnTo>
                  <a:pt x="0" y="21158"/>
                </a:lnTo>
                <a:lnTo>
                  <a:pt x="0" y="29629"/>
                </a:lnTo>
                <a:lnTo>
                  <a:pt x="2108" y="31750"/>
                </a:lnTo>
                <a:lnTo>
                  <a:pt x="10579" y="31750"/>
                </a:lnTo>
                <a:lnTo>
                  <a:pt x="12700" y="29629"/>
                </a:lnTo>
                <a:lnTo>
                  <a:pt x="12700" y="21158"/>
                </a:lnTo>
                <a:close/>
              </a:path>
              <a:path w="5384800" h="317500">
                <a:moveTo>
                  <a:pt x="12700" y="2108"/>
                </a:moveTo>
                <a:lnTo>
                  <a:pt x="10579" y="0"/>
                </a:lnTo>
                <a:lnTo>
                  <a:pt x="2108" y="0"/>
                </a:lnTo>
                <a:lnTo>
                  <a:pt x="0" y="2108"/>
                </a:lnTo>
                <a:lnTo>
                  <a:pt x="0" y="10579"/>
                </a:lnTo>
                <a:lnTo>
                  <a:pt x="2108" y="12700"/>
                </a:lnTo>
                <a:lnTo>
                  <a:pt x="10579" y="12700"/>
                </a:lnTo>
                <a:lnTo>
                  <a:pt x="12700" y="10579"/>
                </a:lnTo>
                <a:lnTo>
                  <a:pt x="12700" y="2108"/>
                </a:lnTo>
                <a:close/>
              </a:path>
              <a:path w="5384800" h="317500">
                <a:moveTo>
                  <a:pt x="1485900" y="306908"/>
                </a:moveTo>
                <a:lnTo>
                  <a:pt x="1483779" y="304800"/>
                </a:lnTo>
                <a:lnTo>
                  <a:pt x="1475308" y="304800"/>
                </a:lnTo>
                <a:lnTo>
                  <a:pt x="1473200" y="306908"/>
                </a:lnTo>
                <a:lnTo>
                  <a:pt x="1473200" y="315379"/>
                </a:lnTo>
                <a:lnTo>
                  <a:pt x="1475308" y="317500"/>
                </a:lnTo>
                <a:lnTo>
                  <a:pt x="1483779" y="317500"/>
                </a:lnTo>
                <a:lnTo>
                  <a:pt x="1485900" y="315379"/>
                </a:lnTo>
                <a:lnTo>
                  <a:pt x="1485900" y="306908"/>
                </a:lnTo>
                <a:close/>
              </a:path>
              <a:path w="5384800" h="317500">
                <a:moveTo>
                  <a:pt x="1485900" y="287858"/>
                </a:moveTo>
                <a:lnTo>
                  <a:pt x="1483779" y="285750"/>
                </a:lnTo>
                <a:lnTo>
                  <a:pt x="1475308" y="285750"/>
                </a:lnTo>
                <a:lnTo>
                  <a:pt x="1473200" y="287858"/>
                </a:lnTo>
                <a:lnTo>
                  <a:pt x="1473200" y="296329"/>
                </a:lnTo>
                <a:lnTo>
                  <a:pt x="1475308" y="298450"/>
                </a:lnTo>
                <a:lnTo>
                  <a:pt x="1483779" y="298450"/>
                </a:lnTo>
                <a:lnTo>
                  <a:pt x="1485900" y="296329"/>
                </a:lnTo>
                <a:lnTo>
                  <a:pt x="1485900" y="287858"/>
                </a:lnTo>
                <a:close/>
              </a:path>
              <a:path w="5384800" h="317500">
                <a:moveTo>
                  <a:pt x="1485900" y="268808"/>
                </a:moveTo>
                <a:lnTo>
                  <a:pt x="1483779" y="266700"/>
                </a:lnTo>
                <a:lnTo>
                  <a:pt x="1475308" y="266700"/>
                </a:lnTo>
                <a:lnTo>
                  <a:pt x="1473200" y="268808"/>
                </a:lnTo>
                <a:lnTo>
                  <a:pt x="1473200" y="277279"/>
                </a:lnTo>
                <a:lnTo>
                  <a:pt x="1475308" y="279400"/>
                </a:lnTo>
                <a:lnTo>
                  <a:pt x="1483779" y="279400"/>
                </a:lnTo>
                <a:lnTo>
                  <a:pt x="1485900" y="277279"/>
                </a:lnTo>
                <a:lnTo>
                  <a:pt x="1485900" y="268808"/>
                </a:lnTo>
                <a:close/>
              </a:path>
              <a:path w="5384800" h="317500">
                <a:moveTo>
                  <a:pt x="1485900" y="249758"/>
                </a:moveTo>
                <a:lnTo>
                  <a:pt x="1483779" y="247650"/>
                </a:lnTo>
                <a:lnTo>
                  <a:pt x="1475308" y="247650"/>
                </a:lnTo>
                <a:lnTo>
                  <a:pt x="1473200" y="249758"/>
                </a:lnTo>
                <a:lnTo>
                  <a:pt x="1473200" y="258229"/>
                </a:lnTo>
                <a:lnTo>
                  <a:pt x="1475308" y="260350"/>
                </a:lnTo>
                <a:lnTo>
                  <a:pt x="1483779" y="260350"/>
                </a:lnTo>
                <a:lnTo>
                  <a:pt x="1485900" y="258229"/>
                </a:lnTo>
                <a:lnTo>
                  <a:pt x="1485900" y="249758"/>
                </a:lnTo>
                <a:close/>
              </a:path>
              <a:path w="5384800" h="317500">
                <a:moveTo>
                  <a:pt x="1485900" y="230708"/>
                </a:moveTo>
                <a:lnTo>
                  <a:pt x="1483779" y="228600"/>
                </a:lnTo>
                <a:lnTo>
                  <a:pt x="1475308" y="228600"/>
                </a:lnTo>
                <a:lnTo>
                  <a:pt x="1473200" y="230708"/>
                </a:lnTo>
                <a:lnTo>
                  <a:pt x="1473200" y="239179"/>
                </a:lnTo>
                <a:lnTo>
                  <a:pt x="1475308" y="241300"/>
                </a:lnTo>
                <a:lnTo>
                  <a:pt x="1483779" y="241300"/>
                </a:lnTo>
                <a:lnTo>
                  <a:pt x="1485900" y="239179"/>
                </a:lnTo>
                <a:lnTo>
                  <a:pt x="1485900" y="230708"/>
                </a:lnTo>
                <a:close/>
              </a:path>
              <a:path w="5384800" h="317500">
                <a:moveTo>
                  <a:pt x="1485900" y="211658"/>
                </a:moveTo>
                <a:lnTo>
                  <a:pt x="1483779" y="209550"/>
                </a:lnTo>
                <a:lnTo>
                  <a:pt x="1475308" y="209550"/>
                </a:lnTo>
                <a:lnTo>
                  <a:pt x="1473200" y="211658"/>
                </a:lnTo>
                <a:lnTo>
                  <a:pt x="1473200" y="220129"/>
                </a:lnTo>
                <a:lnTo>
                  <a:pt x="1475308" y="222250"/>
                </a:lnTo>
                <a:lnTo>
                  <a:pt x="1483779" y="222250"/>
                </a:lnTo>
                <a:lnTo>
                  <a:pt x="1485900" y="220129"/>
                </a:lnTo>
                <a:lnTo>
                  <a:pt x="1485900" y="211658"/>
                </a:lnTo>
                <a:close/>
              </a:path>
              <a:path w="5384800" h="317500">
                <a:moveTo>
                  <a:pt x="1485900" y="192608"/>
                </a:moveTo>
                <a:lnTo>
                  <a:pt x="1483779" y="190500"/>
                </a:lnTo>
                <a:lnTo>
                  <a:pt x="1475308" y="190500"/>
                </a:lnTo>
                <a:lnTo>
                  <a:pt x="1473200" y="192608"/>
                </a:lnTo>
                <a:lnTo>
                  <a:pt x="1473200" y="201079"/>
                </a:lnTo>
                <a:lnTo>
                  <a:pt x="1475308" y="203200"/>
                </a:lnTo>
                <a:lnTo>
                  <a:pt x="1483779" y="203200"/>
                </a:lnTo>
                <a:lnTo>
                  <a:pt x="1485900" y="201079"/>
                </a:lnTo>
                <a:lnTo>
                  <a:pt x="1485900" y="192608"/>
                </a:lnTo>
                <a:close/>
              </a:path>
              <a:path w="5384800" h="317500">
                <a:moveTo>
                  <a:pt x="1485900" y="173558"/>
                </a:moveTo>
                <a:lnTo>
                  <a:pt x="1483779" y="171450"/>
                </a:lnTo>
                <a:lnTo>
                  <a:pt x="1475308" y="171450"/>
                </a:lnTo>
                <a:lnTo>
                  <a:pt x="1473200" y="173558"/>
                </a:lnTo>
                <a:lnTo>
                  <a:pt x="1473200" y="182029"/>
                </a:lnTo>
                <a:lnTo>
                  <a:pt x="1475308" y="184150"/>
                </a:lnTo>
                <a:lnTo>
                  <a:pt x="1483779" y="184150"/>
                </a:lnTo>
                <a:lnTo>
                  <a:pt x="1485900" y="182029"/>
                </a:lnTo>
                <a:lnTo>
                  <a:pt x="1485900" y="173558"/>
                </a:lnTo>
                <a:close/>
              </a:path>
              <a:path w="5384800" h="317500">
                <a:moveTo>
                  <a:pt x="1485900" y="154508"/>
                </a:moveTo>
                <a:lnTo>
                  <a:pt x="1483779" y="152400"/>
                </a:lnTo>
                <a:lnTo>
                  <a:pt x="1475308" y="152400"/>
                </a:lnTo>
                <a:lnTo>
                  <a:pt x="1473200" y="154508"/>
                </a:lnTo>
                <a:lnTo>
                  <a:pt x="1473200" y="162979"/>
                </a:lnTo>
                <a:lnTo>
                  <a:pt x="1475308" y="165100"/>
                </a:lnTo>
                <a:lnTo>
                  <a:pt x="1483779" y="165100"/>
                </a:lnTo>
                <a:lnTo>
                  <a:pt x="1485900" y="162979"/>
                </a:lnTo>
                <a:lnTo>
                  <a:pt x="1485900" y="154508"/>
                </a:lnTo>
                <a:close/>
              </a:path>
              <a:path w="5384800" h="317500">
                <a:moveTo>
                  <a:pt x="1485900" y="135458"/>
                </a:moveTo>
                <a:lnTo>
                  <a:pt x="1483779" y="133350"/>
                </a:lnTo>
                <a:lnTo>
                  <a:pt x="1475308" y="133350"/>
                </a:lnTo>
                <a:lnTo>
                  <a:pt x="1473200" y="135458"/>
                </a:lnTo>
                <a:lnTo>
                  <a:pt x="1473200" y="143929"/>
                </a:lnTo>
                <a:lnTo>
                  <a:pt x="1475308" y="146050"/>
                </a:lnTo>
                <a:lnTo>
                  <a:pt x="1483779" y="146050"/>
                </a:lnTo>
                <a:lnTo>
                  <a:pt x="1485900" y="143929"/>
                </a:lnTo>
                <a:lnTo>
                  <a:pt x="1485900" y="135458"/>
                </a:lnTo>
                <a:close/>
              </a:path>
              <a:path w="5384800" h="317500">
                <a:moveTo>
                  <a:pt x="1485900" y="116408"/>
                </a:moveTo>
                <a:lnTo>
                  <a:pt x="1483779" y="114300"/>
                </a:lnTo>
                <a:lnTo>
                  <a:pt x="1475308" y="114300"/>
                </a:lnTo>
                <a:lnTo>
                  <a:pt x="1473200" y="116408"/>
                </a:lnTo>
                <a:lnTo>
                  <a:pt x="1473200" y="124879"/>
                </a:lnTo>
                <a:lnTo>
                  <a:pt x="1475308" y="127000"/>
                </a:lnTo>
                <a:lnTo>
                  <a:pt x="1483779" y="127000"/>
                </a:lnTo>
                <a:lnTo>
                  <a:pt x="1485900" y="124879"/>
                </a:lnTo>
                <a:lnTo>
                  <a:pt x="1485900" y="116408"/>
                </a:lnTo>
                <a:close/>
              </a:path>
              <a:path w="5384800" h="317500">
                <a:moveTo>
                  <a:pt x="1485900" y="97358"/>
                </a:moveTo>
                <a:lnTo>
                  <a:pt x="1483779" y="95250"/>
                </a:lnTo>
                <a:lnTo>
                  <a:pt x="1475308" y="95250"/>
                </a:lnTo>
                <a:lnTo>
                  <a:pt x="1473200" y="97358"/>
                </a:lnTo>
                <a:lnTo>
                  <a:pt x="1473200" y="105829"/>
                </a:lnTo>
                <a:lnTo>
                  <a:pt x="1475308" y="107950"/>
                </a:lnTo>
                <a:lnTo>
                  <a:pt x="1483779" y="107950"/>
                </a:lnTo>
                <a:lnTo>
                  <a:pt x="1485900" y="105829"/>
                </a:lnTo>
                <a:lnTo>
                  <a:pt x="1485900" y="97358"/>
                </a:lnTo>
                <a:close/>
              </a:path>
              <a:path w="5384800" h="317500">
                <a:moveTo>
                  <a:pt x="1485900" y="78308"/>
                </a:moveTo>
                <a:lnTo>
                  <a:pt x="1483779" y="76200"/>
                </a:lnTo>
                <a:lnTo>
                  <a:pt x="1475308" y="76200"/>
                </a:lnTo>
                <a:lnTo>
                  <a:pt x="1473200" y="78308"/>
                </a:lnTo>
                <a:lnTo>
                  <a:pt x="1473200" y="86779"/>
                </a:lnTo>
                <a:lnTo>
                  <a:pt x="1475308" y="88900"/>
                </a:lnTo>
                <a:lnTo>
                  <a:pt x="1483779" y="88900"/>
                </a:lnTo>
                <a:lnTo>
                  <a:pt x="1485900" y="86779"/>
                </a:lnTo>
                <a:lnTo>
                  <a:pt x="1485900" y="78308"/>
                </a:lnTo>
                <a:close/>
              </a:path>
              <a:path w="5384800" h="317500">
                <a:moveTo>
                  <a:pt x="1485900" y="59258"/>
                </a:moveTo>
                <a:lnTo>
                  <a:pt x="1483779" y="57150"/>
                </a:lnTo>
                <a:lnTo>
                  <a:pt x="1475308" y="57150"/>
                </a:lnTo>
                <a:lnTo>
                  <a:pt x="1473200" y="59258"/>
                </a:lnTo>
                <a:lnTo>
                  <a:pt x="1473200" y="67729"/>
                </a:lnTo>
                <a:lnTo>
                  <a:pt x="1475308" y="69850"/>
                </a:lnTo>
                <a:lnTo>
                  <a:pt x="1483779" y="69850"/>
                </a:lnTo>
                <a:lnTo>
                  <a:pt x="1485900" y="67729"/>
                </a:lnTo>
                <a:lnTo>
                  <a:pt x="1485900" y="59258"/>
                </a:lnTo>
                <a:close/>
              </a:path>
              <a:path w="5384800" h="317500">
                <a:moveTo>
                  <a:pt x="1485900" y="40208"/>
                </a:moveTo>
                <a:lnTo>
                  <a:pt x="1483779" y="38100"/>
                </a:lnTo>
                <a:lnTo>
                  <a:pt x="1475308" y="38100"/>
                </a:lnTo>
                <a:lnTo>
                  <a:pt x="1473200" y="40208"/>
                </a:lnTo>
                <a:lnTo>
                  <a:pt x="1473200" y="48679"/>
                </a:lnTo>
                <a:lnTo>
                  <a:pt x="1475308" y="50800"/>
                </a:lnTo>
                <a:lnTo>
                  <a:pt x="1483779" y="50800"/>
                </a:lnTo>
                <a:lnTo>
                  <a:pt x="1485900" y="48679"/>
                </a:lnTo>
                <a:lnTo>
                  <a:pt x="1485900" y="40208"/>
                </a:lnTo>
                <a:close/>
              </a:path>
              <a:path w="5384800" h="317500">
                <a:moveTo>
                  <a:pt x="1485900" y="21158"/>
                </a:moveTo>
                <a:lnTo>
                  <a:pt x="1483779" y="19050"/>
                </a:lnTo>
                <a:lnTo>
                  <a:pt x="1475308" y="19050"/>
                </a:lnTo>
                <a:lnTo>
                  <a:pt x="1473200" y="21158"/>
                </a:lnTo>
                <a:lnTo>
                  <a:pt x="1473200" y="29629"/>
                </a:lnTo>
                <a:lnTo>
                  <a:pt x="1475308" y="31750"/>
                </a:lnTo>
                <a:lnTo>
                  <a:pt x="1483779" y="31750"/>
                </a:lnTo>
                <a:lnTo>
                  <a:pt x="1485900" y="29629"/>
                </a:lnTo>
                <a:lnTo>
                  <a:pt x="1485900" y="21158"/>
                </a:lnTo>
                <a:close/>
              </a:path>
              <a:path w="5384800" h="317500">
                <a:moveTo>
                  <a:pt x="1485900" y="2108"/>
                </a:moveTo>
                <a:lnTo>
                  <a:pt x="1483779" y="0"/>
                </a:lnTo>
                <a:lnTo>
                  <a:pt x="1475308" y="0"/>
                </a:lnTo>
                <a:lnTo>
                  <a:pt x="1473200" y="2108"/>
                </a:lnTo>
                <a:lnTo>
                  <a:pt x="1473200" y="10579"/>
                </a:lnTo>
                <a:lnTo>
                  <a:pt x="1475308" y="12700"/>
                </a:lnTo>
                <a:lnTo>
                  <a:pt x="1483779" y="12700"/>
                </a:lnTo>
                <a:lnTo>
                  <a:pt x="1485900" y="10579"/>
                </a:lnTo>
                <a:lnTo>
                  <a:pt x="1485900" y="2108"/>
                </a:lnTo>
                <a:close/>
              </a:path>
              <a:path w="5384800" h="317500">
                <a:moveTo>
                  <a:pt x="2705100" y="306908"/>
                </a:moveTo>
                <a:lnTo>
                  <a:pt x="2702979" y="304800"/>
                </a:lnTo>
                <a:lnTo>
                  <a:pt x="2694508" y="304800"/>
                </a:lnTo>
                <a:lnTo>
                  <a:pt x="2692400" y="306908"/>
                </a:lnTo>
                <a:lnTo>
                  <a:pt x="2692400" y="315379"/>
                </a:lnTo>
                <a:lnTo>
                  <a:pt x="2694508" y="317500"/>
                </a:lnTo>
                <a:lnTo>
                  <a:pt x="2702979" y="317500"/>
                </a:lnTo>
                <a:lnTo>
                  <a:pt x="2705100" y="315379"/>
                </a:lnTo>
                <a:lnTo>
                  <a:pt x="2705100" y="306908"/>
                </a:lnTo>
                <a:close/>
              </a:path>
              <a:path w="5384800" h="317500">
                <a:moveTo>
                  <a:pt x="2705100" y="287858"/>
                </a:moveTo>
                <a:lnTo>
                  <a:pt x="2702979" y="285750"/>
                </a:lnTo>
                <a:lnTo>
                  <a:pt x="2694508" y="285750"/>
                </a:lnTo>
                <a:lnTo>
                  <a:pt x="2692400" y="287858"/>
                </a:lnTo>
                <a:lnTo>
                  <a:pt x="2692400" y="296329"/>
                </a:lnTo>
                <a:lnTo>
                  <a:pt x="2694508" y="298450"/>
                </a:lnTo>
                <a:lnTo>
                  <a:pt x="2702979" y="298450"/>
                </a:lnTo>
                <a:lnTo>
                  <a:pt x="2705100" y="296329"/>
                </a:lnTo>
                <a:lnTo>
                  <a:pt x="2705100" y="287858"/>
                </a:lnTo>
                <a:close/>
              </a:path>
              <a:path w="5384800" h="317500">
                <a:moveTo>
                  <a:pt x="2705100" y="268808"/>
                </a:moveTo>
                <a:lnTo>
                  <a:pt x="2702979" y="266700"/>
                </a:lnTo>
                <a:lnTo>
                  <a:pt x="2694508" y="266700"/>
                </a:lnTo>
                <a:lnTo>
                  <a:pt x="2692400" y="268808"/>
                </a:lnTo>
                <a:lnTo>
                  <a:pt x="2692400" y="277279"/>
                </a:lnTo>
                <a:lnTo>
                  <a:pt x="2694508" y="279400"/>
                </a:lnTo>
                <a:lnTo>
                  <a:pt x="2702979" y="279400"/>
                </a:lnTo>
                <a:lnTo>
                  <a:pt x="2705100" y="277279"/>
                </a:lnTo>
                <a:lnTo>
                  <a:pt x="2705100" y="268808"/>
                </a:lnTo>
                <a:close/>
              </a:path>
              <a:path w="5384800" h="317500">
                <a:moveTo>
                  <a:pt x="2705100" y="249758"/>
                </a:moveTo>
                <a:lnTo>
                  <a:pt x="2702979" y="247650"/>
                </a:lnTo>
                <a:lnTo>
                  <a:pt x="2694508" y="247650"/>
                </a:lnTo>
                <a:lnTo>
                  <a:pt x="2692400" y="249758"/>
                </a:lnTo>
                <a:lnTo>
                  <a:pt x="2692400" y="258229"/>
                </a:lnTo>
                <a:lnTo>
                  <a:pt x="2694508" y="260350"/>
                </a:lnTo>
                <a:lnTo>
                  <a:pt x="2702979" y="260350"/>
                </a:lnTo>
                <a:lnTo>
                  <a:pt x="2705100" y="258229"/>
                </a:lnTo>
                <a:lnTo>
                  <a:pt x="2705100" y="249758"/>
                </a:lnTo>
                <a:close/>
              </a:path>
              <a:path w="5384800" h="317500">
                <a:moveTo>
                  <a:pt x="2705100" y="230708"/>
                </a:moveTo>
                <a:lnTo>
                  <a:pt x="2702979" y="228600"/>
                </a:lnTo>
                <a:lnTo>
                  <a:pt x="2694508" y="228600"/>
                </a:lnTo>
                <a:lnTo>
                  <a:pt x="2692400" y="230708"/>
                </a:lnTo>
                <a:lnTo>
                  <a:pt x="2692400" y="239179"/>
                </a:lnTo>
                <a:lnTo>
                  <a:pt x="2694508" y="241300"/>
                </a:lnTo>
                <a:lnTo>
                  <a:pt x="2702979" y="241300"/>
                </a:lnTo>
                <a:lnTo>
                  <a:pt x="2705100" y="239179"/>
                </a:lnTo>
                <a:lnTo>
                  <a:pt x="2705100" y="230708"/>
                </a:lnTo>
                <a:close/>
              </a:path>
              <a:path w="5384800" h="317500">
                <a:moveTo>
                  <a:pt x="2705100" y="211658"/>
                </a:moveTo>
                <a:lnTo>
                  <a:pt x="2702979" y="209550"/>
                </a:lnTo>
                <a:lnTo>
                  <a:pt x="2694508" y="209550"/>
                </a:lnTo>
                <a:lnTo>
                  <a:pt x="2692400" y="211658"/>
                </a:lnTo>
                <a:lnTo>
                  <a:pt x="2692400" y="220129"/>
                </a:lnTo>
                <a:lnTo>
                  <a:pt x="2694508" y="222250"/>
                </a:lnTo>
                <a:lnTo>
                  <a:pt x="2702979" y="222250"/>
                </a:lnTo>
                <a:lnTo>
                  <a:pt x="2705100" y="220129"/>
                </a:lnTo>
                <a:lnTo>
                  <a:pt x="2705100" y="211658"/>
                </a:lnTo>
                <a:close/>
              </a:path>
              <a:path w="5384800" h="317500">
                <a:moveTo>
                  <a:pt x="2705100" y="192608"/>
                </a:moveTo>
                <a:lnTo>
                  <a:pt x="2702979" y="190500"/>
                </a:lnTo>
                <a:lnTo>
                  <a:pt x="2694508" y="190500"/>
                </a:lnTo>
                <a:lnTo>
                  <a:pt x="2692400" y="192608"/>
                </a:lnTo>
                <a:lnTo>
                  <a:pt x="2692400" y="201079"/>
                </a:lnTo>
                <a:lnTo>
                  <a:pt x="2694508" y="203200"/>
                </a:lnTo>
                <a:lnTo>
                  <a:pt x="2702979" y="203200"/>
                </a:lnTo>
                <a:lnTo>
                  <a:pt x="2705100" y="201079"/>
                </a:lnTo>
                <a:lnTo>
                  <a:pt x="2705100" y="192608"/>
                </a:lnTo>
                <a:close/>
              </a:path>
              <a:path w="5384800" h="317500">
                <a:moveTo>
                  <a:pt x="2705100" y="173558"/>
                </a:moveTo>
                <a:lnTo>
                  <a:pt x="2702979" y="171450"/>
                </a:lnTo>
                <a:lnTo>
                  <a:pt x="2694508" y="171450"/>
                </a:lnTo>
                <a:lnTo>
                  <a:pt x="2692400" y="173558"/>
                </a:lnTo>
                <a:lnTo>
                  <a:pt x="2692400" y="182029"/>
                </a:lnTo>
                <a:lnTo>
                  <a:pt x="2694508" y="184150"/>
                </a:lnTo>
                <a:lnTo>
                  <a:pt x="2702979" y="184150"/>
                </a:lnTo>
                <a:lnTo>
                  <a:pt x="2705100" y="182029"/>
                </a:lnTo>
                <a:lnTo>
                  <a:pt x="2705100" y="173558"/>
                </a:lnTo>
                <a:close/>
              </a:path>
              <a:path w="5384800" h="317500">
                <a:moveTo>
                  <a:pt x="2705100" y="154508"/>
                </a:moveTo>
                <a:lnTo>
                  <a:pt x="2702979" y="152400"/>
                </a:lnTo>
                <a:lnTo>
                  <a:pt x="2694508" y="152400"/>
                </a:lnTo>
                <a:lnTo>
                  <a:pt x="2692400" y="154508"/>
                </a:lnTo>
                <a:lnTo>
                  <a:pt x="2692400" y="162979"/>
                </a:lnTo>
                <a:lnTo>
                  <a:pt x="2694508" y="165100"/>
                </a:lnTo>
                <a:lnTo>
                  <a:pt x="2702979" y="165100"/>
                </a:lnTo>
                <a:lnTo>
                  <a:pt x="2705100" y="162979"/>
                </a:lnTo>
                <a:lnTo>
                  <a:pt x="2705100" y="154508"/>
                </a:lnTo>
                <a:close/>
              </a:path>
              <a:path w="5384800" h="317500">
                <a:moveTo>
                  <a:pt x="2705100" y="135458"/>
                </a:moveTo>
                <a:lnTo>
                  <a:pt x="2702979" y="133350"/>
                </a:lnTo>
                <a:lnTo>
                  <a:pt x="2694508" y="133350"/>
                </a:lnTo>
                <a:lnTo>
                  <a:pt x="2692400" y="135458"/>
                </a:lnTo>
                <a:lnTo>
                  <a:pt x="2692400" y="143929"/>
                </a:lnTo>
                <a:lnTo>
                  <a:pt x="2694508" y="146050"/>
                </a:lnTo>
                <a:lnTo>
                  <a:pt x="2702979" y="146050"/>
                </a:lnTo>
                <a:lnTo>
                  <a:pt x="2705100" y="143929"/>
                </a:lnTo>
                <a:lnTo>
                  <a:pt x="2705100" y="135458"/>
                </a:lnTo>
                <a:close/>
              </a:path>
              <a:path w="5384800" h="317500">
                <a:moveTo>
                  <a:pt x="2705100" y="116408"/>
                </a:moveTo>
                <a:lnTo>
                  <a:pt x="2702979" y="114300"/>
                </a:lnTo>
                <a:lnTo>
                  <a:pt x="2694508" y="114300"/>
                </a:lnTo>
                <a:lnTo>
                  <a:pt x="2692400" y="116408"/>
                </a:lnTo>
                <a:lnTo>
                  <a:pt x="2692400" y="124879"/>
                </a:lnTo>
                <a:lnTo>
                  <a:pt x="2694508" y="127000"/>
                </a:lnTo>
                <a:lnTo>
                  <a:pt x="2702979" y="127000"/>
                </a:lnTo>
                <a:lnTo>
                  <a:pt x="2705100" y="124879"/>
                </a:lnTo>
                <a:lnTo>
                  <a:pt x="2705100" y="116408"/>
                </a:lnTo>
                <a:close/>
              </a:path>
              <a:path w="5384800" h="317500">
                <a:moveTo>
                  <a:pt x="2705100" y="97358"/>
                </a:moveTo>
                <a:lnTo>
                  <a:pt x="2702979" y="95250"/>
                </a:lnTo>
                <a:lnTo>
                  <a:pt x="2694508" y="95250"/>
                </a:lnTo>
                <a:lnTo>
                  <a:pt x="2692400" y="97358"/>
                </a:lnTo>
                <a:lnTo>
                  <a:pt x="2692400" y="105829"/>
                </a:lnTo>
                <a:lnTo>
                  <a:pt x="2694508" y="107950"/>
                </a:lnTo>
                <a:lnTo>
                  <a:pt x="2702979" y="107950"/>
                </a:lnTo>
                <a:lnTo>
                  <a:pt x="2705100" y="105829"/>
                </a:lnTo>
                <a:lnTo>
                  <a:pt x="2705100" y="97358"/>
                </a:lnTo>
                <a:close/>
              </a:path>
              <a:path w="5384800" h="317500">
                <a:moveTo>
                  <a:pt x="2705100" y="78308"/>
                </a:moveTo>
                <a:lnTo>
                  <a:pt x="2702979" y="76200"/>
                </a:lnTo>
                <a:lnTo>
                  <a:pt x="2694508" y="76200"/>
                </a:lnTo>
                <a:lnTo>
                  <a:pt x="2692400" y="78308"/>
                </a:lnTo>
                <a:lnTo>
                  <a:pt x="2692400" y="86779"/>
                </a:lnTo>
                <a:lnTo>
                  <a:pt x="2694508" y="88900"/>
                </a:lnTo>
                <a:lnTo>
                  <a:pt x="2702979" y="88900"/>
                </a:lnTo>
                <a:lnTo>
                  <a:pt x="2705100" y="86779"/>
                </a:lnTo>
                <a:lnTo>
                  <a:pt x="2705100" y="78308"/>
                </a:lnTo>
                <a:close/>
              </a:path>
              <a:path w="5384800" h="317500">
                <a:moveTo>
                  <a:pt x="2705100" y="59258"/>
                </a:moveTo>
                <a:lnTo>
                  <a:pt x="2702979" y="57150"/>
                </a:lnTo>
                <a:lnTo>
                  <a:pt x="2694508" y="57150"/>
                </a:lnTo>
                <a:lnTo>
                  <a:pt x="2692400" y="59258"/>
                </a:lnTo>
                <a:lnTo>
                  <a:pt x="2692400" y="67729"/>
                </a:lnTo>
                <a:lnTo>
                  <a:pt x="2694508" y="69850"/>
                </a:lnTo>
                <a:lnTo>
                  <a:pt x="2702979" y="69850"/>
                </a:lnTo>
                <a:lnTo>
                  <a:pt x="2705100" y="67729"/>
                </a:lnTo>
                <a:lnTo>
                  <a:pt x="2705100" y="59258"/>
                </a:lnTo>
                <a:close/>
              </a:path>
              <a:path w="5384800" h="317500">
                <a:moveTo>
                  <a:pt x="2705100" y="40208"/>
                </a:moveTo>
                <a:lnTo>
                  <a:pt x="2702979" y="38100"/>
                </a:lnTo>
                <a:lnTo>
                  <a:pt x="2694508" y="38100"/>
                </a:lnTo>
                <a:lnTo>
                  <a:pt x="2692400" y="40208"/>
                </a:lnTo>
                <a:lnTo>
                  <a:pt x="2692400" y="48679"/>
                </a:lnTo>
                <a:lnTo>
                  <a:pt x="2694508" y="50800"/>
                </a:lnTo>
                <a:lnTo>
                  <a:pt x="2702979" y="50800"/>
                </a:lnTo>
                <a:lnTo>
                  <a:pt x="2705100" y="48679"/>
                </a:lnTo>
                <a:lnTo>
                  <a:pt x="2705100" y="40208"/>
                </a:lnTo>
                <a:close/>
              </a:path>
              <a:path w="5384800" h="317500">
                <a:moveTo>
                  <a:pt x="2705100" y="21158"/>
                </a:moveTo>
                <a:lnTo>
                  <a:pt x="2702979" y="19050"/>
                </a:lnTo>
                <a:lnTo>
                  <a:pt x="2694508" y="19050"/>
                </a:lnTo>
                <a:lnTo>
                  <a:pt x="2692400" y="21158"/>
                </a:lnTo>
                <a:lnTo>
                  <a:pt x="2692400" y="29629"/>
                </a:lnTo>
                <a:lnTo>
                  <a:pt x="2694508" y="31750"/>
                </a:lnTo>
                <a:lnTo>
                  <a:pt x="2702979" y="31750"/>
                </a:lnTo>
                <a:lnTo>
                  <a:pt x="2705100" y="29629"/>
                </a:lnTo>
                <a:lnTo>
                  <a:pt x="2705100" y="21158"/>
                </a:lnTo>
                <a:close/>
              </a:path>
              <a:path w="5384800" h="317500">
                <a:moveTo>
                  <a:pt x="2705100" y="2108"/>
                </a:moveTo>
                <a:lnTo>
                  <a:pt x="2702979" y="0"/>
                </a:lnTo>
                <a:lnTo>
                  <a:pt x="2694508" y="0"/>
                </a:lnTo>
                <a:lnTo>
                  <a:pt x="2692400" y="2108"/>
                </a:lnTo>
                <a:lnTo>
                  <a:pt x="2692400" y="10579"/>
                </a:lnTo>
                <a:lnTo>
                  <a:pt x="2694508" y="12700"/>
                </a:lnTo>
                <a:lnTo>
                  <a:pt x="2702979" y="12700"/>
                </a:lnTo>
                <a:lnTo>
                  <a:pt x="2705100" y="10579"/>
                </a:lnTo>
                <a:lnTo>
                  <a:pt x="2705100" y="2108"/>
                </a:lnTo>
                <a:close/>
              </a:path>
              <a:path w="5384800" h="317500">
                <a:moveTo>
                  <a:pt x="3098787" y="306908"/>
                </a:moveTo>
                <a:lnTo>
                  <a:pt x="3096679" y="304800"/>
                </a:lnTo>
                <a:lnTo>
                  <a:pt x="3088208" y="304800"/>
                </a:lnTo>
                <a:lnTo>
                  <a:pt x="3086100" y="306908"/>
                </a:lnTo>
                <a:lnTo>
                  <a:pt x="3086100" y="315379"/>
                </a:lnTo>
                <a:lnTo>
                  <a:pt x="3088208" y="317500"/>
                </a:lnTo>
                <a:lnTo>
                  <a:pt x="3096679" y="317500"/>
                </a:lnTo>
                <a:lnTo>
                  <a:pt x="3098787" y="315379"/>
                </a:lnTo>
                <a:lnTo>
                  <a:pt x="3098787" y="306908"/>
                </a:lnTo>
                <a:close/>
              </a:path>
              <a:path w="5384800" h="317500">
                <a:moveTo>
                  <a:pt x="3098787" y="287858"/>
                </a:moveTo>
                <a:lnTo>
                  <a:pt x="3096679" y="285750"/>
                </a:lnTo>
                <a:lnTo>
                  <a:pt x="3088208" y="285750"/>
                </a:lnTo>
                <a:lnTo>
                  <a:pt x="3086100" y="287858"/>
                </a:lnTo>
                <a:lnTo>
                  <a:pt x="3086100" y="296329"/>
                </a:lnTo>
                <a:lnTo>
                  <a:pt x="3088208" y="298450"/>
                </a:lnTo>
                <a:lnTo>
                  <a:pt x="3096679" y="298450"/>
                </a:lnTo>
                <a:lnTo>
                  <a:pt x="3098787" y="296329"/>
                </a:lnTo>
                <a:lnTo>
                  <a:pt x="3098787" y="287858"/>
                </a:lnTo>
                <a:close/>
              </a:path>
              <a:path w="5384800" h="317500">
                <a:moveTo>
                  <a:pt x="3098787" y="268808"/>
                </a:moveTo>
                <a:lnTo>
                  <a:pt x="3096679" y="266700"/>
                </a:lnTo>
                <a:lnTo>
                  <a:pt x="3088208" y="266700"/>
                </a:lnTo>
                <a:lnTo>
                  <a:pt x="3086100" y="268808"/>
                </a:lnTo>
                <a:lnTo>
                  <a:pt x="3086100" y="277279"/>
                </a:lnTo>
                <a:lnTo>
                  <a:pt x="3088208" y="279400"/>
                </a:lnTo>
                <a:lnTo>
                  <a:pt x="3096679" y="279400"/>
                </a:lnTo>
                <a:lnTo>
                  <a:pt x="3098787" y="277279"/>
                </a:lnTo>
                <a:lnTo>
                  <a:pt x="3098787" y="268808"/>
                </a:lnTo>
                <a:close/>
              </a:path>
              <a:path w="5384800" h="317500">
                <a:moveTo>
                  <a:pt x="3098787" y="249758"/>
                </a:moveTo>
                <a:lnTo>
                  <a:pt x="3096679" y="247650"/>
                </a:lnTo>
                <a:lnTo>
                  <a:pt x="3088208" y="247650"/>
                </a:lnTo>
                <a:lnTo>
                  <a:pt x="3086100" y="249758"/>
                </a:lnTo>
                <a:lnTo>
                  <a:pt x="3086100" y="258229"/>
                </a:lnTo>
                <a:lnTo>
                  <a:pt x="3088208" y="260350"/>
                </a:lnTo>
                <a:lnTo>
                  <a:pt x="3096679" y="260350"/>
                </a:lnTo>
                <a:lnTo>
                  <a:pt x="3098787" y="258229"/>
                </a:lnTo>
                <a:lnTo>
                  <a:pt x="3098787" y="249758"/>
                </a:lnTo>
                <a:close/>
              </a:path>
              <a:path w="5384800" h="317500">
                <a:moveTo>
                  <a:pt x="3098787" y="230708"/>
                </a:moveTo>
                <a:lnTo>
                  <a:pt x="3096679" y="228600"/>
                </a:lnTo>
                <a:lnTo>
                  <a:pt x="3088208" y="228600"/>
                </a:lnTo>
                <a:lnTo>
                  <a:pt x="3086100" y="230708"/>
                </a:lnTo>
                <a:lnTo>
                  <a:pt x="3086100" y="239179"/>
                </a:lnTo>
                <a:lnTo>
                  <a:pt x="3088208" y="241300"/>
                </a:lnTo>
                <a:lnTo>
                  <a:pt x="3096679" y="241300"/>
                </a:lnTo>
                <a:lnTo>
                  <a:pt x="3098787" y="239179"/>
                </a:lnTo>
                <a:lnTo>
                  <a:pt x="3098787" y="230708"/>
                </a:lnTo>
                <a:close/>
              </a:path>
              <a:path w="5384800" h="317500">
                <a:moveTo>
                  <a:pt x="3098787" y="211658"/>
                </a:moveTo>
                <a:lnTo>
                  <a:pt x="3096679" y="209550"/>
                </a:lnTo>
                <a:lnTo>
                  <a:pt x="3088208" y="209550"/>
                </a:lnTo>
                <a:lnTo>
                  <a:pt x="3086100" y="211658"/>
                </a:lnTo>
                <a:lnTo>
                  <a:pt x="3086100" y="220129"/>
                </a:lnTo>
                <a:lnTo>
                  <a:pt x="3088208" y="222250"/>
                </a:lnTo>
                <a:lnTo>
                  <a:pt x="3096679" y="222250"/>
                </a:lnTo>
                <a:lnTo>
                  <a:pt x="3098787" y="220129"/>
                </a:lnTo>
                <a:lnTo>
                  <a:pt x="3098787" y="211658"/>
                </a:lnTo>
                <a:close/>
              </a:path>
              <a:path w="5384800" h="317500">
                <a:moveTo>
                  <a:pt x="3098787" y="192608"/>
                </a:moveTo>
                <a:lnTo>
                  <a:pt x="3096679" y="190500"/>
                </a:lnTo>
                <a:lnTo>
                  <a:pt x="3088208" y="190500"/>
                </a:lnTo>
                <a:lnTo>
                  <a:pt x="3086100" y="192608"/>
                </a:lnTo>
                <a:lnTo>
                  <a:pt x="3086100" y="201079"/>
                </a:lnTo>
                <a:lnTo>
                  <a:pt x="3088208" y="203200"/>
                </a:lnTo>
                <a:lnTo>
                  <a:pt x="3096679" y="203200"/>
                </a:lnTo>
                <a:lnTo>
                  <a:pt x="3098787" y="201079"/>
                </a:lnTo>
                <a:lnTo>
                  <a:pt x="3098787" y="192608"/>
                </a:lnTo>
                <a:close/>
              </a:path>
              <a:path w="5384800" h="317500">
                <a:moveTo>
                  <a:pt x="3098787" y="173558"/>
                </a:moveTo>
                <a:lnTo>
                  <a:pt x="3096679" y="171450"/>
                </a:lnTo>
                <a:lnTo>
                  <a:pt x="3088208" y="171450"/>
                </a:lnTo>
                <a:lnTo>
                  <a:pt x="3086100" y="173558"/>
                </a:lnTo>
                <a:lnTo>
                  <a:pt x="3086100" y="182029"/>
                </a:lnTo>
                <a:lnTo>
                  <a:pt x="3088208" y="184150"/>
                </a:lnTo>
                <a:lnTo>
                  <a:pt x="3096679" y="184150"/>
                </a:lnTo>
                <a:lnTo>
                  <a:pt x="3098787" y="182029"/>
                </a:lnTo>
                <a:lnTo>
                  <a:pt x="3098787" y="173558"/>
                </a:lnTo>
                <a:close/>
              </a:path>
              <a:path w="5384800" h="317500">
                <a:moveTo>
                  <a:pt x="3098787" y="154508"/>
                </a:moveTo>
                <a:lnTo>
                  <a:pt x="3096679" y="152400"/>
                </a:lnTo>
                <a:lnTo>
                  <a:pt x="3088208" y="152400"/>
                </a:lnTo>
                <a:lnTo>
                  <a:pt x="3086100" y="154508"/>
                </a:lnTo>
                <a:lnTo>
                  <a:pt x="3086100" y="162979"/>
                </a:lnTo>
                <a:lnTo>
                  <a:pt x="3088208" y="165100"/>
                </a:lnTo>
                <a:lnTo>
                  <a:pt x="3096679" y="165100"/>
                </a:lnTo>
                <a:lnTo>
                  <a:pt x="3098787" y="162979"/>
                </a:lnTo>
                <a:lnTo>
                  <a:pt x="3098787" y="154508"/>
                </a:lnTo>
                <a:close/>
              </a:path>
              <a:path w="5384800" h="317500">
                <a:moveTo>
                  <a:pt x="3098787" y="135458"/>
                </a:moveTo>
                <a:lnTo>
                  <a:pt x="3096679" y="133350"/>
                </a:lnTo>
                <a:lnTo>
                  <a:pt x="3088208" y="133350"/>
                </a:lnTo>
                <a:lnTo>
                  <a:pt x="3086100" y="135458"/>
                </a:lnTo>
                <a:lnTo>
                  <a:pt x="3086100" y="143929"/>
                </a:lnTo>
                <a:lnTo>
                  <a:pt x="3088208" y="146050"/>
                </a:lnTo>
                <a:lnTo>
                  <a:pt x="3096679" y="146050"/>
                </a:lnTo>
                <a:lnTo>
                  <a:pt x="3098787" y="143929"/>
                </a:lnTo>
                <a:lnTo>
                  <a:pt x="3098787" y="135458"/>
                </a:lnTo>
                <a:close/>
              </a:path>
              <a:path w="5384800" h="317500">
                <a:moveTo>
                  <a:pt x="3098787" y="116408"/>
                </a:moveTo>
                <a:lnTo>
                  <a:pt x="3096679" y="114300"/>
                </a:lnTo>
                <a:lnTo>
                  <a:pt x="3088208" y="114300"/>
                </a:lnTo>
                <a:lnTo>
                  <a:pt x="3086100" y="116408"/>
                </a:lnTo>
                <a:lnTo>
                  <a:pt x="3086100" y="124879"/>
                </a:lnTo>
                <a:lnTo>
                  <a:pt x="3088208" y="127000"/>
                </a:lnTo>
                <a:lnTo>
                  <a:pt x="3096679" y="127000"/>
                </a:lnTo>
                <a:lnTo>
                  <a:pt x="3098787" y="124879"/>
                </a:lnTo>
                <a:lnTo>
                  <a:pt x="3098787" y="116408"/>
                </a:lnTo>
                <a:close/>
              </a:path>
              <a:path w="5384800" h="317500">
                <a:moveTo>
                  <a:pt x="3098787" y="97358"/>
                </a:moveTo>
                <a:lnTo>
                  <a:pt x="3096679" y="95250"/>
                </a:lnTo>
                <a:lnTo>
                  <a:pt x="3088208" y="95250"/>
                </a:lnTo>
                <a:lnTo>
                  <a:pt x="3086100" y="97358"/>
                </a:lnTo>
                <a:lnTo>
                  <a:pt x="3086100" y="105829"/>
                </a:lnTo>
                <a:lnTo>
                  <a:pt x="3088208" y="107950"/>
                </a:lnTo>
                <a:lnTo>
                  <a:pt x="3096679" y="107950"/>
                </a:lnTo>
                <a:lnTo>
                  <a:pt x="3098787" y="105829"/>
                </a:lnTo>
                <a:lnTo>
                  <a:pt x="3098787" y="97358"/>
                </a:lnTo>
                <a:close/>
              </a:path>
              <a:path w="5384800" h="317500">
                <a:moveTo>
                  <a:pt x="3098787" y="78308"/>
                </a:moveTo>
                <a:lnTo>
                  <a:pt x="3096679" y="76200"/>
                </a:lnTo>
                <a:lnTo>
                  <a:pt x="3088208" y="76200"/>
                </a:lnTo>
                <a:lnTo>
                  <a:pt x="3086100" y="78308"/>
                </a:lnTo>
                <a:lnTo>
                  <a:pt x="3086100" y="86779"/>
                </a:lnTo>
                <a:lnTo>
                  <a:pt x="3088208" y="88900"/>
                </a:lnTo>
                <a:lnTo>
                  <a:pt x="3096679" y="88900"/>
                </a:lnTo>
                <a:lnTo>
                  <a:pt x="3098787" y="86779"/>
                </a:lnTo>
                <a:lnTo>
                  <a:pt x="3098787" y="78308"/>
                </a:lnTo>
                <a:close/>
              </a:path>
              <a:path w="5384800" h="317500">
                <a:moveTo>
                  <a:pt x="3098787" y="59258"/>
                </a:moveTo>
                <a:lnTo>
                  <a:pt x="3096679" y="57150"/>
                </a:lnTo>
                <a:lnTo>
                  <a:pt x="3088208" y="57150"/>
                </a:lnTo>
                <a:lnTo>
                  <a:pt x="3086100" y="59258"/>
                </a:lnTo>
                <a:lnTo>
                  <a:pt x="3086100" y="67729"/>
                </a:lnTo>
                <a:lnTo>
                  <a:pt x="3088208" y="69850"/>
                </a:lnTo>
                <a:lnTo>
                  <a:pt x="3096679" y="69850"/>
                </a:lnTo>
                <a:lnTo>
                  <a:pt x="3098787" y="67729"/>
                </a:lnTo>
                <a:lnTo>
                  <a:pt x="3098787" y="59258"/>
                </a:lnTo>
                <a:close/>
              </a:path>
              <a:path w="5384800" h="317500">
                <a:moveTo>
                  <a:pt x="3098787" y="40208"/>
                </a:moveTo>
                <a:lnTo>
                  <a:pt x="3096679" y="38100"/>
                </a:lnTo>
                <a:lnTo>
                  <a:pt x="3088208" y="38100"/>
                </a:lnTo>
                <a:lnTo>
                  <a:pt x="3086100" y="40208"/>
                </a:lnTo>
                <a:lnTo>
                  <a:pt x="3086100" y="48679"/>
                </a:lnTo>
                <a:lnTo>
                  <a:pt x="3088208" y="50800"/>
                </a:lnTo>
                <a:lnTo>
                  <a:pt x="3096679" y="50800"/>
                </a:lnTo>
                <a:lnTo>
                  <a:pt x="3098787" y="48679"/>
                </a:lnTo>
                <a:lnTo>
                  <a:pt x="3098787" y="40208"/>
                </a:lnTo>
                <a:close/>
              </a:path>
              <a:path w="5384800" h="317500">
                <a:moveTo>
                  <a:pt x="3098787" y="21158"/>
                </a:moveTo>
                <a:lnTo>
                  <a:pt x="3096679" y="19050"/>
                </a:lnTo>
                <a:lnTo>
                  <a:pt x="3088208" y="19050"/>
                </a:lnTo>
                <a:lnTo>
                  <a:pt x="3086100" y="21158"/>
                </a:lnTo>
                <a:lnTo>
                  <a:pt x="3086100" y="29629"/>
                </a:lnTo>
                <a:lnTo>
                  <a:pt x="3088208" y="31750"/>
                </a:lnTo>
                <a:lnTo>
                  <a:pt x="3096679" y="31750"/>
                </a:lnTo>
                <a:lnTo>
                  <a:pt x="3098787" y="29629"/>
                </a:lnTo>
                <a:lnTo>
                  <a:pt x="3098787" y="21158"/>
                </a:lnTo>
                <a:close/>
              </a:path>
              <a:path w="5384800" h="317500">
                <a:moveTo>
                  <a:pt x="3098787" y="2108"/>
                </a:moveTo>
                <a:lnTo>
                  <a:pt x="3096679" y="0"/>
                </a:lnTo>
                <a:lnTo>
                  <a:pt x="3088208" y="0"/>
                </a:lnTo>
                <a:lnTo>
                  <a:pt x="3086100" y="2108"/>
                </a:lnTo>
                <a:lnTo>
                  <a:pt x="3086100" y="10579"/>
                </a:lnTo>
                <a:lnTo>
                  <a:pt x="3088208" y="12700"/>
                </a:lnTo>
                <a:lnTo>
                  <a:pt x="3096679" y="12700"/>
                </a:lnTo>
                <a:lnTo>
                  <a:pt x="3098787" y="10579"/>
                </a:lnTo>
                <a:lnTo>
                  <a:pt x="3098787" y="2108"/>
                </a:lnTo>
                <a:close/>
              </a:path>
              <a:path w="5384800" h="317500">
                <a:moveTo>
                  <a:pt x="5384800" y="306908"/>
                </a:moveTo>
                <a:lnTo>
                  <a:pt x="5382679" y="304800"/>
                </a:lnTo>
                <a:lnTo>
                  <a:pt x="5374208" y="304800"/>
                </a:lnTo>
                <a:lnTo>
                  <a:pt x="5372100" y="306908"/>
                </a:lnTo>
                <a:lnTo>
                  <a:pt x="5372100" y="315379"/>
                </a:lnTo>
                <a:lnTo>
                  <a:pt x="5374208" y="317500"/>
                </a:lnTo>
                <a:lnTo>
                  <a:pt x="5382679" y="317500"/>
                </a:lnTo>
                <a:lnTo>
                  <a:pt x="5384800" y="315379"/>
                </a:lnTo>
                <a:lnTo>
                  <a:pt x="5384800" y="306908"/>
                </a:lnTo>
                <a:close/>
              </a:path>
              <a:path w="5384800" h="317500">
                <a:moveTo>
                  <a:pt x="5384800" y="287858"/>
                </a:moveTo>
                <a:lnTo>
                  <a:pt x="5382679" y="285750"/>
                </a:lnTo>
                <a:lnTo>
                  <a:pt x="5374208" y="285750"/>
                </a:lnTo>
                <a:lnTo>
                  <a:pt x="5372100" y="287858"/>
                </a:lnTo>
                <a:lnTo>
                  <a:pt x="5372100" y="296329"/>
                </a:lnTo>
                <a:lnTo>
                  <a:pt x="5374208" y="298450"/>
                </a:lnTo>
                <a:lnTo>
                  <a:pt x="5382679" y="298450"/>
                </a:lnTo>
                <a:lnTo>
                  <a:pt x="5384800" y="296329"/>
                </a:lnTo>
                <a:lnTo>
                  <a:pt x="5384800" y="287858"/>
                </a:lnTo>
                <a:close/>
              </a:path>
              <a:path w="5384800" h="317500">
                <a:moveTo>
                  <a:pt x="5384800" y="268808"/>
                </a:moveTo>
                <a:lnTo>
                  <a:pt x="5382679" y="266700"/>
                </a:lnTo>
                <a:lnTo>
                  <a:pt x="5374208" y="266700"/>
                </a:lnTo>
                <a:lnTo>
                  <a:pt x="5372100" y="268808"/>
                </a:lnTo>
                <a:lnTo>
                  <a:pt x="5372100" y="277279"/>
                </a:lnTo>
                <a:lnTo>
                  <a:pt x="5374208" y="279400"/>
                </a:lnTo>
                <a:lnTo>
                  <a:pt x="5382679" y="279400"/>
                </a:lnTo>
                <a:lnTo>
                  <a:pt x="5384800" y="277279"/>
                </a:lnTo>
                <a:lnTo>
                  <a:pt x="5384800" y="268808"/>
                </a:lnTo>
                <a:close/>
              </a:path>
              <a:path w="5384800" h="317500">
                <a:moveTo>
                  <a:pt x="5384800" y="249758"/>
                </a:moveTo>
                <a:lnTo>
                  <a:pt x="5382679" y="247650"/>
                </a:lnTo>
                <a:lnTo>
                  <a:pt x="5374208" y="247650"/>
                </a:lnTo>
                <a:lnTo>
                  <a:pt x="5372100" y="249758"/>
                </a:lnTo>
                <a:lnTo>
                  <a:pt x="5372100" y="258229"/>
                </a:lnTo>
                <a:lnTo>
                  <a:pt x="5374208" y="260350"/>
                </a:lnTo>
                <a:lnTo>
                  <a:pt x="5382679" y="260350"/>
                </a:lnTo>
                <a:lnTo>
                  <a:pt x="5384800" y="258229"/>
                </a:lnTo>
                <a:lnTo>
                  <a:pt x="5384800" y="249758"/>
                </a:lnTo>
                <a:close/>
              </a:path>
              <a:path w="5384800" h="317500">
                <a:moveTo>
                  <a:pt x="5384800" y="230708"/>
                </a:moveTo>
                <a:lnTo>
                  <a:pt x="5382679" y="228600"/>
                </a:lnTo>
                <a:lnTo>
                  <a:pt x="5374208" y="228600"/>
                </a:lnTo>
                <a:lnTo>
                  <a:pt x="5372100" y="230708"/>
                </a:lnTo>
                <a:lnTo>
                  <a:pt x="5372100" y="239179"/>
                </a:lnTo>
                <a:lnTo>
                  <a:pt x="5374208" y="241300"/>
                </a:lnTo>
                <a:lnTo>
                  <a:pt x="5382679" y="241300"/>
                </a:lnTo>
                <a:lnTo>
                  <a:pt x="5384800" y="239179"/>
                </a:lnTo>
                <a:lnTo>
                  <a:pt x="5384800" y="230708"/>
                </a:lnTo>
                <a:close/>
              </a:path>
              <a:path w="5384800" h="317500">
                <a:moveTo>
                  <a:pt x="5384800" y="211658"/>
                </a:moveTo>
                <a:lnTo>
                  <a:pt x="5382679" y="209550"/>
                </a:lnTo>
                <a:lnTo>
                  <a:pt x="5374208" y="209550"/>
                </a:lnTo>
                <a:lnTo>
                  <a:pt x="5372100" y="211658"/>
                </a:lnTo>
                <a:lnTo>
                  <a:pt x="5372100" y="220129"/>
                </a:lnTo>
                <a:lnTo>
                  <a:pt x="5374208" y="222250"/>
                </a:lnTo>
                <a:lnTo>
                  <a:pt x="5382679" y="222250"/>
                </a:lnTo>
                <a:lnTo>
                  <a:pt x="5384800" y="220129"/>
                </a:lnTo>
                <a:lnTo>
                  <a:pt x="5384800" y="211658"/>
                </a:lnTo>
                <a:close/>
              </a:path>
              <a:path w="5384800" h="317500">
                <a:moveTo>
                  <a:pt x="5384800" y="192608"/>
                </a:moveTo>
                <a:lnTo>
                  <a:pt x="5382679" y="190500"/>
                </a:lnTo>
                <a:lnTo>
                  <a:pt x="5374208" y="190500"/>
                </a:lnTo>
                <a:lnTo>
                  <a:pt x="5372100" y="192608"/>
                </a:lnTo>
                <a:lnTo>
                  <a:pt x="5372100" y="201079"/>
                </a:lnTo>
                <a:lnTo>
                  <a:pt x="5374208" y="203200"/>
                </a:lnTo>
                <a:lnTo>
                  <a:pt x="5382679" y="203200"/>
                </a:lnTo>
                <a:lnTo>
                  <a:pt x="5384800" y="201079"/>
                </a:lnTo>
                <a:lnTo>
                  <a:pt x="5384800" y="192608"/>
                </a:lnTo>
                <a:close/>
              </a:path>
              <a:path w="5384800" h="317500">
                <a:moveTo>
                  <a:pt x="5384800" y="173558"/>
                </a:moveTo>
                <a:lnTo>
                  <a:pt x="5382679" y="171450"/>
                </a:lnTo>
                <a:lnTo>
                  <a:pt x="5374208" y="171450"/>
                </a:lnTo>
                <a:lnTo>
                  <a:pt x="5372100" y="173558"/>
                </a:lnTo>
                <a:lnTo>
                  <a:pt x="5372100" y="182029"/>
                </a:lnTo>
                <a:lnTo>
                  <a:pt x="5374208" y="184150"/>
                </a:lnTo>
                <a:lnTo>
                  <a:pt x="5382679" y="184150"/>
                </a:lnTo>
                <a:lnTo>
                  <a:pt x="5384800" y="182029"/>
                </a:lnTo>
                <a:lnTo>
                  <a:pt x="5384800" y="173558"/>
                </a:lnTo>
                <a:close/>
              </a:path>
              <a:path w="5384800" h="317500">
                <a:moveTo>
                  <a:pt x="5384800" y="154508"/>
                </a:moveTo>
                <a:lnTo>
                  <a:pt x="5382679" y="152400"/>
                </a:lnTo>
                <a:lnTo>
                  <a:pt x="5374208" y="152400"/>
                </a:lnTo>
                <a:lnTo>
                  <a:pt x="5372100" y="154508"/>
                </a:lnTo>
                <a:lnTo>
                  <a:pt x="5372100" y="162979"/>
                </a:lnTo>
                <a:lnTo>
                  <a:pt x="5374208" y="165100"/>
                </a:lnTo>
                <a:lnTo>
                  <a:pt x="5382679" y="165100"/>
                </a:lnTo>
                <a:lnTo>
                  <a:pt x="5384800" y="162979"/>
                </a:lnTo>
                <a:lnTo>
                  <a:pt x="5384800" y="154508"/>
                </a:lnTo>
                <a:close/>
              </a:path>
              <a:path w="5384800" h="317500">
                <a:moveTo>
                  <a:pt x="5384800" y="135458"/>
                </a:moveTo>
                <a:lnTo>
                  <a:pt x="5382679" y="133350"/>
                </a:lnTo>
                <a:lnTo>
                  <a:pt x="5374208" y="133350"/>
                </a:lnTo>
                <a:lnTo>
                  <a:pt x="5372100" y="135458"/>
                </a:lnTo>
                <a:lnTo>
                  <a:pt x="5372100" y="143929"/>
                </a:lnTo>
                <a:lnTo>
                  <a:pt x="5374208" y="146050"/>
                </a:lnTo>
                <a:lnTo>
                  <a:pt x="5382679" y="146050"/>
                </a:lnTo>
                <a:lnTo>
                  <a:pt x="5384800" y="143929"/>
                </a:lnTo>
                <a:lnTo>
                  <a:pt x="5384800" y="135458"/>
                </a:lnTo>
                <a:close/>
              </a:path>
              <a:path w="5384800" h="317500">
                <a:moveTo>
                  <a:pt x="5384800" y="116408"/>
                </a:moveTo>
                <a:lnTo>
                  <a:pt x="5382679" y="114300"/>
                </a:lnTo>
                <a:lnTo>
                  <a:pt x="5374208" y="114300"/>
                </a:lnTo>
                <a:lnTo>
                  <a:pt x="5372100" y="116408"/>
                </a:lnTo>
                <a:lnTo>
                  <a:pt x="5372100" y="124879"/>
                </a:lnTo>
                <a:lnTo>
                  <a:pt x="5374208" y="127000"/>
                </a:lnTo>
                <a:lnTo>
                  <a:pt x="5382679" y="127000"/>
                </a:lnTo>
                <a:lnTo>
                  <a:pt x="5384800" y="124879"/>
                </a:lnTo>
                <a:lnTo>
                  <a:pt x="5384800" y="116408"/>
                </a:lnTo>
                <a:close/>
              </a:path>
              <a:path w="5384800" h="317500">
                <a:moveTo>
                  <a:pt x="5384800" y="97358"/>
                </a:moveTo>
                <a:lnTo>
                  <a:pt x="5382679" y="95250"/>
                </a:lnTo>
                <a:lnTo>
                  <a:pt x="5374208" y="95250"/>
                </a:lnTo>
                <a:lnTo>
                  <a:pt x="5372100" y="97358"/>
                </a:lnTo>
                <a:lnTo>
                  <a:pt x="5372100" y="105829"/>
                </a:lnTo>
                <a:lnTo>
                  <a:pt x="5374208" y="107950"/>
                </a:lnTo>
                <a:lnTo>
                  <a:pt x="5382679" y="107950"/>
                </a:lnTo>
                <a:lnTo>
                  <a:pt x="5384800" y="105829"/>
                </a:lnTo>
                <a:lnTo>
                  <a:pt x="5384800" y="97358"/>
                </a:lnTo>
                <a:close/>
              </a:path>
              <a:path w="5384800" h="317500">
                <a:moveTo>
                  <a:pt x="5384800" y="78308"/>
                </a:moveTo>
                <a:lnTo>
                  <a:pt x="5382679" y="76200"/>
                </a:lnTo>
                <a:lnTo>
                  <a:pt x="5374208" y="76200"/>
                </a:lnTo>
                <a:lnTo>
                  <a:pt x="5372100" y="78308"/>
                </a:lnTo>
                <a:lnTo>
                  <a:pt x="5372100" y="86779"/>
                </a:lnTo>
                <a:lnTo>
                  <a:pt x="5374208" y="88900"/>
                </a:lnTo>
                <a:lnTo>
                  <a:pt x="5382679" y="88900"/>
                </a:lnTo>
                <a:lnTo>
                  <a:pt x="5384800" y="86779"/>
                </a:lnTo>
                <a:lnTo>
                  <a:pt x="5384800" y="78308"/>
                </a:lnTo>
                <a:close/>
              </a:path>
              <a:path w="5384800" h="317500">
                <a:moveTo>
                  <a:pt x="5384800" y="59258"/>
                </a:moveTo>
                <a:lnTo>
                  <a:pt x="5382679" y="57150"/>
                </a:lnTo>
                <a:lnTo>
                  <a:pt x="5374208" y="57150"/>
                </a:lnTo>
                <a:lnTo>
                  <a:pt x="5372100" y="59258"/>
                </a:lnTo>
                <a:lnTo>
                  <a:pt x="5372100" y="67729"/>
                </a:lnTo>
                <a:lnTo>
                  <a:pt x="5374208" y="69850"/>
                </a:lnTo>
                <a:lnTo>
                  <a:pt x="5382679" y="69850"/>
                </a:lnTo>
                <a:lnTo>
                  <a:pt x="5384800" y="67729"/>
                </a:lnTo>
                <a:lnTo>
                  <a:pt x="5384800" y="59258"/>
                </a:lnTo>
                <a:close/>
              </a:path>
              <a:path w="5384800" h="317500">
                <a:moveTo>
                  <a:pt x="5384800" y="40208"/>
                </a:moveTo>
                <a:lnTo>
                  <a:pt x="5382679" y="38100"/>
                </a:lnTo>
                <a:lnTo>
                  <a:pt x="5374208" y="38100"/>
                </a:lnTo>
                <a:lnTo>
                  <a:pt x="5372100" y="40208"/>
                </a:lnTo>
                <a:lnTo>
                  <a:pt x="5372100" y="48679"/>
                </a:lnTo>
                <a:lnTo>
                  <a:pt x="5374208" y="50800"/>
                </a:lnTo>
                <a:lnTo>
                  <a:pt x="5382679" y="50800"/>
                </a:lnTo>
                <a:lnTo>
                  <a:pt x="5384800" y="48679"/>
                </a:lnTo>
                <a:lnTo>
                  <a:pt x="5384800" y="40208"/>
                </a:lnTo>
                <a:close/>
              </a:path>
              <a:path w="5384800" h="317500">
                <a:moveTo>
                  <a:pt x="5384800" y="21158"/>
                </a:moveTo>
                <a:lnTo>
                  <a:pt x="5382679" y="19050"/>
                </a:lnTo>
                <a:lnTo>
                  <a:pt x="5374208" y="19050"/>
                </a:lnTo>
                <a:lnTo>
                  <a:pt x="5372100" y="21158"/>
                </a:lnTo>
                <a:lnTo>
                  <a:pt x="5372100" y="29629"/>
                </a:lnTo>
                <a:lnTo>
                  <a:pt x="5374208" y="31750"/>
                </a:lnTo>
                <a:lnTo>
                  <a:pt x="5382679" y="31750"/>
                </a:lnTo>
                <a:lnTo>
                  <a:pt x="5384800" y="29629"/>
                </a:lnTo>
                <a:lnTo>
                  <a:pt x="5384800" y="21158"/>
                </a:lnTo>
                <a:close/>
              </a:path>
              <a:path w="5384800" h="317500">
                <a:moveTo>
                  <a:pt x="5384800" y="2108"/>
                </a:moveTo>
                <a:lnTo>
                  <a:pt x="5382679" y="0"/>
                </a:lnTo>
                <a:lnTo>
                  <a:pt x="5374208" y="0"/>
                </a:lnTo>
                <a:lnTo>
                  <a:pt x="5372100" y="2108"/>
                </a:lnTo>
                <a:lnTo>
                  <a:pt x="5372100" y="10579"/>
                </a:lnTo>
                <a:lnTo>
                  <a:pt x="5374208" y="12700"/>
                </a:lnTo>
                <a:lnTo>
                  <a:pt x="5382679" y="12700"/>
                </a:lnTo>
                <a:lnTo>
                  <a:pt x="5384800" y="10579"/>
                </a:lnTo>
                <a:lnTo>
                  <a:pt x="5384800" y="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0712" y="3759203"/>
            <a:ext cx="488950" cy="12700"/>
          </a:xfrm>
          <a:custGeom>
            <a:avLst/>
            <a:gdLst/>
            <a:ahLst/>
            <a:cxnLst/>
            <a:rect l="l" t="t" r="r" b="b"/>
            <a:pathLst>
              <a:path w="488950" h="12700">
                <a:moveTo>
                  <a:pt x="10583" y="12699"/>
                </a:moveTo>
                <a:lnTo>
                  <a:pt x="2116" y="12699"/>
                </a:lnTo>
                <a:lnTo>
                  <a:pt x="0" y="10583"/>
                </a:lnTo>
                <a:lnTo>
                  <a:pt x="0" y="2116"/>
                </a:lnTo>
                <a:lnTo>
                  <a:pt x="2116" y="0"/>
                </a:lnTo>
                <a:lnTo>
                  <a:pt x="10583" y="0"/>
                </a:lnTo>
                <a:lnTo>
                  <a:pt x="12699" y="2116"/>
                </a:lnTo>
                <a:lnTo>
                  <a:pt x="12699" y="10583"/>
                </a:lnTo>
                <a:lnTo>
                  <a:pt x="10583" y="12699"/>
                </a:lnTo>
                <a:close/>
              </a:path>
              <a:path w="488950" h="12700">
                <a:moveTo>
                  <a:pt x="29633" y="12699"/>
                </a:moveTo>
                <a:lnTo>
                  <a:pt x="21166" y="12699"/>
                </a:lnTo>
                <a:lnTo>
                  <a:pt x="19050" y="10583"/>
                </a:lnTo>
                <a:lnTo>
                  <a:pt x="19050" y="2116"/>
                </a:lnTo>
                <a:lnTo>
                  <a:pt x="21166" y="0"/>
                </a:lnTo>
                <a:lnTo>
                  <a:pt x="29633" y="0"/>
                </a:lnTo>
                <a:lnTo>
                  <a:pt x="31749" y="2116"/>
                </a:lnTo>
                <a:lnTo>
                  <a:pt x="31749" y="10583"/>
                </a:lnTo>
                <a:lnTo>
                  <a:pt x="29633" y="12699"/>
                </a:lnTo>
                <a:close/>
              </a:path>
              <a:path w="488950" h="12700">
                <a:moveTo>
                  <a:pt x="48683" y="12699"/>
                </a:moveTo>
                <a:lnTo>
                  <a:pt x="40216" y="12699"/>
                </a:lnTo>
                <a:lnTo>
                  <a:pt x="38099" y="10583"/>
                </a:lnTo>
                <a:lnTo>
                  <a:pt x="38099" y="2116"/>
                </a:lnTo>
                <a:lnTo>
                  <a:pt x="40216" y="0"/>
                </a:lnTo>
                <a:lnTo>
                  <a:pt x="48683" y="0"/>
                </a:lnTo>
                <a:lnTo>
                  <a:pt x="50800" y="2116"/>
                </a:lnTo>
                <a:lnTo>
                  <a:pt x="50800" y="10583"/>
                </a:lnTo>
                <a:lnTo>
                  <a:pt x="48683" y="12699"/>
                </a:lnTo>
                <a:close/>
              </a:path>
              <a:path w="488950" h="12700">
                <a:moveTo>
                  <a:pt x="67733" y="12699"/>
                </a:moveTo>
                <a:lnTo>
                  <a:pt x="59266" y="12699"/>
                </a:lnTo>
                <a:lnTo>
                  <a:pt x="57149" y="10583"/>
                </a:lnTo>
                <a:lnTo>
                  <a:pt x="57149" y="2116"/>
                </a:lnTo>
                <a:lnTo>
                  <a:pt x="59266" y="0"/>
                </a:lnTo>
                <a:lnTo>
                  <a:pt x="67733" y="0"/>
                </a:lnTo>
                <a:lnTo>
                  <a:pt x="69850" y="2116"/>
                </a:lnTo>
                <a:lnTo>
                  <a:pt x="69850" y="10583"/>
                </a:lnTo>
                <a:lnTo>
                  <a:pt x="67733" y="12699"/>
                </a:lnTo>
                <a:close/>
              </a:path>
              <a:path w="488950" h="12700">
                <a:moveTo>
                  <a:pt x="86783" y="12699"/>
                </a:moveTo>
                <a:lnTo>
                  <a:pt x="78316" y="12699"/>
                </a:lnTo>
                <a:lnTo>
                  <a:pt x="76200" y="10583"/>
                </a:lnTo>
                <a:lnTo>
                  <a:pt x="76200" y="2116"/>
                </a:lnTo>
                <a:lnTo>
                  <a:pt x="78316" y="0"/>
                </a:lnTo>
                <a:lnTo>
                  <a:pt x="86783" y="0"/>
                </a:lnTo>
                <a:lnTo>
                  <a:pt x="88900" y="2116"/>
                </a:lnTo>
                <a:lnTo>
                  <a:pt x="88900" y="10583"/>
                </a:lnTo>
                <a:lnTo>
                  <a:pt x="86783" y="12699"/>
                </a:lnTo>
                <a:close/>
              </a:path>
              <a:path w="488950" h="12700">
                <a:moveTo>
                  <a:pt x="105833" y="12699"/>
                </a:moveTo>
                <a:lnTo>
                  <a:pt x="97366" y="12699"/>
                </a:lnTo>
                <a:lnTo>
                  <a:pt x="95250" y="10583"/>
                </a:lnTo>
                <a:lnTo>
                  <a:pt x="95250" y="2116"/>
                </a:lnTo>
                <a:lnTo>
                  <a:pt x="97366" y="0"/>
                </a:lnTo>
                <a:lnTo>
                  <a:pt x="105833" y="0"/>
                </a:lnTo>
                <a:lnTo>
                  <a:pt x="107950" y="2116"/>
                </a:lnTo>
                <a:lnTo>
                  <a:pt x="107950" y="10583"/>
                </a:lnTo>
                <a:lnTo>
                  <a:pt x="105833" y="12699"/>
                </a:lnTo>
                <a:close/>
              </a:path>
              <a:path w="488950" h="12700">
                <a:moveTo>
                  <a:pt x="124883" y="12699"/>
                </a:moveTo>
                <a:lnTo>
                  <a:pt x="116416" y="12699"/>
                </a:lnTo>
                <a:lnTo>
                  <a:pt x="114300" y="10583"/>
                </a:lnTo>
                <a:lnTo>
                  <a:pt x="114300" y="2116"/>
                </a:lnTo>
                <a:lnTo>
                  <a:pt x="116416" y="0"/>
                </a:lnTo>
                <a:lnTo>
                  <a:pt x="124883" y="0"/>
                </a:lnTo>
                <a:lnTo>
                  <a:pt x="127000" y="2116"/>
                </a:lnTo>
                <a:lnTo>
                  <a:pt x="127000" y="10583"/>
                </a:lnTo>
                <a:lnTo>
                  <a:pt x="124883" y="12699"/>
                </a:lnTo>
                <a:close/>
              </a:path>
              <a:path w="488950" h="12700">
                <a:moveTo>
                  <a:pt x="143933" y="12699"/>
                </a:moveTo>
                <a:lnTo>
                  <a:pt x="135466" y="12699"/>
                </a:lnTo>
                <a:lnTo>
                  <a:pt x="133350" y="10583"/>
                </a:lnTo>
                <a:lnTo>
                  <a:pt x="133350" y="2116"/>
                </a:lnTo>
                <a:lnTo>
                  <a:pt x="135466" y="0"/>
                </a:lnTo>
                <a:lnTo>
                  <a:pt x="143933" y="0"/>
                </a:lnTo>
                <a:lnTo>
                  <a:pt x="146050" y="2116"/>
                </a:lnTo>
                <a:lnTo>
                  <a:pt x="146050" y="10583"/>
                </a:lnTo>
                <a:lnTo>
                  <a:pt x="143933" y="12699"/>
                </a:lnTo>
                <a:close/>
              </a:path>
              <a:path w="488950" h="12700">
                <a:moveTo>
                  <a:pt x="162983" y="12699"/>
                </a:moveTo>
                <a:lnTo>
                  <a:pt x="154516" y="12699"/>
                </a:lnTo>
                <a:lnTo>
                  <a:pt x="152399" y="10583"/>
                </a:lnTo>
                <a:lnTo>
                  <a:pt x="152399" y="2116"/>
                </a:lnTo>
                <a:lnTo>
                  <a:pt x="154516" y="0"/>
                </a:lnTo>
                <a:lnTo>
                  <a:pt x="162983" y="0"/>
                </a:lnTo>
                <a:lnTo>
                  <a:pt x="165100" y="2116"/>
                </a:lnTo>
                <a:lnTo>
                  <a:pt x="165100" y="10583"/>
                </a:lnTo>
                <a:lnTo>
                  <a:pt x="162983" y="12699"/>
                </a:lnTo>
                <a:close/>
              </a:path>
              <a:path w="488950" h="12700">
                <a:moveTo>
                  <a:pt x="182033" y="12699"/>
                </a:moveTo>
                <a:lnTo>
                  <a:pt x="173566" y="12699"/>
                </a:lnTo>
                <a:lnTo>
                  <a:pt x="171450" y="10583"/>
                </a:lnTo>
                <a:lnTo>
                  <a:pt x="171450" y="2116"/>
                </a:lnTo>
                <a:lnTo>
                  <a:pt x="173566" y="0"/>
                </a:lnTo>
                <a:lnTo>
                  <a:pt x="182033" y="0"/>
                </a:lnTo>
                <a:lnTo>
                  <a:pt x="184150" y="2116"/>
                </a:lnTo>
                <a:lnTo>
                  <a:pt x="184150" y="10583"/>
                </a:lnTo>
                <a:lnTo>
                  <a:pt x="182033" y="12699"/>
                </a:lnTo>
                <a:close/>
              </a:path>
              <a:path w="488950" h="12700">
                <a:moveTo>
                  <a:pt x="201083" y="12699"/>
                </a:moveTo>
                <a:lnTo>
                  <a:pt x="192616" y="12699"/>
                </a:lnTo>
                <a:lnTo>
                  <a:pt x="190500" y="10583"/>
                </a:lnTo>
                <a:lnTo>
                  <a:pt x="190500" y="2116"/>
                </a:lnTo>
                <a:lnTo>
                  <a:pt x="192616" y="0"/>
                </a:lnTo>
                <a:lnTo>
                  <a:pt x="201083" y="0"/>
                </a:lnTo>
                <a:lnTo>
                  <a:pt x="203200" y="2116"/>
                </a:lnTo>
                <a:lnTo>
                  <a:pt x="203200" y="10583"/>
                </a:lnTo>
                <a:lnTo>
                  <a:pt x="201083" y="12699"/>
                </a:lnTo>
                <a:close/>
              </a:path>
              <a:path w="488950" h="12700">
                <a:moveTo>
                  <a:pt x="220133" y="12699"/>
                </a:moveTo>
                <a:lnTo>
                  <a:pt x="211666" y="12699"/>
                </a:lnTo>
                <a:lnTo>
                  <a:pt x="209550" y="10583"/>
                </a:lnTo>
                <a:lnTo>
                  <a:pt x="209550" y="2116"/>
                </a:lnTo>
                <a:lnTo>
                  <a:pt x="211666" y="0"/>
                </a:lnTo>
                <a:lnTo>
                  <a:pt x="220133" y="0"/>
                </a:lnTo>
                <a:lnTo>
                  <a:pt x="222250" y="2116"/>
                </a:lnTo>
                <a:lnTo>
                  <a:pt x="222250" y="10583"/>
                </a:lnTo>
                <a:lnTo>
                  <a:pt x="220133" y="12699"/>
                </a:lnTo>
                <a:close/>
              </a:path>
              <a:path w="488950" h="12700">
                <a:moveTo>
                  <a:pt x="239183" y="12699"/>
                </a:moveTo>
                <a:lnTo>
                  <a:pt x="230716" y="12699"/>
                </a:lnTo>
                <a:lnTo>
                  <a:pt x="228600" y="10583"/>
                </a:lnTo>
                <a:lnTo>
                  <a:pt x="228600" y="2116"/>
                </a:lnTo>
                <a:lnTo>
                  <a:pt x="230716" y="0"/>
                </a:lnTo>
                <a:lnTo>
                  <a:pt x="239183" y="0"/>
                </a:lnTo>
                <a:lnTo>
                  <a:pt x="241300" y="2116"/>
                </a:lnTo>
                <a:lnTo>
                  <a:pt x="241300" y="10583"/>
                </a:lnTo>
                <a:lnTo>
                  <a:pt x="239183" y="12699"/>
                </a:lnTo>
                <a:close/>
              </a:path>
              <a:path w="488950" h="12700">
                <a:moveTo>
                  <a:pt x="258233" y="12699"/>
                </a:moveTo>
                <a:lnTo>
                  <a:pt x="249766" y="12699"/>
                </a:lnTo>
                <a:lnTo>
                  <a:pt x="247650" y="10583"/>
                </a:lnTo>
                <a:lnTo>
                  <a:pt x="247650" y="2116"/>
                </a:lnTo>
                <a:lnTo>
                  <a:pt x="249766" y="0"/>
                </a:lnTo>
                <a:lnTo>
                  <a:pt x="258233" y="0"/>
                </a:lnTo>
                <a:lnTo>
                  <a:pt x="260350" y="2116"/>
                </a:lnTo>
                <a:lnTo>
                  <a:pt x="260350" y="10583"/>
                </a:lnTo>
                <a:lnTo>
                  <a:pt x="258233" y="12699"/>
                </a:lnTo>
                <a:close/>
              </a:path>
              <a:path w="488950" h="12700">
                <a:moveTo>
                  <a:pt x="277283" y="12699"/>
                </a:moveTo>
                <a:lnTo>
                  <a:pt x="268816" y="12699"/>
                </a:lnTo>
                <a:lnTo>
                  <a:pt x="266699" y="10583"/>
                </a:lnTo>
                <a:lnTo>
                  <a:pt x="266699" y="2116"/>
                </a:lnTo>
                <a:lnTo>
                  <a:pt x="268816" y="0"/>
                </a:lnTo>
                <a:lnTo>
                  <a:pt x="277283" y="0"/>
                </a:lnTo>
                <a:lnTo>
                  <a:pt x="279399" y="2116"/>
                </a:lnTo>
                <a:lnTo>
                  <a:pt x="279399" y="10583"/>
                </a:lnTo>
                <a:lnTo>
                  <a:pt x="277283" y="12699"/>
                </a:lnTo>
                <a:close/>
              </a:path>
              <a:path w="488950" h="12700">
                <a:moveTo>
                  <a:pt x="296333" y="12699"/>
                </a:moveTo>
                <a:lnTo>
                  <a:pt x="287866" y="12699"/>
                </a:lnTo>
                <a:lnTo>
                  <a:pt x="285750" y="10583"/>
                </a:lnTo>
                <a:lnTo>
                  <a:pt x="285750" y="2116"/>
                </a:lnTo>
                <a:lnTo>
                  <a:pt x="287866" y="0"/>
                </a:lnTo>
                <a:lnTo>
                  <a:pt x="296333" y="0"/>
                </a:lnTo>
                <a:lnTo>
                  <a:pt x="298450" y="2116"/>
                </a:lnTo>
                <a:lnTo>
                  <a:pt x="298450" y="10583"/>
                </a:lnTo>
                <a:lnTo>
                  <a:pt x="296333" y="12699"/>
                </a:lnTo>
                <a:close/>
              </a:path>
              <a:path w="488950" h="12700">
                <a:moveTo>
                  <a:pt x="315383" y="12699"/>
                </a:moveTo>
                <a:lnTo>
                  <a:pt x="306916" y="12699"/>
                </a:lnTo>
                <a:lnTo>
                  <a:pt x="304800" y="10583"/>
                </a:lnTo>
                <a:lnTo>
                  <a:pt x="304800" y="2116"/>
                </a:lnTo>
                <a:lnTo>
                  <a:pt x="306916" y="0"/>
                </a:lnTo>
                <a:lnTo>
                  <a:pt x="315383" y="0"/>
                </a:lnTo>
                <a:lnTo>
                  <a:pt x="317500" y="2116"/>
                </a:lnTo>
                <a:lnTo>
                  <a:pt x="317500" y="10583"/>
                </a:lnTo>
                <a:lnTo>
                  <a:pt x="315383" y="12699"/>
                </a:lnTo>
                <a:close/>
              </a:path>
              <a:path w="488950" h="12700">
                <a:moveTo>
                  <a:pt x="334433" y="12699"/>
                </a:moveTo>
                <a:lnTo>
                  <a:pt x="325966" y="12699"/>
                </a:lnTo>
                <a:lnTo>
                  <a:pt x="323850" y="10583"/>
                </a:lnTo>
                <a:lnTo>
                  <a:pt x="323850" y="2116"/>
                </a:lnTo>
                <a:lnTo>
                  <a:pt x="325966" y="0"/>
                </a:lnTo>
                <a:lnTo>
                  <a:pt x="334433" y="0"/>
                </a:lnTo>
                <a:lnTo>
                  <a:pt x="336550" y="2116"/>
                </a:lnTo>
                <a:lnTo>
                  <a:pt x="336550" y="10583"/>
                </a:lnTo>
                <a:lnTo>
                  <a:pt x="334433" y="12699"/>
                </a:lnTo>
                <a:close/>
              </a:path>
              <a:path w="488950" h="12700">
                <a:moveTo>
                  <a:pt x="353483" y="12699"/>
                </a:moveTo>
                <a:lnTo>
                  <a:pt x="345016" y="12699"/>
                </a:lnTo>
                <a:lnTo>
                  <a:pt x="342900" y="10583"/>
                </a:lnTo>
                <a:lnTo>
                  <a:pt x="342900" y="2116"/>
                </a:lnTo>
                <a:lnTo>
                  <a:pt x="345016" y="0"/>
                </a:lnTo>
                <a:lnTo>
                  <a:pt x="353483" y="0"/>
                </a:lnTo>
                <a:lnTo>
                  <a:pt x="355600" y="2116"/>
                </a:lnTo>
                <a:lnTo>
                  <a:pt x="355600" y="10583"/>
                </a:lnTo>
                <a:lnTo>
                  <a:pt x="353483" y="12699"/>
                </a:lnTo>
                <a:close/>
              </a:path>
              <a:path w="488950" h="12700">
                <a:moveTo>
                  <a:pt x="372533" y="12699"/>
                </a:moveTo>
                <a:lnTo>
                  <a:pt x="364066" y="12699"/>
                </a:lnTo>
                <a:lnTo>
                  <a:pt x="361950" y="10583"/>
                </a:lnTo>
                <a:lnTo>
                  <a:pt x="361950" y="2116"/>
                </a:lnTo>
                <a:lnTo>
                  <a:pt x="364066" y="0"/>
                </a:lnTo>
                <a:lnTo>
                  <a:pt x="372533" y="0"/>
                </a:lnTo>
                <a:lnTo>
                  <a:pt x="374650" y="2116"/>
                </a:lnTo>
                <a:lnTo>
                  <a:pt x="374650" y="10583"/>
                </a:lnTo>
                <a:lnTo>
                  <a:pt x="372533" y="12699"/>
                </a:lnTo>
                <a:close/>
              </a:path>
              <a:path w="488950" h="12700">
                <a:moveTo>
                  <a:pt x="391583" y="12699"/>
                </a:moveTo>
                <a:lnTo>
                  <a:pt x="383116" y="12699"/>
                </a:lnTo>
                <a:lnTo>
                  <a:pt x="381000" y="10583"/>
                </a:lnTo>
                <a:lnTo>
                  <a:pt x="381000" y="2116"/>
                </a:lnTo>
                <a:lnTo>
                  <a:pt x="383116" y="0"/>
                </a:lnTo>
                <a:lnTo>
                  <a:pt x="391583" y="0"/>
                </a:lnTo>
                <a:lnTo>
                  <a:pt x="393700" y="2116"/>
                </a:lnTo>
                <a:lnTo>
                  <a:pt x="393700" y="10583"/>
                </a:lnTo>
                <a:lnTo>
                  <a:pt x="391583" y="12699"/>
                </a:lnTo>
                <a:close/>
              </a:path>
              <a:path w="488950" h="12700">
                <a:moveTo>
                  <a:pt x="410633" y="12699"/>
                </a:moveTo>
                <a:lnTo>
                  <a:pt x="402166" y="12699"/>
                </a:lnTo>
                <a:lnTo>
                  <a:pt x="400050" y="10583"/>
                </a:lnTo>
                <a:lnTo>
                  <a:pt x="400050" y="2116"/>
                </a:lnTo>
                <a:lnTo>
                  <a:pt x="402166" y="0"/>
                </a:lnTo>
                <a:lnTo>
                  <a:pt x="410633" y="0"/>
                </a:lnTo>
                <a:lnTo>
                  <a:pt x="412750" y="2116"/>
                </a:lnTo>
                <a:lnTo>
                  <a:pt x="412750" y="10583"/>
                </a:lnTo>
                <a:lnTo>
                  <a:pt x="410633" y="12699"/>
                </a:lnTo>
                <a:close/>
              </a:path>
              <a:path w="488950" h="12700">
                <a:moveTo>
                  <a:pt x="429683" y="12699"/>
                </a:moveTo>
                <a:lnTo>
                  <a:pt x="421216" y="12699"/>
                </a:lnTo>
                <a:lnTo>
                  <a:pt x="419100" y="10583"/>
                </a:lnTo>
                <a:lnTo>
                  <a:pt x="419100" y="2116"/>
                </a:lnTo>
                <a:lnTo>
                  <a:pt x="421216" y="0"/>
                </a:lnTo>
                <a:lnTo>
                  <a:pt x="429683" y="0"/>
                </a:lnTo>
                <a:lnTo>
                  <a:pt x="431800" y="2116"/>
                </a:lnTo>
                <a:lnTo>
                  <a:pt x="431800" y="10583"/>
                </a:lnTo>
                <a:lnTo>
                  <a:pt x="429683" y="12699"/>
                </a:lnTo>
                <a:close/>
              </a:path>
              <a:path w="488950" h="12700">
                <a:moveTo>
                  <a:pt x="448733" y="12699"/>
                </a:moveTo>
                <a:lnTo>
                  <a:pt x="440266" y="12699"/>
                </a:lnTo>
                <a:lnTo>
                  <a:pt x="438150" y="10583"/>
                </a:lnTo>
                <a:lnTo>
                  <a:pt x="438150" y="2116"/>
                </a:lnTo>
                <a:lnTo>
                  <a:pt x="440266" y="0"/>
                </a:lnTo>
                <a:lnTo>
                  <a:pt x="448733" y="0"/>
                </a:lnTo>
                <a:lnTo>
                  <a:pt x="450850" y="2116"/>
                </a:lnTo>
                <a:lnTo>
                  <a:pt x="450850" y="10583"/>
                </a:lnTo>
                <a:lnTo>
                  <a:pt x="448733" y="12699"/>
                </a:lnTo>
                <a:close/>
              </a:path>
              <a:path w="488950" h="12700">
                <a:moveTo>
                  <a:pt x="467783" y="12699"/>
                </a:moveTo>
                <a:lnTo>
                  <a:pt x="459316" y="12699"/>
                </a:lnTo>
                <a:lnTo>
                  <a:pt x="457200" y="10583"/>
                </a:lnTo>
                <a:lnTo>
                  <a:pt x="457200" y="2116"/>
                </a:lnTo>
                <a:lnTo>
                  <a:pt x="459316" y="0"/>
                </a:lnTo>
                <a:lnTo>
                  <a:pt x="467783" y="0"/>
                </a:lnTo>
                <a:lnTo>
                  <a:pt x="469900" y="2116"/>
                </a:lnTo>
                <a:lnTo>
                  <a:pt x="469900" y="10583"/>
                </a:lnTo>
                <a:lnTo>
                  <a:pt x="467783" y="12699"/>
                </a:lnTo>
                <a:close/>
              </a:path>
              <a:path w="488950" h="12700">
                <a:moveTo>
                  <a:pt x="486833" y="12699"/>
                </a:moveTo>
                <a:lnTo>
                  <a:pt x="478366" y="12699"/>
                </a:lnTo>
                <a:lnTo>
                  <a:pt x="476250" y="10583"/>
                </a:lnTo>
                <a:lnTo>
                  <a:pt x="476250" y="2116"/>
                </a:lnTo>
                <a:lnTo>
                  <a:pt x="478366" y="0"/>
                </a:lnTo>
                <a:lnTo>
                  <a:pt x="486833" y="0"/>
                </a:lnTo>
                <a:lnTo>
                  <a:pt x="488950" y="2116"/>
                </a:lnTo>
                <a:lnTo>
                  <a:pt x="488950" y="10583"/>
                </a:lnTo>
                <a:lnTo>
                  <a:pt x="48683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0712" y="4089403"/>
            <a:ext cx="488950" cy="12700"/>
          </a:xfrm>
          <a:custGeom>
            <a:avLst/>
            <a:gdLst/>
            <a:ahLst/>
            <a:cxnLst/>
            <a:rect l="l" t="t" r="r" b="b"/>
            <a:pathLst>
              <a:path w="488950" h="12700">
                <a:moveTo>
                  <a:pt x="10583" y="12699"/>
                </a:moveTo>
                <a:lnTo>
                  <a:pt x="2116" y="12699"/>
                </a:lnTo>
                <a:lnTo>
                  <a:pt x="0" y="10583"/>
                </a:lnTo>
                <a:lnTo>
                  <a:pt x="0" y="2116"/>
                </a:lnTo>
                <a:lnTo>
                  <a:pt x="2116" y="0"/>
                </a:lnTo>
                <a:lnTo>
                  <a:pt x="10583" y="0"/>
                </a:lnTo>
                <a:lnTo>
                  <a:pt x="12699" y="2116"/>
                </a:lnTo>
                <a:lnTo>
                  <a:pt x="12699" y="10583"/>
                </a:lnTo>
                <a:lnTo>
                  <a:pt x="10583" y="12699"/>
                </a:lnTo>
                <a:close/>
              </a:path>
              <a:path w="488950" h="12700">
                <a:moveTo>
                  <a:pt x="29633" y="12699"/>
                </a:moveTo>
                <a:lnTo>
                  <a:pt x="21166" y="12699"/>
                </a:lnTo>
                <a:lnTo>
                  <a:pt x="19050" y="10583"/>
                </a:lnTo>
                <a:lnTo>
                  <a:pt x="19050" y="2116"/>
                </a:lnTo>
                <a:lnTo>
                  <a:pt x="21166" y="0"/>
                </a:lnTo>
                <a:lnTo>
                  <a:pt x="29633" y="0"/>
                </a:lnTo>
                <a:lnTo>
                  <a:pt x="31749" y="2116"/>
                </a:lnTo>
                <a:lnTo>
                  <a:pt x="31749" y="10583"/>
                </a:lnTo>
                <a:lnTo>
                  <a:pt x="29633" y="12699"/>
                </a:lnTo>
                <a:close/>
              </a:path>
              <a:path w="488950" h="12700">
                <a:moveTo>
                  <a:pt x="48683" y="12699"/>
                </a:moveTo>
                <a:lnTo>
                  <a:pt x="40216" y="12699"/>
                </a:lnTo>
                <a:lnTo>
                  <a:pt x="38099" y="10583"/>
                </a:lnTo>
                <a:lnTo>
                  <a:pt x="38099" y="2116"/>
                </a:lnTo>
                <a:lnTo>
                  <a:pt x="40216" y="0"/>
                </a:lnTo>
                <a:lnTo>
                  <a:pt x="48683" y="0"/>
                </a:lnTo>
                <a:lnTo>
                  <a:pt x="50800" y="2116"/>
                </a:lnTo>
                <a:lnTo>
                  <a:pt x="50800" y="10583"/>
                </a:lnTo>
                <a:lnTo>
                  <a:pt x="48683" y="12699"/>
                </a:lnTo>
                <a:close/>
              </a:path>
              <a:path w="488950" h="12700">
                <a:moveTo>
                  <a:pt x="67733" y="12699"/>
                </a:moveTo>
                <a:lnTo>
                  <a:pt x="59266" y="12699"/>
                </a:lnTo>
                <a:lnTo>
                  <a:pt x="57149" y="10583"/>
                </a:lnTo>
                <a:lnTo>
                  <a:pt x="57149" y="2116"/>
                </a:lnTo>
                <a:lnTo>
                  <a:pt x="59266" y="0"/>
                </a:lnTo>
                <a:lnTo>
                  <a:pt x="67733" y="0"/>
                </a:lnTo>
                <a:lnTo>
                  <a:pt x="69850" y="2116"/>
                </a:lnTo>
                <a:lnTo>
                  <a:pt x="69850" y="10583"/>
                </a:lnTo>
                <a:lnTo>
                  <a:pt x="67733" y="12699"/>
                </a:lnTo>
                <a:close/>
              </a:path>
              <a:path w="488950" h="12700">
                <a:moveTo>
                  <a:pt x="86783" y="12699"/>
                </a:moveTo>
                <a:lnTo>
                  <a:pt x="78316" y="12699"/>
                </a:lnTo>
                <a:lnTo>
                  <a:pt x="76200" y="10583"/>
                </a:lnTo>
                <a:lnTo>
                  <a:pt x="76200" y="2116"/>
                </a:lnTo>
                <a:lnTo>
                  <a:pt x="78316" y="0"/>
                </a:lnTo>
                <a:lnTo>
                  <a:pt x="86783" y="0"/>
                </a:lnTo>
                <a:lnTo>
                  <a:pt x="88900" y="2116"/>
                </a:lnTo>
                <a:lnTo>
                  <a:pt x="88900" y="10583"/>
                </a:lnTo>
                <a:lnTo>
                  <a:pt x="86783" y="12699"/>
                </a:lnTo>
                <a:close/>
              </a:path>
              <a:path w="488950" h="12700">
                <a:moveTo>
                  <a:pt x="105833" y="12699"/>
                </a:moveTo>
                <a:lnTo>
                  <a:pt x="97366" y="12699"/>
                </a:lnTo>
                <a:lnTo>
                  <a:pt x="95250" y="10583"/>
                </a:lnTo>
                <a:lnTo>
                  <a:pt x="95250" y="2116"/>
                </a:lnTo>
                <a:lnTo>
                  <a:pt x="97366" y="0"/>
                </a:lnTo>
                <a:lnTo>
                  <a:pt x="105833" y="0"/>
                </a:lnTo>
                <a:lnTo>
                  <a:pt x="107950" y="2116"/>
                </a:lnTo>
                <a:lnTo>
                  <a:pt x="107950" y="10583"/>
                </a:lnTo>
                <a:lnTo>
                  <a:pt x="105833" y="12699"/>
                </a:lnTo>
                <a:close/>
              </a:path>
              <a:path w="488950" h="12700">
                <a:moveTo>
                  <a:pt x="124883" y="12699"/>
                </a:moveTo>
                <a:lnTo>
                  <a:pt x="116416" y="12699"/>
                </a:lnTo>
                <a:lnTo>
                  <a:pt x="114300" y="10583"/>
                </a:lnTo>
                <a:lnTo>
                  <a:pt x="114300" y="2116"/>
                </a:lnTo>
                <a:lnTo>
                  <a:pt x="116416" y="0"/>
                </a:lnTo>
                <a:lnTo>
                  <a:pt x="124883" y="0"/>
                </a:lnTo>
                <a:lnTo>
                  <a:pt x="127000" y="2116"/>
                </a:lnTo>
                <a:lnTo>
                  <a:pt x="127000" y="10583"/>
                </a:lnTo>
                <a:lnTo>
                  <a:pt x="124883" y="12699"/>
                </a:lnTo>
                <a:close/>
              </a:path>
              <a:path w="488950" h="12700">
                <a:moveTo>
                  <a:pt x="143933" y="12699"/>
                </a:moveTo>
                <a:lnTo>
                  <a:pt x="135466" y="12699"/>
                </a:lnTo>
                <a:lnTo>
                  <a:pt x="133350" y="10583"/>
                </a:lnTo>
                <a:lnTo>
                  <a:pt x="133350" y="2116"/>
                </a:lnTo>
                <a:lnTo>
                  <a:pt x="135466" y="0"/>
                </a:lnTo>
                <a:lnTo>
                  <a:pt x="143933" y="0"/>
                </a:lnTo>
                <a:lnTo>
                  <a:pt x="146050" y="2116"/>
                </a:lnTo>
                <a:lnTo>
                  <a:pt x="146050" y="10583"/>
                </a:lnTo>
                <a:lnTo>
                  <a:pt x="143933" y="12699"/>
                </a:lnTo>
                <a:close/>
              </a:path>
              <a:path w="488950" h="12700">
                <a:moveTo>
                  <a:pt x="162983" y="12699"/>
                </a:moveTo>
                <a:lnTo>
                  <a:pt x="154516" y="12699"/>
                </a:lnTo>
                <a:lnTo>
                  <a:pt x="152399" y="10583"/>
                </a:lnTo>
                <a:lnTo>
                  <a:pt x="152399" y="2116"/>
                </a:lnTo>
                <a:lnTo>
                  <a:pt x="154516" y="0"/>
                </a:lnTo>
                <a:lnTo>
                  <a:pt x="162983" y="0"/>
                </a:lnTo>
                <a:lnTo>
                  <a:pt x="165100" y="2116"/>
                </a:lnTo>
                <a:lnTo>
                  <a:pt x="165100" y="10583"/>
                </a:lnTo>
                <a:lnTo>
                  <a:pt x="162983" y="12699"/>
                </a:lnTo>
                <a:close/>
              </a:path>
              <a:path w="488950" h="12700">
                <a:moveTo>
                  <a:pt x="182033" y="12699"/>
                </a:moveTo>
                <a:lnTo>
                  <a:pt x="173566" y="12699"/>
                </a:lnTo>
                <a:lnTo>
                  <a:pt x="171450" y="10583"/>
                </a:lnTo>
                <a:lnTo>
                  <a:pt x="171450" y="2116"/>
                </a:lnTo>
                <a:lnTo>
                  <a:pt x="173566" y="0"/>
                </a:lnTo>
                <a:lnTo>
                  <a:pt x="182033" y="0"/>
                </a:lnTo>
                <a:lnTo>
                  <a:pt x="184150" y="2116"/>
                </a:lnTo>
                <a:lnTo>
                  <a:pt x="184150" y="10583"/>
                </a:lnTo>
                <a:lnTo>
                  <a:pt x="182033" y="12699"/>
                </a:lnTo>
                <a:close/>
              </a:path>
              <a:path w="488950" h="12700">
                <a:moveTo>
                  <a:pt x="201083" y="12699"/>
                </a:moveTo>
                <a:lnTo>
                  <a:pt x="192616" y="12699"/>
                </a:lnTo>
                <a:lnTo>
                  <a:pt x="190500" y="10583"/>
                </a:lnTo>
                <a:lnTo>
                  <a:pt x="190500" y="2116"/>
                </a:lnTo>
                <a:lnTo>
                  <a:pt x="192616" y="0"/>
                </a:lnTo>
                <a:lnTo>
                  <a:pt x="201083" y="0"/>
                </a:lnTo>
                <a:lnTo>
                  <a:pt x="203200" y="2116"/>
                </a:lnTo>
                <a:lnTo>
                  <a:pt x="203200" y="10583"/>
                </a:lnTo>
                <a:lnTo>
                  <a:pt x="201083" y="12699"/>
                </a:lnTo>
                <a:close/>
              </a:path>
              <a:path w="488950" h="12700">
                <a:moveTo>
                  <a:pt x="220133" y="12699"/>
                </a:moveTo>
                <a:lnTo>
                  <a:pt x="211666" y="12699"/>
                </a:lnTo>
                <a:lnTo>
                  <a:pt x="209550" y="10583"/>
                </a:lnTo>
                <a:lnTo>
                  <a:pt x="209550" y="2116"/>
                </a:lnTo>
                <a:lnTo>
                  <a:pt x="211666" y="0"/>
                </a:lnTo>
                <a:lnTo>
                  <a:pt x="220133" y="0"/>
                </a:lnTo>
                <a:lnTo>
                  <a:pt x="222250" y="2116"/>
                </a:lnTo>
                <a:lnTo>
                  <a:pt x="222250" y="10583"/>
                </a:lnTo>
                <a:lnTo>
                  <a:pt x="220133" y="12699"/>
                </a:lnTo>
                <a:close/>
              </a:path>
              <a:path w="488950" h="12700">
                <a:moveTo>
                  <a:pt x="239183" y="12699"/>
                </a:moveTo>
                <a:lnTo>
                  <a:pt x="230716" y="12699"/>
                </a:lnTo>
                <a:lnTo>
                  <a:pt x="228600" y="10583"/>
                </a:lnTo>
                <a:lnTo>
                  <a:pt x="228600" y="2116"/>
                </a:lnTo>
                <a:lnTo>
                  <a:pt x="230716" y="0"/>
                </a:lnTo>
                <a:lnTo>
                  <a:pt x="239183" y="0"/>
                </a:lnTo>
                <a:lnTo>
                  <a:pt x="241300" y="2116"/>
                </a:lnTo>
                <a:lnTo>
                  <a:pt x="241300" y="10583"/>
                </a:lnTo>
                <a:lnTo>
                  <a:pt x="239183" y="12699"/>
                </a:lnTo>
                <a:close/>
              </a:path>
              <a:path w="488950" h="12700">
                <a:moveTo>
                  <a:pt x="258233" y="12699"/>
                </a:moveTo>
                <a:lnTo>
                  <a:pt x="249766" y="12699"/>
                </a:lnTo>
                <a:lnTo>
                  <a:pt x="247650" y="10583"/>
                </a:lnTo>
                <a:lnTo>
                  <a:pt x="247650" y="2116"/>
                </a:lnTo>
                <a:lnTo>
                  <a:pt x="249766" y="0"/>
                </a:lnTo>
                <a:lnTo>
                  <a:pt x="258233" y="0"/>
                </a:lnTo>
                <a:lnTo>
                  <a:pt x="260350" y="2116"/>
                </a:lnTo>
                <a:lnTo>
                  <a:pt x="260350" y="10583"/>
                </a:lnTo>
                <a:lnTo>
                  <a:pt x="258233" y="12699"/>
                </a:lnTo>
                <a:close/>
              </a:path>
              <a:path w="488950" h="12700">
                <a:moveTo>
                  <a:pt x="277283" y="12699"/>
                </a:moveTo>
                <a:lnTo>
                  <a:pt x="268816" y="12699"/>
                </a:lnTo>
                <a:lnTo>
                  <a:pt x="266699" y="10583"/>
                </a:lnTo>
                <a:lnTo>
                  <a:pt x="266699" y="2116"/>
                </a:lnTo>
                <a:lnTo>
                  <a:pt x="268816" y="0"/>
                </a:lnTo>
                <a:lnTo>
                  <a:pt x="277283" y="0"/>
                </a:lnTo>
                <a:lnTo>
                  <a:pt x="279399" y="2116"/>
                </a:lnTo>
                <a:lnTo>
                  <a:pt x="279399" y="10583"/>
                </a:lnTo>
                <a:lnTo>
                  <a:pt x="277283" y="12699"/>
                </a:lnTo>
                <a:close/>
              </a:path>
              <a:path w="488950" h="12700">
                <a:moveTo>
                  <a:pt x="296333" y="12699"/>
                </a:moveTo>
                <a:lnTo>
                  <a:pt x="287866" y="12699"/>
                </a:lnTo>
                <a:lnTo>
                  <a:pt x="285750" y="10583"/>
                </a:lnTo>
                <a:lnTo>
                  <a:pt x="285750" y="2116"/>
                </a:lnTo>
                <a:lnTo>
                  <a:pt x="287866" y="0"/>
                </a:lnTo>
                <a:lnTo>
                  <a:pt x="296333" y="0"/>
                </a:lnTo>
                <a:lnTo>
                  <a:pt x="298450" y="2116"/>
                </a:lnTo>
                <a:lnTo>
                  <a:pt x="298450" y="10583"/>
                </a:lnTo>
                <a:lnTo>
                  <a:pt x="296333" y="12699"/>
                </a:lnTo>
                <a:close/>
              </a:path>
              <a:path w="488950" h="12700">
                <a:moveTo>
                  <a:pt x="315383" y="12699"/>
                </a:moveTo>
                <a:lnTo>
                  <a:pt x="306916" y="12699"/>
                </a:lnTo>
                <a:lnTo>
                  <a:pt x="304800" y="10583"/>
                </a:lnTo>
                <a:lnTo>
                  <a:pt x="304800" y="2116"/>
                </a:lnTo>
                <a:lnTo>
                  <a:pt x="306916" y="0"/>
                </a:lnTo>
                <a:lnTo>
                  <a:pt x="315383" y="0"/>
                </a:lnTo>
                <a:lnTo>
                  <a:pt x="317500" y="2116"/>
                </a:lnTo>
                <a:lnTo>
                  <a:pt x="317500" y="10583"/>
                </a:lnTo>
                <a:lnTo>
                  <a:pt x="315383" y="12699"/>
                </a:lnTo>
                <a:close/>
              </a:path>
              <a:path w="488950" h="12700">
                <a:moveTo>
                  <a:pt x="334433" y="12699"/>
                </a:moveTo>
                <a:lnTo>
                  <a:pt x="325966" y="12699"/>
                </a:lnTo>
                <a:lnTo>
                  <a:pt x="323850" y="10583"/>
                </a:lnTo>
                <a:lnTo>
                  <a:pt x="323850" y="2116"/>
                </a:lnTo>
                <a:lnTo>
                  <a:pt x="325966" y="0"/>
                </a:lnTo>
                <a:lnTo>
                  <a:pt x="334433" y="0"/>
                </a:lnTo>
                <a:lnTo>
                  <a:pt x="336550" y="2116"/>
                </a:lnTo>
                <a:lnTo>
                  <a:pt x="336550" y="10583"/>
                </a:lnTo>
                <a:lnTo>
                  <a:pt x="334433" y="12699"/>
                </a:lnTo>
                <a:close/>
              </a:path>
              <a:path w="488950" h="12700">
                <a:moveTo>
                  <a:pt x="353483" y="12699"/>
                </a:moveTo>
                <a:lnTo>
                  <a:pt x="345016" y="12699"/>
                </a:lnTo>
                <a:lnTo>
                  <a:pt x="342900" y="10583"/>
                </a:lnTo>
                <a:lnTo>
                  <a:pt x="342900" y="2116"/>
                </a:lnTo>
                <a:lnTo>
                  <a:pt x="345016" y="0"/>
                </a:lnTo>
                <a:lnTo>
                  <a:pt x="353483" y="0"/>
                </a:lnTo>
                <a:lnTo>
                  <a:pt x="355600" y="2116"/>
                </a:lnTo>
                <a:lnTo>
                  <a:pt x="355600" y="10583"/>
                </a:lnTo>
                <a:lnTo>
                  <a:pt x="353483" y="12699"/>
                </a:lnTo>
                <a:close/>
              </a:path>
              <a:path w="488950" h="12700">
                <a:moveTo>
                  <a:pt x="372533" y="12699"/>
                </a:moveTo>
                <a:lnTo>
                  <a:pt x="364066" y="12699"/>
                </a:lnTo>
                <a:lnTo>
                  <a:pt x="361950" y="10583"/>
                </a:lnTo>
                <a:lnTo>
                  <a:pt x="361950" y="2116"/>
                </a:lnTo>
                <a:lnTo>
                  <a:pt x="364066" y="0"/>
                </a:lnTo>
                <a:lnTo>
                  <a:pt x="372533" y="0"/>
                </a:lnTo>
                <a:lnTo>
                  <a:pt x="374650" y="2116"/>
                </a:lnTo>
                <a:lnTo>
                  <a:pt x="374650" y="10583"/>
                </a:lnTo>
                <a:lnTo>
                  <a:pt x="372533" y="12699"/>
                </a:lnTo>
                <a:close/>
              </a:path>
              <a:path w="488950" h="12700">
                <a:moveTo>
                  <a:pt x="391583" y="12699"/>
                </a:moveTo>
                <a:lnTo>
                  <a:pt x="383116" y="12699"/>
                </a:lnTo>
                <a:lnTo>
                  <a:pt x="381000" y="10583"/>
                </a:lnTo>
                <a:lnTo>
                  <a:pt x="381000" y="2116"/>
                </a:lnTo>
                <a:lnTo>
                  <a:pt x="383116" y="0"/>
                </a:lnTo>
                <a:lnTo>
                  <a:pt x="391583" y="0"/>
                </a:lnTo>
                <a:lnTo>
                  <a:pt x="393700" y="2116"/>
                </a:lnTo>
                <a:lnTo>
                  <a:pt x="393700" y="10583"/>
                </a:lnTo>
                <a:lnTo>
                  <a:pt x="391583" y="12699"/>
                </a:lnTo>
                <a:close/>
              </a:path>
              <a:path w="488950" h="12700">
                <a:moveTo>
                  <a:pt x="410633" y="12699"/>
                </a:moveTo>
                <a:lnTo>
                  <a:pt x="402166" y="12699"/>
                </a:lnTo>
                <a:lnTo>
                  <a:pt x="400050" y="10583"/>
                </a:lnTo>
                <a:lnTo>
                  <a:pt x="400050" y="2116"/>
                </a:lnTo>
                <a:lnTo>
                  <a:pt x="402166" y="0"/>
                </a:lnTo>
                <a:lnTo>
                  <a:pt x="410633" y="0"/>
                </a:lnTo>
                <a:lnTo>
                  <a:pt x="412750" y="2116"/>
                </a:lnTo>
                <a:lnTo>
                  <a:pt x="412750" y="10583"/>
                </a:lnTo>
                <a:lnTo>
                  <a:pt x="410633" y="12699"/>
                </a:lnTo>
                <a:close/>
              </a:path>
              <a:path w="488950" h="12700">
                <a:moveTo>
                  <a:pt x="429683" y="12699"/>
                </a:moveTo>
                <a:lnTo>
                  <a:pt x="421216" y="12699"/>
                </a:lnTo>
                <a:lnTo>
                  <a:pt x="419100" y="10583"/>
                </a:lnTo>
                <a:lnTo>
                  <a:pt x="419100" y="2116"/>
                </a:lnTo>
                <a:lnTo>
                  <a:pt x="421216" y="0"/>
                </a:lnTo>
                <a:lnTo>
                  <a:pt x="429683" y="0"/>
                </a:lnTo>
                <a:lnTo>
                  <a:pt x="431800" y="2116"/>
                </a:lnTo>
                <a:lnTo>
                  <a:pt x="431800" y="10583"/>
                </a:lnTo>
                <a:lnTo>
                  <a:pt x="429683" y="12699"/>
                </a:lnTo>
                <a:close/>
              </a:path>
              <a:path w="488950" h="12700">
                <a:moveTo>
                  <a:pt x="448733" y="12699"/>
                </a:moveTo>
                <a:lnTo>
                  <a:pt x="440266" y="12699"/>
                </a:lnTo>
                <a:lnTo>
                  <a:pt x="438150" y="10583"/>
                </a:lnTo>
                <a:lnTo>
                  <a:pt x="438150" y="2116"/>
                </a:lnTo>
                <a:lnTo>
                  <a:pt x="440266" y="0"/>
                </a:lnTo>
                <a:lnTo>
                  <a:pt x="448733" y="0"/>
                </a:lnTo>
                <a:lnTo>
                  <a:pt x="450850" y="2116"/>
                </a:lnTo>
                <a:lnTo>
                  <a:pt x="450850" y="10583"/>
                </a:lnTo>
                <a:lnTo>
                  <a:pt x="448733" y="12699"/>
                </a:lnTo>
                <a:close/>
              </a:path>
              <a:path w="488950" h="12700">
                <a:moveTo>
                  <a:pt x="467783" y="12699"/>
                </a:moveTo>
                <a:lnTo>
                  <a:pt x="459316" y="12699"/>
                </a:lnTo>
                <a:lnTo>
                  <a:pt x="457200" y="10583"/>
                </a:lnTo>
                <a:lnTo>
                  <a:pt x="457200" y="2116"/>
                </a:lnTo>
                <a:lnTo>
                  <a:pt x="459316" y="0"/>
                </a:lnTo>
                <a:lnTo>
                  <a:pt x="467783" y="0"/>
                </a:lnTo>
                <a:lnTo>
                  <a:pt x="469900" y="2116"/>
                </a:lnTo>
                <a:lnTo>
                  <a:pt x="469900" y="10583"/>
                </a:lnTo>
                <a:lnTo>
                  <a:pt x="467783" y="12699"/>
                </a:lnTo>
                <a:close/>
              </a:path>
              <a:path w="488950" h="12700">
                <a:moveTo>
                  <a:pt x="486833" y="12699"/>
                </a:moveTo>
                <a:lnTo>
                  <a:pt x="478366" y="12699"/>
                </a:lnTo>
                <a:lnTo>
                  <a:pt x="476250" y="10583"/>
                </a:lnTo>
                <a:lnTo>
                  <a:pt x="476250" y="2116"/>
                </a:lnTo>
                <a:lnTo>
                  <a:pt x="478366" y="0"/>
                </a:lnTo>
                <a:lnTo>
                  <a:pt x="486833" y="0"/>
                </a:lnTo>
                <a:lnTo>
                  <a:pt x="488950" y="2116"/>
                </a:lnTo>
                <a:lnTo>
                  <a:pt x="488950" y="10583"/>
                </a:lnTo>
                <a:lnTo>
                  <a:pt x="486833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22300" y="3136904"/>
          <a:ext cx="9296400" cy="328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/>
                <a:gridCol w="1473200"/>
                <a:gridCol w="1219200"/>
                <a:gridCol w="393700"/>
                <a:gridCol w="2286000"/>
                <a:gridCol w="3454400"/>
              </a:tblGrid>
              <a:tr h="304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번호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컬럼명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286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자료형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286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 marR="64135" indent="-92075">
                        <a:lnSpc>
                          <a:spcPts val="1000"/>
                        </a:lnSpc>
                        <a:spcBef>
                          <a:spcPts val="19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NUL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의미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286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설명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28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BOARD_NUM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NUMBER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시퀀스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pk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COMPANY_ID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NUMBER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회사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테이블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참조키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REFERENCES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PROJECT(COMPANY_ID)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BOARD_DIVISION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NUMBER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8360" marR="43815" indent="-795655">
                        <a:lnSpc>
                          <a:spcPct val="11020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구분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시퀀스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1.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일반글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2.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업무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3.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캘린더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한개의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테이블로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여러분류를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나누는데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쓰이는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값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WRITER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VARCHAR2(30)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글쓴이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SUBJECT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VARCHAR2(30)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제목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CONTENT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VARCHAR2(4000)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내용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STATUS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VARCHAR2(10)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업무현황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진행상태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업무글을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작성할때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요청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진행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완료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분류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으로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표시가능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PRIORITY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VARCHAR2(10)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업무현황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우선순위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업무글을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작성할때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낮음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보통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높음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긴급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으로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표시가능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START_DATE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시작일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게시글의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시작일을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표현가능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460" y="545477"/>
            <a:ext cx="9286875" cy="304800"/>
          </a:xfrm>
          <a:custGeom>
            <a:avLst/>
            <a:gdLst/>
            <a:ahLst/>
            <a:cxnLst/>
            <a:rect l="l" t="t" r="r" b="b"/>
            <a:pathLst>
              <a:path w="9286875" h="304800">
                <a:moveTo>
                  <a:pt x="9286875" y="0"/>
                </a:moveTo>
                <a:lnTo>
                  <a:pt x="9286875" y="0"/>
                </a:lnTo>
                <a:lnTo>
                  <a:pt x="0" y="0"/>
                </a:lnTo>
                <a:lnTo>
                  <a:pt x="0" y="304800"/>
                </a:lnTo>
                <a:lnTo>
                  <a:pt x="9286875" y="304800"/>
                </a:lnTo>
                <a:lnTo>
                  <a:pt x="928687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2200" y="544524"/>
            <a:ext cx="5384800" cy="298450"/>
          </a:xfrm>
          <a:custGeom>
            <a:avLst/>
            <a:gdLst/>
            <a:ahLst/>
            <a:cxnLst/>
            <a:rect l="l" t="t" r="r" b="b"/>
            <a:pathLst>
              <a:path w="5384800" h="298450">
                <a:moveTo>
                  <a:pt x="12700" y="287858"/>
                </a:moveTo>
                <a:lnTo>
                  <a:pt x="10579" y="285750"/>
                </a:lnTo>
                <a:lnTo>
                  <a:pt x="2108" y="285750"/>
                </a:lnTo>
                <a:lnTo>
                  <a:pt x="0" y="287858"/>
                </a:lnTo>
                <a:lnTo>
                  <a:pt x="0" y="296329"/>
                </a:lnTo>
                <a:lnTo>
                  <a:pt x="2108" y="298450"/>
                </a:lnTo>
                <a:lnTo>
                  <a:pt x="10579" y="298450"/>
                </a:lnTo>
                <a:lnTo>
                  <a:pt x="12700" y="296329"/>
                </a:lnTo>
                <a:lnTo>
                  <a:pt x="12700" y="287858"/>
                </a:lnTo>
                <a:close/>
              </a:path>
              <a:path w="5384800" h="298450">
                <a:moveTo>
                  <a:pt x="12700" y="268808"/>
                </a:moveTo>
                <a:lnTo>
                  <a:pt x="10579" y="266700"/>
                </a:lnTo>
                <a:lnTo>
                  <a:pt x="2108" y="266700"/>
                </a:lnTo>
                <a:lnTo>
                  <a:pt x="0" y="268808"/>
                </a:lnTo>
                <a:lnTo>
                  <a:pt x="0" y="277279"/>
                </a:lnTo>
                <a:lnTo>
                  <a:pt x="2108" y="279400"/>
                </a:lnTo>
                <a:lnTo>
                  <a:pt x="10579" y="279400"/>
                </a:lnTo>
                <a:lnTo>
                  <a:pt x="12700" y="277279"/>
                </a:lnTo>
                <a:lnTo>
                  <a:pt x="12700" y="268808"/>
                </a:lnTo>
                <a:close/>
              </a:path>
              <a:path w="5384800" h="298450">
                <a:moveTo>
                  <a:pt x="12700" y="249758"/>
                </a:moveTo>
                <a:lnTo>
                  <a:pt x="10579" y="247650"/>
                </a:lnTo>
                <a:lnTo>
                  <a:pt x="2108" y="247650"/>
                </a:lnTo>
                <a:lnTo>
                  <a:pt x="0" y="249758"/>
                </a:lnTo>
                <a:lnTo>
                  <a:pt x="0" y="258229"/>
                </a:lnTo>
                <a:lnTo>
                  <a:pt x="2108" y="260350"/>
                </a:lnTo>
                <a:lnTo>
                  <a:pt x="10579" y="260350"/>
                </a:lnTo>
                <a:lnTo>
                  <a:pt x="12700" y="258229"/>
                </a:lnTo>
                <a:lnTo>
                  <a:pt x="12700" y="249758"/>
                </a:lnTo>
                <a:close/>
              </a:path>
              <a:path w="5384800" h="298450">
                <a:moveTo>
                  <a:pt x="12700" y="230708"/>
                </a:moveTo>
                <a:lnTo>
                  <a:pt x="10579" y="228600"/>
                </a:lnTo>
                <a:lnTo>
                  <a:pt x="2108" y="228600"/>
                </a:lnTo>
                <a:lnTo>
                  <a:pt x="0" y="230708"/>
                </a:lnTo>
                <a:lnTo>
                  <a:pt x="0" y="239179"/>
                </a:lnTo>
                <a:lnTo>
                  <a:pt x="2108" y="241300"/>
                </a:lnTo>
                <a:lnTo>
                  <a:pt x="10579" y="241300"/>
                </a:lnTo>
                <a:lnTo>
                  <a:pt x="12700" y="239179"/>
                </a:lnTo>
                <a:lnTo>
                  <a:pt x="12700" y="230708"/>
                </a:lnTo>
                <a:close/>
              </a:path>
              <a:path w="5384800" h="298450">
                <a:moveTo>
                  <a:pt x="12700" y="211658"/>
                </a:moveTo>
                <a:lnTo>
                  <a:pt x="10579" y="209550"/>
                </a:lnTo>
                <a:lnTo>
                  <a:pt x="2108" y="209550"/>
                </a:lnTo>
                <a:lnTo>
                  <a:pt x="0" y="211658"/>
                </a:lnTo>
                <a:lnTo>
                  <a:pt x="0" y="220129"/>
                </a:lnTo>
                <a:lnTo>
                  <a:pt x="2108" y="222250"/>
                </a:lnTo>
                <a:lnTo>
                  <a:pt x="10579" y="222250"/>
                </a:lnTo>
                <a:lnTo>
                  <a:pt x="12700" y="220129"/>
                </a:lnTo>
                <a:lnTo>
                  <a:pt x="12700" y="211658"/>
                </a:lnTo>
                <a:close/>
              </a:path>
              <a:path w="5384800" h="298450">
                <a:moveTo>
                  <a:pt x="12700" y="192608"/>
                </a:moveTo>
                <a:lnTo>
                  <a:pt x="10579" y="190500"/>
                </a:lnTo>
                <a:lnTo>
                  <a:pt x="2108" y="190500"/>
                </a:lnTo>
                <a:lnTo>
                  <a:pt x="0" y="192608"/>
                </a:lnTo>
                <a:lnTo>
                  <a:pt x="0" y="201079"/>
                </a:lnTo>
                <a:lnTo>
                  <a:pt x="2108" y="203200"/>
                </a:lnTo>
                <a:lnTo>
                  <a:pt x="10579" y="203200"/>
                </a:lnTo>
                <a:lnTo>
                  <a:pt x="12700" y="201079"/>
                </a:lnTo>
                <a:lnTo>
                  <a:pt x="12700" y="192608"/>
                </a:lnTo>
                <a:close/>
              </a:path>
              <a:path w="5384800" h="298450">
                <a:moveTo>
                  <a:pt x="12700" y="173558"/>
                </a:moveTo>
                <a:lnTo>
                  <a:pt x="10579" y="171450"/>
                </a:lnTo>
                <a:lnTo>
                  <a:pt x="2108" y="171450"/>
                </a:lnTo>
                <a:lnTo>
                  <a:pt x="0" y="173558"/>
                </a:lnTo>
                <a:lnTo>
                  <a:pt x="0" y="182029"/>
                </a:lnTo>
                <a:lnTo>
                  <a:pt x="2108" y="184150"/>
                </a:lnTo>
                <a:lnTo>
                  <a:pt x="10579" y="184150"/>
                </a:lnTo>
                <a:lnTo>
                  <a:pt x="12700" y="182029"/>
                </a:lnTo>
                <a:lnTo>
                  <a:pt x="12700" y="173558"/>
                </a:lnTo>
                <a:close/>
              </a:path>
              <a:path w="5384800" h="298450">
                <a:moveTo>
                  <a:pt x="12700" y="154508"/>
                </a:moveTo>
                <a:lnTo>
                  <a:pt x="10579" y="152400"/>
                </a:lnTo>
                <a:lnTo>
                  <a:pt x="2108" y="152400"/>
                </a:lnTo>
                <a:lnTo>
                  <a:pt x="0" y="154508"/>
                </a:lnTo>
                <a:lnTo>
                  <a:pt x="0" y="162979"/>
                </a:lnTo>
                <a:lnTo>
                  <a:pt x="2108" y="165100"/>
                </a:lnTo>
                <a:lnTo>
                  <a:pt x="10579" y="165100"/>
                </a:lnTo>
                <a:lnTo>
                  <a:pt x="12700" y="162979"/>
                </a:lnTo>
                <a:lnTo>
                  <a:pt x="12700" y="154508"/>
                </a:lnTo>
                <a:close/>
              </a:path>
              <a:path w="5384800" h="298450">
                <a:moveTo>
                  <a:pt x="12700" y="135458"/>
                </a:moveTo>
                <a:lnTo>
                  <a:pt x="10579" y="133350"/>
                </a:lnTo>
                <a:lnTo>
                  <a:pt x="2108" y="133350"/>
                </a:lnTo>
                <a:lnTo>
                  <a:pt x="0" y="135458"/>
                </a:lnTo>
                <a:lnTo>
                  <a:pt x="0" y="143929"/>
                </a:lnTo>
                <a:lnTo>
                  <a:pt x="2108" y="146050"/>
                </a:lnTo>
                <a:lnTo>
                  <a:pt x="10579" y="146050"/>
                </a:lnTo>
                <a:lnTo>
                  <a:pt x="12700" y="143929"/>
                </a:lnTo>
                <a:lnTo>
                  <a:pt x="12700" y="135458"/>
                </a:lnTo>
                <a:close/>
              </a:path>
              <a:path w="5384800" h="298450">
                <a:moveTo>
                  <a:pt x="12700" y="116408"/>
                </a:moveTo>
                <a:lnTo>
                  <a:pt x="10579" y="114300"/>
                </a:lnTo>
                <a:lnTo>
                  <a:pt x="2108" y="114300"/>
                </a:lnTo>
                <a:lnTo>
                  <a:pt x="0" y="116408"/>
                </a:lnTo>
                <a:lnTo>
                  <a:pt x="0" y="124879"/>
                </a:lnTo>
                <a:lnTo>
                  <a:pt x="2108" y="127000"/>
                </a:lnTo>
                <a:lnTo>
                  <a:pt x="10579" y="127000"/>
                </a:lnTo>
                <a:lnTo>
                  <a:pt x="12700" y="124879"/>
                </a:lnTo>
                <a:lnTo>
                  <a:pt x="12700" y="116408"/>
                </a:lnTo>
                <a:close/>
              </a:path>
              <a:path w="5384800" h="298450">
                <a:moveTo>
                  <a:pt x="12700" y="97358"/>
                </a:moveTo>
                <a:lnTo>
                  <a:pt x="10579" y="95250"/>
                </a:lnTo>
                <a:lnTo>
                  <a:pt x="2108" y="95250"/>
                </a:lnTo>
                <a:lnTo>
                  <a:pt x="0" y="97358"/>
                </a:lnTo>
                <a:lnTo>
                  <a:pt x="0" y="105829"/>
                </a:lnTo>
                <a:lnTo>
                  <a:pt x="2108" y="107950"/>
                </a:lnTo>
                <a:lnTo>
                  <a:pt x="10579" y="107950"/>
                </a:lnTo>
                <a:lnTo>
                  <a:pt x="12700" y="105829"/>
                </a:lnTo>
                <a:lnTo>
                  <a:pt x="12700" y="97358"/>
                </a:lnTo>
                <a:close/>
              </a:path>
              <a:path w="5384800" h="298450">
                <a:moveTo>
                  <a:pt x="12700" y="78308"/>
                </a:moveTo>
                <a:lnTo>
                  <a:pt x="10579" y="76200"/>
                </a:lnTo>
                <a:lnTo>
                  <a:pt x="2108" y="76200"/>
                </a:lnTo>
                <a:lnTo>
                  <a:pt x="0" y="78308"/>
                </a:lnTo>
                <a:lnTo>
                  <a:pt x="0" y="86779"/>
                </a:lnTo>
                <a:lnTo>
                  <a:pt x="2108" y="88900"/>
                </a:lnTo>
                <a:lnTo>
                  <a:pt x="10579" y="88900"/>
                </a:lnTo>
                <a:lnTo>
                  <a:pt x="12700" y="86779"/>
                </a:lnTo>
                <a:lnTo>
                  <a:pt x="12700" y="78308"/>
                </a:lnTo>
                <a:close/>
              </a:path>
              <a:path w="5384800" h="298450">
                <a:moveTo>
                  <a:pt x="12700" y="59258"/>
                </a:moveTo>
                <a:lnTo>
                  <a:pt x="10579" y="57150"/>
                </a:lnTo>
                <a:lnTo>
                  <a:pt x="2108" y="57150"/>
                </a:lnTo>
                <a:lnTo>
                  <a:pt x="0" y="59258"/>
                </a:lnTo>
                <a:lnTo>
                  <a:pt x="0" y="67729"/>
                </a:lnTo>
                <a:lnTo>
                  <a:pt x="2108" y="69850"/>
                </a:lnTo>
                <a:lnTo>
                  <a:pt x="10579" y="69850"/>
                </a:lnTo>
                <a:lnTo>
                  <a:pt x="12700" y="67729"/>
                </a:lnTo>
                <a:lnTo>
                  <a:pt x="12700" y="59258"/>
                </a:lnTo>
                <a:close/>
              </a:path>
              <a:path w="5384800" h="298450">
                <a:moveTo>
                  <a:pt x="12700" y="40208"/>
                </a:moveTo>
                <a:lnTo>
                  <a:pt x="10579" y="38100"/>
                </a:lnTo>
                <a:lnTo>
                  <a:pt x="2108" y="38100"/>
                </a:lnTo>
                <a:lnTo>
                  <a:pt x="0" y="40208"/>
                </a:lnTo>
                <a:lnTo>
                  <a:pt x="0" y="48679"/>
                </a:lnTo>
                <a:lnTo>
                  <a:pt x="2108" y="50800"/>
                </a:lnTo>
                <a:lnTo>
                  <a:pt x="10579" y="50800"/>
                </a:lnTo>
                <a:lnTo>
                  <a:pt x="12700" y="48679"/>
                </a:lnTo>
                <a:lnTo>
                  <a:pt x="12700" y="40208"/>
                </a:lnTo>
                <a:close/>
              </a:path>
              <a:path w="5384800" h="298450">
                <a:moveTo>
                  <a:pt x="12700" y="21158"/>
                </a:moveTo>
                <a:lnTo>
                  <a:pt x="10579" y="19050"/>
                </a:lnTo>
                <a:lnTo>
                  <a:pt x="2108" y="19050"/>
                </a:lnTo>
                <a:lnTo>
                  <a:pt x="0" y="21158"/>
                </a:lnTo>
                <a:lnTo>
                  <a:pt x="0" y="29629"/>
                </a:lnTo>
                <a:lnTo>
                  <a:pt x="2108" y="31750"/>
                </a:lnTo>
                <a:lnTo>
                  <a:pt x="10579" y="31750"/>
                </a:lnTo>
                <a:lnTo>
                  <a:pt x="12700" y="29629"/>
                </a:lnTo>
                <a:lnTo>
                  <a:pt x="12700" y="21158"/>
                </a:lnTo>
                <a:close/>
              </a:path>
              <a:path w="5384800" h="298450">
                <a:moveTo>
                  <a:pt x="12700" y="2108"/>
                </a:moveTo>
                <a:lnTo>
                  <a:pt x="10579" y="0"/>
                </a:lnTo>
                <a:lnTo>
                  <a:pt x="2108" y="0"/>
                </a:lnTo>
                <a:lnTo>
                  <a:pt x="0" y="2108"/>
                </a:lnTo>
                <a:lnTo>
                  <a:pt x="0" y="10579"/>
                </a:lnTo>
                <a:lnTo>
                  <a:pt x="2108" y="12700"/>
                </a:lnTo>
                <a:lnTo>
                  <a:pt x="10579" y="12700"/>
                </a:lnTo>
                <a:lnTo>
                  <a:pt x="12700" y="10579"/>
                </a:lnTo>
                <a:lnTo>
                  <a:pt x="12700" y="2108"/>
                </a:lnTo>
                <a:close/>
              </a:path>
              <a:path w="5384800" h="298450">
                <a:moveTo>
                  <a:pt x="1485900" y="287858"/>
                </a:moveTo>
                <a:lnTo>
                  <a:pt x="1483779" y="285750"/>
                </a:lnTo>
                <a:lnTo>
                  <a:pt x="1475308" y="285750"/>
                </a:lnTo>
                <a:lnTo>
                  <a:pt x="1473200" y="287858"/>
                </a:lnTo>
                <a:lnTo>
                  <a:pt x="1473200" y="296329"/>
                </a:lnTo>
                <a:lnTo>
                  <a:pt x="1475308" y="298450"/>
                </a:lnTo>
                <a:lnTo>
                  <a:pt x="1483779" y="298450"/>
                </a:lnTo>
                <a:lnTo>
                  <a:pt x="1485900" y="296329"/>
                </a:lnTo>
                <a:lnTo>
                  <a:pt x="1485900" y="287858"/>
                </a:lnTo>
                <a:close/>
              </a:path>
              <a:path w="5384800" h="298450">
                <a:moveTo>
                  <a:pt x="1485900" y="268808"/>
                </a:moveTo>
                <a:lnTo>
                  <a:pt x="1483779" y="266700"/>
                </a:lnTo>
                <a:lnTo>
                  <a:pt x="1475308" y="266700"/>
                </a:lnTo>
                <a:lnTo>
                  <a:pt x="1473200" y="268808"/>
                </a:lnTo>
                <a:lnTo>
                  <a:pt x="1473200" y="277279"/>
                </a:lnTo>
                <a:lnTo>
                  <a:pt x="1475308" y="279400"/>
                </a:lnTo>
                <a:lnTo>
                  <a:pt x="1483779" y="279400"/>
                </a:lnTo>
                <a:lnTo>
                  <a:pt x="1485900" y="277279"/>
                </a:lnTo>
                <a:lnTo>
                  <a:pt x="1485900" y="268808"/>
                </a:lnTo>
                <a:close/>
              </a:path>
              <a:path w="5384800" h="298450">
                <a:moveTo>
                  <a:pt x="1485900" y="249758"/>
                </a:moveTo>
                <a:lnTo>
                  <a:pt x="1483779" y="247650"/>
                </a:lnTo>
                <a:lnTo>
                  <a:pt x="1475308" y="247650"/>
                </a:lnTo>
                <a:lnTo>
                  <a:pt x="1473200" y="249758"/>
                </a:lnTo>
                <a:lnTo>
                  <a:pt x="1473200" y="258229"/>
                </a:lnTo>
                <a:lnTo>
                  <a:pt x="1475308" y="260350"/>
                </a:lnTo>
                <a:lnTo>
                  <a:pt x="1483779" y="260350"/>
                </a:lnTo>
                <a:lnTo>
                  <a:pt x="1485900" y="258229"/>
                </a:lnTo>
                <a:lnTo>
                  <a:pt x="1485900" y="249758"/>
                </a:lnTo>
                <a:close/>
              </a:path>
              <a:path w="5384800" h="298450">
                <a:moveTo>
                  <a:pt x="1485900" y="230708"/>
                </a:moveTo>
                <a:lnTo>
                  <a:pt x="1483779" y="228600"/>
                </a:lnTo>
                <a:lnTo>
                  <a:pt x="1475308" y="228600"/>
                </a:lnTo>
                <a:lnTo>
                  <a:pt x="1473200" y="230708"/>
                </a:lnTo>
                <a:lnTo>
                  <a:pt x="1473200" y="239179"/>
                </a:lnTo>
                <a:lnTo>
                  <a:pt x="1475308" y="241300"/>
                </a:lnTo>
                <a:lnTo>
                  <a:pt x="1483779" y="241300"/>
                </a:lnTo>
                <a:lnTo>
                  <a:pt x="1485900" y="239179"/>
                </a:lnTo>
                <a:lnTo>
                  <a:pt x="1485900" y="230708"/>
                </a:lnTo>
                <a:close/>
              </a:path>
              <a:path w="5384800" h="298450">
                <a:moveTo>
                  <a:pt x="1485900" y="211658"/>
                </a:moveTo>
                <a:lnTo>
                  <a:pt x="1483779" y="209550"/>
                </a:lnTo>
                <a:lnTo>
                  <a:pt x="1475308" y="209550"/>
                </a:lnTo>
                <a:lnTo>
                  <a:pt x="1473200" y="211658"/>
                </a:lnTo>
                <a:lnTo>
                  <a:pt x="1473200" y="220129"/>
                </a:lnTo>
                <a:lnTo>
                  <a:pt x="1475308" y="222250"/>
                </a:lnTo>
                <a:lnTo>
                  <a:pt x="1483779" y="222250"/>
                </a:lnTo>
                <a:lnTo>
                  <a:pt x="1485900" y="220129"/>
                </a:lnTo>
                <a:lnTo>
                  <a:pt x="1485900" y="211658"/>
                </a:lnTo>
                <a:close/>
              </a:path>
              <a:path w="5384800" h="298450">
                <a:moveTo>
                  <a:pt x="1485900" y="192608"/>
                </a:moveTo>
                <a:lnTo>
                  <a:pt x="1483779" y="190500"/>
                </a:lnTo>
                <a:lnTo>
                  <a:pt x="1475308" y="190500"/>
                </a:lnTo>
                <a:lnTo>
                  <a:pt x="1473200" y="192608"/>
                </a:lnTo>
                <a:lnTo>
                  <a:pt x="1473200" y="201079"/>
                </a:lnTo>
                <a:lnTo>
                  <a:pt x="1475308" y="203200"/>
                </a:lnTo>
                <a:lnTo>
                  <a:pt x="1483779" y="203200"/>
                </a:lnTo>
                <a:lnTo>
                  <a:pt x="1485900" y="201079"/>
                </a:lnTo>
                <a:lnTo>
                  <a:pt x="1485900" y="192608"/>
                </a:lnTo>
                <a:close/>
              </a:path>
              <a:path w="5384800" h="298450">
                <a:moveTo>
                  <a:pt x="1485900" y="173558"/>
                </a:moveTo>
                <a:lnTo>
                  <a:pt x="1483779" y="171450"/>
                </a:lnTo>
                <a:lnTo>
                  <a:pt x="1475308" y="171450"/>
                </a:lnTo>
                <a:lnTo>
                  <a:pt x="1473200" y="173558"/>
                </a:lnTo>
                <a:lnTo>
                  <a:pt x="1473200" y="182029"/>
                </a:lnTo>
                <a:lnTo>
                  <a:pt x="1475308" y="184150"/>
                </a:lnTo>
                <a:lnTo>
                  <a:pt x="1483779" y="184150"/>
                </a:lnTo>
                <a:lnTo>
                  <a:pt x="1485900" y="182029"/>
                </a:lnTo>
                <a:lnTo>
                  <a:pt x="1485900" y="173558"/>
                </a:lnTo>
                <a:close/>
              </a:path>
              <a:path w="5384800" h="298450">
                <a:moveTo>
                  <a:pt x="1485900" y="154508"/>
                </a:moveTo>
                <a:lnTo>
                  <a:pt x="1483779" y="152400"/>
                </a:lnTo>
                <a:lnTo>
                  <a:pt x="1475308" y="152400"/>
                </a:lnTo>
                <a:lnTo>
                  <a:pt x="1473200" y="154508"/>
                </a:lnTo>
                <a:lnTo>
                  <a:pt x="1473200" y="162979"/>
                </a:lnTo>
                <a:lnTo>
                  <a:pt x="1475308" y="165100"/>
                </a:lnTo>
                <a:lnTo>
                  <a:pt x="1483779" y="165100"/>
                </a:lnTo>
                <a:lnTo>
                  <a:pt x="1485900" y="162979"/>
                </a:lnTo>
                <a:lnTo>
                  <a:pt x="1485900" y="154508"/>
                </a:lnTo>
                <a:close/>
              </a:path>
              <a:path w="5384800" h="298450">
                <a:moveTo>
                  <a:pt x="1485900" y="135458"/>
                </a:moveTo>
                <a:lnTo>
                  <a:pt x="1483779" y="133350"/>
                </a:lnTo>
                <a:lnTo>
                  <a:pt x="1475308" y="133350"/>
                </a:lnTo>
                <a:lnTo>
                  <a:pt x="1473200" y="135458"/>
                </a:lnTo>
                <a:lnTo>
                  <a:pt x="1473200" y="143929"/>
                </a:lnTo>
                <a:lnTo>
                  <a:pt x="1475308" y="146050"/>
                </a:lnTo>
                <a:lnTo>
                  <a:pt x="1483779" y="146050"/>
                </a:lnTo>
                <a:lnTo>
                  <a:pt x="1485900" y="143929"/>
                </a:lnTo>
                <a:lnTo>
                  <a:pt x="1485900" y="135458"/>
                </a:lnTo>
                <a:close/>
              </a:path>
              <a:path w="5384800" h="298450">
                <a:moveTo>
                  <a:pt x="1485900" y="116408"/>
                </a:moveTo>
                <a:lnTo>
                  <a:pt x="1483779" y="114300"/>
                </a:lnTo>
                <a:lnTo>
                  <a:pt x="1475308" y="114300"/>
                </a:lnTo>
                <a:lnTo>
                  <a:pt x="1473200" y="116408"/>
                </a:lnTo>
                <a:lnTo>
                  <a:pt x="1473200" y="124879"/>
                </a:lnTo>
                <a:lnTo>
                  <a:pt x="1475308" y="127000"/>
                </a:lnTo>
                <a:lnTo>
                  <a:pt x="1483779" y="127000"/>
                </a:lnTo>
                <a:lnTo>
                  <a:pt x="1485900" y="124879"/>
                </a:lnTo>
                <a:lnTo>
                  <a:pt x="1485900" y="116408"/>
                </a:lnTo>
                <a:close/>
              </a:path>
              <a:path w="5384800" h="298450">
                <a:moveTo>
                  <a:pt x="1485900" y="97358"/>
                </a:moveTo>
                <a:lnTo>
                  <a:pt x="1483779" y="95250"/>
                </a:lnTo>
                <a:lnTo>
                  <a:pt x="1475308" y="95250"/>
                </a:lnTo>
                <a:lnTo>
                  <a:pt x="1473200" y="97358"/>
                </a:lnTo>
                <a:lnTo>
                  <a:pt x="1473200" y="105829"/>
                </a:lnTo>
                <a:lnTo>
                  <a:pt x="1475308" y="107950"/>
                </a:lnTo>
                <a:lnTo>
                  <a:pt x="1483779" y="107950"/>
                </a:lnTo>
                <a:lnTo>
                  <a:pt x="1485900" y="105829"/>
                </a:lnTo>
                <a:lnTo>
                  <a:pt x="1485900" y="97358"/>
                </a:lnTo>
                <a:close/>
              </a:path>
              <a:path w="5384800" h="298450">
                <a:moveTo>
                  <a:pt x="1485900" y="78308"/>
                </a:moveTo>
                <a:lnTo>
                  <a:pt x="1483779" y="76200"/>
                </a:lnTo>
                <a:lnTo>
                  <a:pt x="1475308" y="76200"/>
                </a:lnTo>
                <a:lnTo>
                  <a:pt x="1473200" y="78308"/>
                </a:lnTo>
                <a:lnTo>
                  <a:pt x="1473200" y="86779"/>
                </a:lnTo>
                <a:lnTo>
                  <a:pt x="1475308" y="88900"/>
                </a:lnTo>
                <a:lnTo>
                  <a:pt x="1483779" y="88900"/>
                </a:lnTo>
                <a:lnTo>
                  <a:pt x="1485900" y="86779"/>
                </a:lnTo>
                <a:lnTo>
                  <a:pt x="1485900" y="78308"/>
                </a:lnTo>
                <a:close/>
              </a:path>
              <a:path w="5384800" h="298450">
                <a:moveTo>
                  <a:pt x="1485900" y="59258"/>
                </a:moveTo>
                <a:lnTo>
                  <a:pt x="1483779" y="57150"/>
                </a:lnTo>
                <a:lnTo>
                  <a:pt x="1475308" y="57150"/>
                </a:lnTo>
                <a:lnTo>
                  <a:pt x="1473200" y="59258"/>
                </a:lnTo>
                <a:lnTo>
                  <a:pt x="1473200" y="67729"/>
                </a:lnTo>
                <a:lnTo>
                  <a:pt x="1475308" y="69850"/>
                </a:lnTo>
                <a:lnTo>
                  <a:pt x="1483779" y="69850"/>
                </a:lnTo>
                <a:lnTo>
                  <a:pt x="1485900" y="67729"/>
                </a:lnTo>
                <a:lnTo>
                  <a:pt x="1485900" y="59258"/>
                </a:lnTo>
                <a:close/>
              </a:path>
              <a:path w="5384800" h="298450">
                <a:moveTo>
                  <a:pt x="1485900" y="40208"/>
                </a:moveTo>
                <a:lnTo>
                  <a:pt x="1483779" y="38100"/>
                </a:lnTo>
                <a:lnTo>
                  <a:pt x="1475308" y="38100"/>
                </a:lnTo>
                <a:lnTo>
                  <a:pt x="1473200" y="40208"/>
                </a:lnTo>
                <a:lnTo>
                  <a:pt x="1473200" y="48679"/>
                </a:lnTo>
                <a:lnTo>
                  <a:pt x="1475308" y="50800"/>
                </a:lnTo>
                <a:lnTo>
                  <a:pt x="1483779" y="50800"/>
                </a:lnTo>
                <a:lnTo>
                  <a:pt x="1485900" y="48679"/>
                </a:lnTo>
                <a:lnTo>
                  <a:pt x="1485900" y="40208"/>
                </a:lnTo>
                <a:close/>
              </a:path>
              <a:path w="5384800" h="298450">
                <a:moveTo>
                  <a:pt x="1485900" y="21158"/>
                </a:moveTo>
                <a:lnTo>
                  <a:pt x="1483779" y="19050"/>
                </a:lnTo>
                <a:lnTo>
                  <a:pt x="1475308" y="19050"/>
                </a:lnTo>
                <a:lnTo>
                  <a:pt x="1473200" y="21158"/>
                </a:lnTo>
                <a:lnTo>
                  <a:pt x="1473200" y="29629"/>
                </a:lnTo>
                <a:lnTo>
                  <a:pt x="1475308" y="31750"/>
                </a:lnTo>
                <a:lnTo>
                  <a:pt x="1483779" y="31750"/>
                </a:lnTo>
                <a:lnTo>
                  <a:pt x="1485900" y="29629"/>
                </a:lnTo>
                <a:lnTo>
                  <a:pt x="1485900" y="21158"/>
                </a:lnTo>
                <a:close/>
              </a:path>
              <a:path w="5384800" h="298450">
                <a:moveTo>
                  <a:pt x="1485900" y="2108"/>
                </a:moveTo>
                <a:lnTo>
                  <a:pt x="1483779" y="0"/>
                </a:lnTo>
                <a:lnTo>
                  <a:pt x="1475308" y="0"/>
                </a:lnTo>
                <a:lnTo>
                  <a:pt x="1473200" y="2108"/>
                </a:lnTo>
                <a:lnTo>
                  <a:pt x="1473200" y="10579"/>
                </a:lnTo>
                <a:lnTo>
                  <a:pt x="1475308" y="12700"/>
                </a:lnTo>
                <a:lnTo>
                  <a:pt x="1483779" y="12700"/>
                </a:lnTo>
                <a:lnTo>
                  <a:pt x="1485900" y="10579"/>
                </a:lnTo>
                <a:lnTo>
                  <a:pt x="1485900" y="2108"/>
                </a:lnTo>
                <a:close/>
              </a:path>
              <a:path w="5384800" h="298450">
                <a:moveTo>
                  <a:pt x="2705100" y="287858"/>
                </a:moveTo>
                <a:lnTo>
                  <a:pt x="2702979" y="285750"/>
                </a:lnTo>
                <a:lnTo>
                  <a:pt x="2694508" y="285750"/>
                </a:lnTo>
                <a:lnTo>
                  <a:pt x="2692400" y="287858"/>
                </a:lnTo>
                <a:lnTo>
                  <a:pt x="2692400" y="296329"/>
                </a:lnTo>
                <a:lnTo>
                  <a:pt x="2694508" y="298450"/>
                </a:lnTo>
                <a:lnTo>
                  <a:pt x="2702979" y="298450"/>
                </a:lnTo>
                <a:lnTo>
                  <a:pt x="2705100" y="296329"/>
                </a:lnTo>
                <a:lnTo>
                  <a:pt x="2705100" y="287858"/>
                </a:lnTo>
                <a:close/>
              </a:path>
              <a:path w="5384800" h="298450">
                <a:moveTo>
                  <a:pt x="2705100" y="268808"/>
                </a:moveTo>
                <a:lnTo>
                  <a:pt x="2702979" y="266700"/>
                </a:lnTo>
                <a:lnTo>
                  <a:pt x="2694508" y="266700"/>
                </a:lnTo>
                <a:lnTo>
                  <a:pt x="2692400" y="268808"/>
                </a:lnTo>
                <a:lnTo>
                  <a:pt x="2692400" y="277279"/>
                </a:lnTo>
                <a:lnTo>
                  <a:pt x="2694508" y="279400"/>
                </a:lnTo>
                <a:lnTo>
                  <a:pt x="2702979" y="279400"/>
                </a:lnTo>
                <a:lnTo>
                  <a:pt x="2705100" y="277279"/>
                </a:lnTo>
                <a:lnTo>
                  <a:pt x="2705100" y="268808"/>
                </a:lnTo>
                <a:close/>
              </a:path>
              <a:path w="5384800" h="298450">
                <a:moveTo>
                  <a:pt x="2705100" y="249758"/>
                </a:moveTo>
                <a:lnTo>
                  <a:pt x="2702979" y="247650"/>
                </a:lnTo>
                <a:lnTo>
                  <a:pt x="2694508" y="247650"/>
                </a:lnTo>
                <a:lnTo>
                  <a:pt x="2692400" y="249758"/>
                </a:lnTo>
                <a:lnTo>
                  <a:pt x="2692400" y="258229"/>
                </a:lnTo>
                <a:lnTo>
                  <a:pt x="2694508" y="260350"/>
                </a:lnTo>
                <a:lnTo>
                  <a:pt x="2702979" y="260350"/>
                </a:lnTo>
                <a:lnTo>
                  <a:pt x="2705100" y="258229"/>
                </a:lnTo>
                <a:lnTo>
                  <a:pt x="2705100" y="249758"/>
                </a:lnTo>
                <a:close/>
              </a:path>
              <a:path w="5384800" h="298450">
                <a:moveTo>
                  <a:pt x="2705100" y="230708"/>
                </a:moveTo>
                <a:lnTo>
                  <a:pt x="2702979" y="228600"/>
                </a:lnTo>
                <a:lnTo>
                  <a:pt x="2694508" y="228600"/>
                </a:lnTo>
                <a:lnTo>
                  <a:pt x="2692400" y="230708"/>
                </a:lnTo>
                <a:lnTo>
                  <a:pt x="2692400" y="239179"/>
                </a:lnTo>
                <a:lnTo>
                  <a:pt x="2694508" y="241300"/>
                </a:lnTo>
                <a:lnTo>
                  <a:pt x="2702979" y="241300"/>
                </a:lnTo>
                <a:lnTo>
                  <a:pt x="2705100" y="239179"/>
                </a:lnTo>
                <a:lnTo>
                  <a:pt x="2705100" y="230708"/>
                </a:lnTo>
                <a:close/>
              </a:path>
              <a:path w="5384800" h="298450">
                <a:moveTo>
                  <a:pt x="2705100" y="211658"/>
                </a:moveTo>
                <a:lnTo>
                  <a:pt x="2702979" y="209550"/>
                </a:lnTo>
                <a:lnTo>
                  <a:pt x="2694508" y="209550"/>
                </a:lnTo>
                <a:lnTo>
                  <a:pt x="2692400" y="211658"/>
                </a:lnTo>
                <a:lnTo>
                  <a:pt x="2692400" y="220129"/>
                </a:lnTo>
                <a:lnTo>
                  <a:pt x="2694508" y="222250"/>
                </a:lnTo>
                <a:lnTo>
                  <a:pt x="2702979" y="222250"/>
                </a:lnTo>
                <a:lnTo>
                  <a:pt x="2705100" y="220129"/>
                </a:lnTo>
                <a:lnTo>
                  <a:pt x="2705100" y="211658"/>
                </a:lnTo>
                <a:close/>
              </a:path>
              <a:path w="5384800" h="298450">
                <a:moveTo>
                  <a:pt x="2705100" y="192608"/>
                </a:moveTo>
                <a:lnTo>
                  <a:pt x="2702979" y="190500"/>
                </a:lnTo>
                <a:lnTo>
                  <a:pt x="2694508" y="190500"/>
                </a:lnTo>
                <a:lnTo>
                  <a:pt x="2692400" y="192608"/>
                </a:lnTo>
                <a:lnTo>
                  <a:pt x="2692400" y="201079"/>
                </a:lnTo>
                <a:lnTo>
                  <a:pt x="2694508" y="203200"/>
                </a:lnTo>
                <a:lnTo>
                  <a:pt x="2702979" y="203200"/>
                </a:lnTo>
                <a:lnTo>
                  <a:pt x="2705100" y="201079"/>
                </a:lnTo>
                <a:lnTo>
                  <a:pt x="2705100" y="192608"/>
                </a:lnTo>
                <a:close/>
              </a:path>
              <a:path w="5384800" h="298450">
                <a:moveTo>
                  <a:pt x="2705100" y="173558"/>
                </a:moveTo>
                <a:lnTo>
                  <a:pt x="2702979" y="171450"/>
                </a:lnTo>
                <a:lnTo>
                  <a:pt x="2694508" y="171450"/>
                </a:lnTo>
                <a:lnTo>
                  <a:pt x="2692400" y="173558"/>
                </a:lnTo>
                <a:lnTo>
                  <a:pt x="2692400" y="182029"/>
                </a:lnTo>
                <a:lnTo>
                  <a:pt x="2694508" y="184150"/>
                </a:lnTo>
                <a:lnTo>
                  <a:pt x="2702979" y="184150"/>
                </a:lnTo>
                <a:lnTo>
                  <a:pt x="2705100" y="182029"/>
                </a:lnTo>
                <a:lnTo>
                  <a:pt x="2705100" y="173558"/>
                </a:lnTo>
                <a:close/>
              </a:path>
              <a:path w="5384800" h="298450">
                <a:moveTo>
                  <a:pt x="2705100" y="154508"/>
                </a:moveTo>
                <a:lnTo>
                  <a:pt x="2702979" y="152400"/>
                </a:lnTo>
                <a:lnTo>
                  <a:pt x="2694508" y="152400"/>
                </a:lnTo>
                <a:lnTo>
                  <a:pt x="2692400" y="154508"/>
                </a:lnTo>
                <a:lnTo>
                  <a:pt x="2692400" y="162979"/>
                </a:lnTo>
                <a:lnTo>
                  <a:pt x="2694508" y="165100"/>
                </a:lnTo>
                <a:lnTo>
                  <a:pt x="2702979" y="165100"/>
                </a:lnTo>
                <a:lnTo>
                  <a:pt x="2705100" y="162979"/>
                </a:lnTo>
                <a:lnTo>
                  <a:pt x="2705100" y="154508"/>
                </a:lnTo>
                <a:close/>
              </a:path>
              <a:path w="5384800" h="298450">
                <a:moveTo>
                  <a:pt x="2705100" y="135458"/>
                </a:moveTo>
                <a:lnTo>
                  <a:pt x="2702979" y="133350"/>
                </a:lnTo>
                <a:lnTo>
                  <a:pt x="2694508" y="133350"/>
                </a:lnTo>
                <a:lnTo>
                  <a:pt x="2692400" y="135458"/>
                </a:lnTo>
                <a:lnTo>
                  <a:pt x="2692400" y="143929"/>
                </a:lnTo>
                <a:lnTo>
                  <a:pt x="2694508" y="146050"/>
                </a:lnTo>
                <a:lnTo>
                  <a:pt x="2702979" y="146050"/>
                </a:lnTo>
                <a:lnTo>
                  <a:pt x="2705100" y="143929"/>
                </a:lnTo>
                <a:lnTo>
                  <a:pt x="2705100" y="135458"/>
                </a:lnTo>
                <a:close/>
              </a:path>
              <a:path w="5384800" h="298450">
                <a:moveTo>
                  <a:pt x="2705100" y="116408"/>
                </a:moveTo>
                <a:lnTo>
                  <a:pt x="2702979" y="114300"/>
                </a:lnTo>
                <a:lnTo>
                  <a:pt x="2694508" y="114300"/>
                </a:lnTo>
                <a:lnTo>
                  <a:pt x="2692400" y="116408"/>
                </a:lnTo>
                <a:lnTo>
                  <a:pt x="2692400" y="124879"/>
                </a:lnTo>
                <a:lnTo>
                  <a:pt x="2694508" y="127000"/>
                </a:lnTo>
                <a:lnTo>
                  <a:pt x="2702979" y="127000"/>
                </a:lnTo>
                <a:lnTo>
                  <a:pt x="2705100" y="124879"/>
                </a:lnTo>
                <a:lnTo>
                  <a:pt x="2705100" y="116408"/>
                </a:lnTo>
                <a:close/>
              </a:path>
              <a:path w="5384800" h="298450">
                <a:moveTo>
                  <a:pt x="2705100" y="97358"/>
                </a:moveTo>
                <a:lnTo>
                  <a:pt x="2702979" y="95250"/>
                </a:lnTo>
                <a:lnTo>
                  <a:pt x="2694508" y="95250"/>
                </a:lnTo>
                <a:lnTo>
                  <a:pt x="2692400" y="97358"/>
                </a:lnTo>
                <a:lnTo>
                  <a:pt x="2692400" y="105829"/>
                </a:lnTo>
                <a:lnTo>
                  <a:pt x="2694508" y="107950"/>
                </a:lnTo>
                <a:lnTo>
                  <a:pt x="2702979" y="107950"/>
                </a:lnTo>
                <a:lnTo>
                  <a:pt x="2705100" y="105829"/>
                </a:lnTo>
                <a:lnTo>
                  <a:pt x="2705100" y="97358"/>
                </a:lnTo>
                <a:close/>
              </a:path>
              <a:path w="5384800" h="298450">
                <a:moveTo>
                  <a:pt x="2705100" y="78308"/>
                </a:moveTo>
                <a:lnTo>
                  <a:pt x="2702979" y="76200"/>
                </a:lnTo>
                <a:lnTo>
                  <a:pt x="2694508" y="76200"/>
                </a:lnTo>
                <a:lnTo>
                  <a:pt x="2692400" y="78308"/>
                </a:lnTo>
                <a:lnTo>
                  <a:pt x="2692400" y="86779"/>
                </a:lnTo>
                <a:lnTo>
                  <a:pt x="2694508" y="88900"/>
                </a:lnTo>
                <a:lnTo>
                  <a:pt x="2702979" y="88900"/>
                </a:lnTo>
                <a:lnTo>
                  <a:pt x="2705100" y="86779"/>
                </a:lnTo>
                <a:lnTo>
                  <a:pt x="2705100" y="78308"/>
                </a:lnTo>
                <a:close/>
              </a:path>
              <a:path w="5384800" h="298450">
                <a:moveTo>
                  <a:pt x="2705100" y="59258"/>
                </a:moveTo>
                <a:lnTo>
                  <a:pt x="2702979" y="57150"/>
                </a:lnTo>
                <a:lnTo>
                  <a:pt x="2694508" y="57150"/>
                </a:lnTo>
                <a:lnTo>
                  <a:pt x="2692400" y="59258"/>
                </a:lnTo>
                <a:lnTo>
                  <a:pt x="2692400" y="67729"/>
                </a:lnTo>
                <a:lnTo>
                  <a:pt x="2694508" y="69850"/>
                </a:lnTo>
                <a:lnTo>
                  <a:pt x="2702979" y="69850"/>
                </a:lnTo>
                <a:lnTo>
                  <a:pt x="2705100" y="67729"/>
                </a:lnTo>
                <a:lnTo>
                  <a:pt x="2705100" y="59258"/>
                </a:lnTo>
                <a:close/>
              </a:path>
              <a:path w="5384800" h="298450">
                <a:moveTo>
                  <a:pt x="2705100" y="40208"/>
                </a:moveTo>
                <a:lnTo>
                  <a:pt x="2702979" y="38100"/>
                </a:lnTo>
                <a:lnTo>
                  <a:pt x="2694508" y="38100"/>
                </a:lnTo>
                <a:lnTo>
                  <a:pt x="2692400" y="40208"/>
                </a:lnTo>
                <a:lnTo>
                  <a:pt x="2692400" y="48679"/>
                </a:lnTo>
                <a:lnTo>
                  <a:pt x="2694508" y="50800"/>
                </a:lnTo>
                <a:lnTo>
                  <a:pt x="2702979" y="50800"/>
                </a:lnTo>
                <a:lnTo>
                  <a:pt x="2705100" y="48679"/>
                </a:lnTo>
                <a:lnTo>
                  <a:pt x="2705100" y="40208"/>
                </a:lnTo>
                <a:close/>
              </a:path>
              <a:path w="5384800" h="298450">
                <a:moveTo>
                  <a:pt x="2705100" y="21158"/>
                </a:moveTo>
                <a:lnTo>
                  <a:pt x="2702979" y="19050"/>
                </a:lnTo>
                <a:lnTo>
                  <a:pt x="2694508" y="19050"/>
                </a:lnTo>
                <a:lnTo>
                  <a:pt x="2692400" y="21158"/>
                </a:lnTo>
                <a:lnTo>
                  <a:pt x="2692400" y="29629"/>
                </a:lnTo>
                <a:lnTo>
                  <a:pt x="2694508" y="31750"/>
                </a:lnTo>
                <a:lnTo>
                  <a:pt x="2702979" y="31750"/>
                </a:lnTo>
                <a:lnTo>
                  <a:pt x="2705100" y="29629"/>
                </a:lnTo>
                <a:lnTo>
                  <a:pt x="2705100" y="21158"/>
                </a:lnTo>
                <a:close/>
              </a:path>
              <a:path w="5384800" h="298450">
                <a:moveTo>
                  <a:pt x="2705100" y="2108"/>
                </a:moveTo>
                <a:lnTo>
                  <a:pt x="2702979" y="0"/>
                </a:lnTo>
                <a:lnTo>
                  <a:pt x="2694508" y="0"/>
                </a:lnTo>
                <a:lnTo>
                  <a:pt x="2692400" y="2108"/>
                </a:lnTo>
                <a:lnTo>
                  <a:pt x="2692400" y="10579"/>
                </a:lnTo>
                <a:lnTo>
                  <a:pt x="2694508" y="12700"/>
                </a:lnTo>
                <a:lnTo>
                  <a:pt x="2702979" y="12700"/>
                </a:lnTo>
                <a:lnTo>
                  <a:pt x="2705100" y="10579"/>
                </a:lnTo>
                <a:lnTo>
                  <a:pt x="2705100" y="2108"/>
                </a:lnTo>
                <a:close/>
              </a:path>
              <a:path w="5384800" h="298450">
                <a:moveTo>
                  <a:pt x="3098787" y="287858"/>
                </a:moveTo>
                <a:lnTo>
                  <a:pt x="3096679" y="285750"/>
                </a:lnTo>
                <a:lnTo>
                  <a:pt x="3088208" y="285750"/>
                </a:lnTo>
                <a:lnTo>
                  <a:pt x="3086100" y="287858"/>
                </a:lnTo>
                <a:lnTo>
                  <a:pt x="3086100" y="296329"/>
                </a:lnTo>
                <a:lnTo>
                  <a:pt x="3088208" y="298450"/>
                </a:lnTo>
                <a:lnTo>
                  <a:pt x="3096679" y="298450"/>
                </a:lnTo>
                <a:lnTo>
                  <a:pt x="3098787" y="296329"/>
                </a:lnTo>
                <a:lnTo>
                  <a:pt x="3098787" y="287858"/>
                </a:lnTo>
                <a:close/>
              </a:path>
              <a:path w="5384800" h="298450">
                <a:moveTo>
                  <a:pt x="3098787" y="268808"/>
                </a:moveTo>
                <a:lnTo>
                  <a:pt x="3096679" y="266700"/>
                </a:lnTo>
                <a:lnTo>
                  <a:pt x="3088208" y="266700"/>
                </a:lnTo>
                <a:lnTo>
                  <a:pt x="3086100" y="268808"/>
                </a:lnTo>
                <a:lnTo>
                  <a:pt x="3086100" y="277279"/>
                </a:lnTo>
                <a:lnTo>
                  <a:pt x="3088208" y="279400"/>
                </a:lnTo>
                <a:lnTo>
                  <a:pt x="3096679" y="279400"/>
                </a:lnTo>
                <a:lnTo>
                  <a:pt x="3098787" y="277279"/>
                </a:lnTo>
                <a:lnTo>
                  <a:pt x="3098787" y="268808"/>
                </a:lnTo>
                <a:close/>
              </a:path>
              <a:path w="5384800" h="298450">
                <a:moveTo>
                  <a:pt x="3098787" y="249758"/>
                </a:moveTo>
                <a:lnTo>
                  <a:pt x="3096679" y="247650"/>
                </a:lnTo>
                <a:lnTo>
                  <a:pt x="3088208" y="247650"/>
                </a:lnTo>
                <a:lnTo>
                  <a:pt x="3086100" y="249758"/>
                </a:lnTo>
                <a:lnTo>
                  <a:pt x="3086100" y="258229"/>
                </a:lnTo>
                <a:lnTo>
                  <a:pt x="3088208" y="260350"/>
                </a:lnTo>
                <a:lnTo>
                  <a:pt x="3096679" y="260350"/>
                </a:lnTo>
                <a:lnTo>
                  <a:pt x="3098787" y="258229"/>
                </a:lnTo>
                <a:lnTo>
                  <a:pt x="3098787" y="249758"/>
                </a:lnTo>
                <a:close/>
              </a:path>
              <a:path w="5384800" h="298450">
                <a:moveTo>
                  <a:pt x="3098787" y="230708"/>
                </a:moveTo>
                <a:lnTo>
                  <a:pt x="3096679" y="228600"/>
                </a:lnTo>
                <a:lnTo>
                  <a:pt x="3088208" y="228600"/>
                </a:lnTo>
                <a:lnTo>
                  <a:pt x="3086100" y="230708"/>
                </a:lnTo>
                <a:lnTo>
                  <a:pt x="3086100" y="239179"/>
                </a:lnTo>
                <a:lnTo>
                  <a:pt x="3088208" y="241300"/>
                </a:lnTo>
                <a:lnTo>
                  <a:pt x="3096679" y="241300"/>
                </a:lnTo>
                <a:lnTo>
                  <a:pt x="3098787" y="239179"/>
                </a:lnTo>
                <a:lnTo>
                  <a:pt x="3098787" y="230708"/>
                </a:lnTo>
                <a:close/>
              </a:path>
              <a:path w="5384800" h="298450">
                <a:moveTo>
                  <a:pt x="3098787" y="211658"/>
                </a:moveTo>
                <a:lnTo>
                  <a:pt x="3096679" y="209550"/>
                </a:lnTo>
                <a:lnTo>
                  <a:pt x="3088208" y="209550"/>
                </a:lnTo>
                <a:lnTo>
                  <a:pt x="3086100" y="211658"/>
                </a:lnTo>
                <a:lnTo>
                  <a:pt x="3086100" y="220129"/>
                </a:lnTo>
                <a:lnTo>
                  <a:pt x="3088208" y="222250"/>
                </a:lnTo>
                <a:lnTo>
                  <a:pt x="3096679" y="222250"/>
                </a:lnTo>
                <a:lnTo>
                  <a:pt x="3098787" y="220129"/>
                </a:lnTo>
                <a:lnTo>
                  <a:pt x="3098787" y="211658"/>
                </a:lnTo>
                <a:close/>
              </a:path>
              <a:path w="5384800" h="298450">
                <a:moveTo>
                  <a:pt x="3098787" y="192608"/>
                </a:moveTo>
                <a:lnTo>
                  <a:pt x="3096679" y="190500"/>
                </a:lnTo>
                <a:lnTo>
                  <a:pt x="3088208" y="190500"/>
                </a:lnTo>
                <a:lnTo>
                  <a:pt x="3086100" y="192608"/>
                </a:lnTo>
                <a:lnTo>
                  <a:pt x="3086100" y="201079"/>
                </a:lnTo>
                <a:lnTo>
                  <a:pt x="3088208" y="203200"/>
                </a:lnTo>
                <a:lnTo>
                  <a:pt x="3096679" y="203200"/>
                </a:lnTo>
                <a:lnTo>
                  <a:pt x="3098787" y="201079"/>
                </a:lnTo>
                <a:lnTo>
                  <a:pt x="3098787" y="192608"/>
                </a:lnTo>
                <a:close/>
              </a:path>
              <a:path w="5384800" h="298450">
                <a:moveTo>
                  <a:pt x="3098787" y="173558"/>
                </a:moveTo>
                <a:lnTo>
                  <a:pt x="3096679" y="171450"/>
                </a:lnTo>
                <a:lnTo>
                  <a:pt x="3088208" y="171450"/>
                </a:lnTo>
                <a:lnTo>
                  <a:pt x="3086100" y="173558"/>
                </a:lnTo>
                <a:lnTo>
                  <a:pt x="3086100" y="182029"/>
                </a:lnTo>
                <a:lnTo>
                  <a:pt x="3088208" y="184150"/>
                </a:lnTo>
                <a:lnTo>
                  <a:pt x="3096679" y="184150"/>
                </a:lnTo>
                <a:lnTo>
                  <a:pt x="3098787" y="182029"/>
                </a:lnTo>
                <a:lnTo>
                  <a:pt x="3098787" y="173558"/>
                </a:lnTo>
                <a:close/>
              </a:path>
              <a:path w="5384800" h="298450">
                <a:moveTo>
                  <a:pt x="3098787" y="154508"/>
                </a:moveTo>
                <a:lnTo>
                  <a:pt x="3096679" y="152400"/>
                </a:lnTo>
                <a:lnTo>
                  <a:pt x="3088208" y="152400"/>
                </a:lnTo>
                <a:lnTo>
                  <a:pt x="3086100" y="154508"/>
                </a:lnTo>
                <a:lnTo>
                  <a:pt x="3086100" y="162979"/>
                </a:lnTo>
                <a:lnTo>
                  <a:pt x="3088208" y="165100"/>
                </a:lnTo>
                <a:lnTo>
                  <a:pt x="3096679" y="165100"/>
                </a:lnTo>
                <a:lnTo>
                  <a:pt x="3098787" y="162979"/>
                </a:lnTo>
                <a:lnTo>
                  <a:pt x="3098787" y="154508"/>
                </a:lnTo>
                <a:close/>
              </a:path>
              <a:path w="5384800" h="298450">
                <a:moveTo>
                  <a:pt x="3098787" y="135458"/>
                </a:moveTo>
                <a:lnTo>
                  <a:pt x="3096679" y="133350"/>
                </a:lnTo>
                <a:lnTo>
                  <a:pt x="3088208" y="133350"/>
                </a:lnTo>
                <a:lnTo>
                  <a:pt x="3086100" y="135458"/>
                </a:lnTo>
                <a:lnTo>
                  <a:pt x="3086100" y="143929"/>
                </a:lnTo>
                <a:lnTo>
                  <a:pt x="3088208" y="146050"/>
                </a:lnTo>
                <a:lnTo>
                  <a:pt x="3096679" y="146050"/>
                </a:lnTo>
                <a:lnTo>
                  <a:pt x="3098787" y="143929"/>
                </a:lnTo>
                <a:lnTo>
                  <a:pt x="3098787" y="135458"/>
                </a:lnTo>
                <a:close/>
              </a:path>
              <a:path w="5384800" h="298450">
                <a:moveTo>
                  <a:pt x="3098787" y="116408"/>
                </a:moveTo>
                <a:lnTo>
                  <a:pt x="3096679" y="114300"/>
                </a:lnTo>
                <a:lnTo>
                  <a:pt x="3088208" y="114300"/>
                </a:lnTo>
                <a:lnTo>
                  <a:pt x="3086100" y="116408"/>
                </a:lnTo>
                <a:lnTo>
                  <a:pt x="3086100" y="124879"/>
                </a:lnTo>
                <a:lnTo>
                  <a:pt x="3088208" y="127000"/>
                </a:lnTo>
                <a:lnTo>
                  <a:pt x="3096679" y="127000"/>
                </a:lnTo>
                <a:lnTo>
                  <a:pt x="3098787" y="124879"/>
                </a:lnTo>
                <a:lnTo>
                  <a:pt x="3098787" y="116408"/>
                </a:lnTo>
                <a:close/>
              </a:path>
              <a:path w="5384800" h="298450">
                <a:moveTo>
                  <a:pt x="3098787" y="97358"/>
                </a:moveTo>
                <a:lnTo>
                  <a:pt x="3096679" y="95250"/>
                </a:lnTo>
                <a:lnTo>
                  <a:pt x="3088208" y="95250"/>
                </a:lnTo>
                <a:lnTo>
                  <a:pt x="3086100" y="97358"/>
                </a:lnTo>
                <a:lnTo>
                  <a:pt x="3086100" y="105829"/>
                </a:lnTo>
                <a:lnTo>
                  <a:pt x="3088208" y="107950"/>
                </a:lnTo>
                <a:lnTo>
                  <a:pt x="3096679" y="107950"/>
                </a:lnTo>
                <a:lnTo>
                  <a:pt x="3098787" y="105829"/>
                </a:lnTo>
                <a:lnTo>
                  <a:pt x="3098787" y="97358"/>
                </a:lnTo>
                <a:close/>
              </a:path>
              <a:path w="5384800" h="298450">
                <a:moveTo>
                  <a:pt x="3098787" y="78308"/>
                </a:moveTo>
                <a:lnTo>
                  <a:pt x="3096679" y="76200"/>
                </a:lnTo>
                <a:lnTo>
                  <a:pt x="3088208" y="76200"/>
                </a:lnTo>
                <a:lnTo>
                  <a:pt x="3086100" y="78308"/>
                </a:lnTo>
                <a:lnTo>
                  <a:pt x="3086100" y="86779"/>
                </a:lnTo>
                <a:lnTo>
                  <a:pt x="3088208" y="88900"/>
                </a:lnTo>
                <a:lnTo>
                  <a:pt x="3096679" y="88900"/>
                </a:lnTo>
                <a:lnTo>
                  <a:pt x="3098787" y="86779"/>
                </a:lnTo>
                <a:lnTo>
                  <a:pt x="3098787" y="78308"/>
                </a:lnTo>
                <a:close/>
              </a:path>
              <a:path w="5384800" h="298450">
                <a:moveTo>
                  <a:pt x="3098787" y="59258"/>
                </a:moveTo>
                <a:lnTo>
                  <a:pt x="3096679" y="57150"/>
                </a:lnTo>
                <a:lnTo>
                  <a:pt x="3088208" y="57150"/>
                </a:lnTo>
                <a:lnTo>
                  <a:pt x="3086100" y="59258"/>
                </a:lnTo>
                <a:lnTo>
                  <a:pt x="3086100" y="67729"/>
                </a:lnTo>
                <a:lnTo>
                  <a:pt x="3088208" y="69850"/>
                </a:lnTo>
                <a:lnTo>
                  <a:pt x="3096679" y="69850"/>
                </a:lnTo>
                <a:lnTo>
                  <a:pt x="3098787" y="67729"/>
                </a:lnTo>
                <a:lnTo>
                  <a:pt x="3098787" y="59258"/>
                </a:lnTo>
                <a:close/>
              </a:path>
              <a:path w="5384800" h="298450">
                <a:moveTo>
                  <a:pt x="3098787" y="40208"/>
                </a:moveTo>
                <a:lnTo>
                  <a:pt x="3096679" y="38100"/>
                </a:lnTo>
                <a:lnTo>
                  <a:pt x="3088208" y="38100"/>
                </a:lnTo>
                <a:lnTo>
                  <a:pt x="3086100" y="40208"/>
                </a:lnTo>
                <a:lnTo>
                  <a:pt x="3086100" y="48679"/>
                </a:lnTo>
                <a:lnTo>
                  <a:pt x="3088208" y="50800"/>
                </a:lnTo>
                <a:lnTo>
                  <a:pt x="3096679" y="50800"/>
                </a:lnTo>
                <a:lnTo>
                  <a:pt x="3098787" y="48679"/>
                </a:lnTo>
                <a:lnTo>
                  <a:pt x="3098787" y="40208"/>
                </a:lnTo>
                <a:close/>
              </a:path>
              <a:path w="5384800" h="298450">
                <a:moveTo>
                  <a:pt x="3098787" y="21158"/>
                </a:moveTo>
                <a:lnTo>
                  <a:pt x="3096679" y="19050"/>
                </a:lnTo>
                <a:lnTo>
                  <a:pt x="3088208" y="19050"/>
                </a:lnTo>
                <a:lnTo>
                  <a:pt x="3086100" y="21158"/>
                </a:lnTo>
                <a:lnTo>
                  <a:pt x="3086100" y="29629"/>
                </a:lnTo>
                <a:lnTo>
                  <a:pt x="3088208" y="31750"/>
                </a:lnTo>
                <a:lnTo>
                  <a:pt x="3096679" y="31750"/>
                </a:lnTo>
                <a:lnTo>
                  <a:pt x="3098787" y="29629"/>
                </a:lnTo>
                <a:lnTo>
                  <a:pt x="3098787" y="21158"/>
                </a:lnTo>
                <a:close/>
              </a:path>
              <a:path w="5384800" h="298450">
                <a:moveTo>
                  <a:pt x="3098787" y="2108"/>
                </a:moveTo>
                <a:lnTo>
                  <a:pt x="3096679" y="0"/>
                </a:lnTo>
                <a:lnTo>
                  <a:pt x="3088208" y="0"/>
                </a:lnTo>
                <a:lnTo>
                  <a:pt x="3086100" y="2108"/>
                </a:lnTo>
                <a:lnTo>
                  <a:pt x="3086100" y="10579"/>
                </a:lnTo>
                <a:lnTo>
                  <a:pt x="3088208" y="12700"/>
                </a:lnTo>
                <a:lnTo>
                  <a:pt x="3096679" y="12700"/>
                </a:lnTo>
                <a:lnTo>
                  <a:pt x="3098787" y="10579"/>
                </a:lnTo>
                <a:lnTo>
                  <a:pt x="3098787" y="2108"/>
                </a:lnTo>
                <a:close/>
              </a:path>
              <a:path w="5384800" h="298450">
                <a:moveTo>
                  <a:pt x="5384800" y="287858"/>
                </a:moveTo>
                <a:lnTo>
                  <a:pt x="5382679" y="285750"/>
                </a:lnTo>
                <a:lnTo>
                  <a:pt x="5374208" y="285750"/>
                </a:lnTo>
                <a:lnTo>
                  <a:pt x="5372100" y="287858"/>
                </a:lnTo>
                <a:lnTo>
                  <a:pt x="5372100" y="296329"/>
                </a:lnTo>
                <a:lnTo>
                  <a:pt x="5374208" y="298450"/>
                </a:lnTo>
                <a:lnTo>
                  <a:pt x="5382679" y="298450"/>
                </a:lnTo>
                <a:lnTo>
                  <a:pt x="5384800" y="296329"/>
                </a:lnTo>
                <a:lnTo>
                  <a:pt x="5384800" y="287858"/>
                </a:lnTo>
                <a:close/>
              </a:path>
              <a:path w="5384800" h="298450">
                <a:moveTo>
                  <a:pt x="5384800" y="268808"/>
                </a:moveTo>
                <a:lnTo>
                  <a:pt x="5382679" y="266700"/>
                </a:lnTo>
                <a:lnTo>
                  <a:pt x="5374208" y="266700"/>
                </a:lnTo>
                <a:lnTo>
                  <a:pt x="5372100" y="268808"/>
                </a:lnTo>
                <a:lnTo>
                  <a:pt x="5372100" y="277279"/>
                </a:lnTo>
                <a:lnTo>
                  <a:pt x="5374208" y="279400"/>
                </a:lnTo>
                <a:lnTo>
                  <a:pt x="5382679" y="279400"/>
                </a:lnTo>
                <a:lnTo>
                  <a:pt x="5384800" y="277279"/>
                </a:lnTo>
                <a:lnTo>
                  <a:pt x="5384800" y="268808"/>
                </a:lnTo>
                <a:close/>
              </a:path>
              <a:path w="5384800" h="298450">
                <a:moveTo>
                  <a:pt x="5384800" y="249758"/>
                </a:moveTo>
                <a:lnTo>
                  <a:pt x="5382679" y="247650"/>
                </a:lnTo>
                <a:lnTo>
                  <a:pt x="5374208" y="247650"/>
                </a:lnTo>
                <a:lnTo>
                  <a:pt x="5372100" y="249758"/>
                </a:lnTo>
                <a:lnTo>
                  <a:pt x="5372100" y="258229"/>
                </a:lnTo>
                <a:lnTo>
                  <a:pt x="5374208" y="260350"/>
                </a:lnTo>
                <a:lnTo>
                  <a:pt x="5382679" y="260350"/>
                </a:lnTo>
                <a:lnTo>
                  <a:pt x="5384800" y="258229"/>
                </a:lnTo>
                <a:lnTo>
                  <a:pt x="5384800" y="249758"/>
                </a:lnTo>
                <a:close/>
              </a:path>
              <a:path w="5384800" h="298450">
                <a:moveTo>
                  <a:pt x="5384800" y="230708"/>
                </a:moveTo>
                <a:lnTo>
                  <a:pt x="5382679" y="228600"/>
                </a:lnTo>
                <a:lnTo>
                  <a:pt x="5374208" y="228600"/>
                </a:lnTo>
                <a:lnTo>
                  <a:pt x="5372100" y="230708"/>
                </a:lnTo>
                <a:lnTo>
                  <a:pt x="5372100" y="239179"/>
                </a:lnTo>
                <a:lnTo>
                  <a:pt x="5374208" y="241300"/>
                </a:lnTo>
                <a:lnTo>
                  <a:pt x="5382679" y="241300"/>
                </a:lnTo>
                <a:lnTo>
                  <a:pt x="5384800" y="239179"/>
                </a:lnTo>
                <a:lnTo>
                  <a:pt x="5384800" y="230708"/>
                </a:lnTo>
                <a:close/>
              </a:path>
              <a:path w="5384800" h="298450">
                <a:moveTo>
                  <a:pt x="5384800" y="211658"/>
                </a:moveTo>
                <a:lnTo>
                  <a:pt x="5382679" y="209550"/>
                </a:lnTo>
                <a:lnTo>
                  <a:pt x="5374208" y="209550"/>
                </a:lnTo>
                <a:lnTo>
                  <a:pt x="5372100" y="211658"/>
                </a:lnTo>
                <a:lnTo>
                  <a:pt x="5372100" y="220129"/>
                </a:lnTo>
                <a:lnTo>
                  <a:pt x="5374208" y="222250"/>
                </a:lnTo>
                <a:lnTo>
                  <a:pt x="5382679" y="222250"/>
                </a:lnTo>
                <a:lnTo>
                  <a:pt x="5384800" y="220129"/>
                </a:lnTo>
                <a:lnTo>
                  <a:pt x="5384800" y="211658"/>
                </a:lnTo>
                <a:close/>
              </a:path>
              <a:path w="5384800" h="298450">
                <a:moveTo>
                  <a:pt x="5384800" y="192608"/>
                </a:moveTo>
                <a:lnTo>
                  <a:pt x="5382679" y="190500"/>
                </a:lnTo>
                <a:lnTo>
                  <a:pt x="5374208" y="190500"/>
                </a:lnTo>
                <a:lnTo>
                  <a:pt x="5372100" y="192608"/>
                </a:lnTo>
                <a:lnTo>
                  <a:pt x="5372100" y="201079"/>
                </a:lnTo>
                <a:lnTo>
                  <a:pt x="5374208" y="203200"/>
                </a:lnTo>
                <a:lnTo>
                  <a:pt x="5382679" y="203200"/>
                </a:lnTo>
                <a:lnTo>
                  <a:pt x="5384800" y="201079"/>
                </a:lnTo>
                <a:lnTo>
                  <a:pt x="5384800" y="192608"/>
                </a:lnTo>
                <a:close/>
              </a:path>
              <a:path w="5384800" h="298450">
                <a:moveTo>
                  <a:pt x="5384800" y="173558"/>
                </a:moveTo>
                <a:lnTo>
                  <a:pt x="5382679" y="171450"/>
                </a:lnTo>
                <a:lnTo>
                  <a:pt x="5374208" y="171450"/>
                </a:lnTo>
                <a:lnTo>
                  <a:pt x="5372100" y="173558"/>
                </a:lnTo>
                <a:lnTo>
                  <a:pt x="5372100" y="182029"/>
                </a:lnTo>
                <a:lnTo>
                  <a:pt x="5374208" y="184150"/>
                </a:lnTo>
                <a:lnTo>
                  <a:pt x="5382679" y="184150"/>
                </a:lnTo>
                <a:lnTo>
                  <a:pt x="5384800" y="182029"/>
                </a:lnTo>
                <a:lnTo>
                  <a:pt x="5384800" y="173558"/>
                </a:lnTo>
                <a:close/>
              </a:path>
              <a:path w="5384800" h="298450">
                <a:moveTo>
                  <a:pt x="5384800" y="154508"/>
                </a:moveTo>
                <a:lnTo>
                  <a:pt x="5382679" y="152400"/>
                </a:lnTo>
                <a:lnTo>
                  <a:pt x="5374208" y="152400"/>
                </a:lnTo>
                <a:lnTo>
                  <a:pt x="5372100" y="154508"/>
                </a:lnTo>
                <a:lnTo>
                  <a:pt x="5372100" y="162979"/>
                </a:lnTo>
                <a:lnTo>
                  <a:pt x="5374208" y="165100"/>
                </a:lnTo>
                <a:lnTo>
                  <a:pt x="5382679" y="165100"/>
                </a:lnTo>
                <a:lnTo>
                  <a:pt x="5384800" y="162979"/>
                </a:lnTo>
                <a:lnTo>
                  <a:pt x="5384800" y="154508"/>
                </a:lnTo>
                <a:close/>
              </a:path>
              <a:path w="5384800" h="298450">
                <a:moveTo>
                  <a:pt x="5384800" y="135458"/>
                </a:moveTo>
                <a:lnTo>
                  <a:pt x="5382679" y="133350"/>
                </a:lnTo>
                <a:lnTo>
                  <a:pt x="5374208" y="133350"/>
                </a:lnTo>
                <a:lnTo>
                  <a:pt x="5372100" y="135458"/>
                </a:lnTo>
                <a:lnTo>
                  <a:pt x="5372100" y="143929"/>
                </a:lnTo>
                <a:lnTo>
                  <a:pt x="5374208" y="146050"/>
                </a:lnTo>
                <a:lnTo>
                  <a:pt x="5382679" y="146050"/>
                </a:lnTo>
                <a:lnTo>
                  <a:pt x="5384800" y="143929"/>
                </a:lnTo>
                <a:lnTo>
                  <a:pt x="5384800" y="135458"/>
                </a:lnTo>
                <a:close/>
              </a:path>
              <a:path w="5384800" h="298450">
                <a:moveTo>
                  <a:pt x="5384800" y="116408"/>
                </a:moveTo>
                <a:lnTo>
                  <a:pt x="5382679" y="114300"/>
                </a:lnTo>
                <a:lnTo>
                  <a:pt x="5374208" y="114300"/>
                </a:lnTo>
                <a:lnTo>
                  <a:pt x="5372100" y="116408"/>
                </a:lnTo>
                <a:lnTo>
                  <a:pt x="5372100" y="124879"/>
                </a:lnTo>
                <a:lnTo>
                  <a:pt x="5374208" y="127000"/>
                </a:lnTo>
                <a:lnTo>
                  <a:pt x="5382679" y="127000"/>
                </a:lnTo>
                <a:lnTo>
                  <a:pt x="5384800" y="124879"/>
                </a:lnTo>
                <a:lnTo>
                  <a:pt x="5384800" y="116408"/>
                </a:lnTo>
                <a:close/>
              </a:path>
              <a:path w="5384800" h="298450">
                <a:moveTo>
                  <a:pt x="5384800" y="97358"/>
                </a:moveTo>
                <a:lnTo>
                  <a:pt x="5382679" y="95250"/>
                </a:lnTo>
                <a:lnTo>
                  <a:pt x="5374208" y="95250"/>
                </a:lnTo>
                <a:lnTo>
                  <a:pt x="5372100" y="97358"/>
                </a:lnTo>
                <a:lnTo>
                  <a:pt x="5372100" y="105829"/>
                </a:lnTo>
                <a:lnTo>
                  <a:pt x="5374208" y="107950"/>
                </a:lnTo>
                <a:lnTo>
                  <a:pt x="5382679" y="107950"/>
                </a:lnTo>
                <a:lnTo>
                  <a:pt x="5384800" y="105829"/>
                </a:lnTo>
                <a:lnTo>
                  <a:pt x="5384800" y="97358"/>
                </a:lnTo>
                <a:close/>
              </a:path>
              <a:path w="5384800" h="298450">
                <a:moveTo>
                  <a:pt x="5384800" y="78308"/>
                </a:moveTo>
                <a:lnTo>
                  <a:pt x="5382679" y="76200"/>
                </a:lnTo>
                <a:lnTo>
                  <a:pt x="5374208" y="76200"/>
                </a:lnTo>
                <a:lnTo>
                  <a:pt x="5372100" y="78308"/>
                </a:lnTo>
                <a:lnTo>
                  <a:pt x="5372100" y="86779"/>
                </a:lnTo>
                <a:lnTo>
                  <a:pt x="5374208" y="88900"/>
                </a:lnTo>
                <a:lnTo>
                  <a:pt x="5382679" y="88900"/>
                </a:lnTo>
                <a:lnTo>
                  <a:pt x="5384800" y="86779"/>
                </a:lnTo>
                <a:lnTo>
                  <a:pt x="5384800" y="78308"/>
                </a:lnTo>
                <a:close/>
              </a:path>
              <a:path w="5384800" h="298450">
                <a:moveTo>
                  <a:pt x="5384800" y="59258"/>
                </a:moveTo>
                <a:lnTo>
                  <a:pt x="5382679" y="57150"/>
                </a:lnTo>
                <a:lnTo>
                  <a:pt x="5374208" y="57150"/>
                </a:lnTo>
                <a:lnTo>
                  <a:pt x="5372100" y="59258"/>
                </a:lnTo>
                <a:lnTo>
                  <a:pt x="5372100" y="67729"/>
                </a:lnTo>
                <a:lnTo>
                  <a:pt x="5374208" y="69850"/>
                </a:lnTo>
                <a:lnTo>
                  <a:pt x="5382679" y="69850"/>
                </a:lnTo>
                <a:lnTo>
                  <a:pt x="5384800" y="67729"/>
                </a:lnTo>
                <a:lnTo>
                  <a:pt x="5384800" y="59258"/>
                </a:lnTo>
                <a:close/>
              </a:path>
              <a:path w="5384800" h="298450">
                <a:moveTo>
                  <a:pt x="5384800" y="40208"/>
                </a:moveTo>
                <a:lnTo>
                  <a:pt x="5382679" y="38100"/>
                </a:lnTo>
                <a:lnTo>
                  <a:pt x="5374208" y="38100"/>
                </a:lnTo>
                <a:lnTo>
                  <a:pt x="5372100" y="40208"/>
                </a:lnTo>
                <a:lnTo>
                  <a:pt x="5372100" y="48679"/>
                </a:lnTo>
                <a:lnTo>
                  <a:pt x="5374208" y="50800"/>
                </a:lnTo>
                <a:lnTo>
                  <a:pt x="5382679" y="50800"/>
                </a:lnTo>
                <a:lnTo>
                  <a:pt x="5384800" y="48679"/>
                </a:lnTo>
                <a:lnTo>
                  <a:pt x="5384800" y="40208"/>
                </a:lnTo>
                <a:close/>
              </a:path>
              <a:path w="5384800" h="298450">
                <a:moveTo>
                  <a:pt x="5384800" y="21158"/>
                </a:moveTo>
                <a:lnTo>
                  <a:pt x="5382679" y="19050"/>
                </a:lnTo>
                <a:lnTo>
                  <a:pt x="5374208" y="19050"/>
                </a:lnTo>
                <a:lnTo>
                  <a:pt x="5372100" y="21158"/>
                </a:lnTo>
                <a:lnTo>
                  <a:pt x="5372100" y="29629"/>
                </a:lnTo>
                <a:lnTo>
                  <a:pt x="5374208" y="31750"/>
                </a:lnTo>
                <a:lnTo>
                  <a:pt x="5382679" y="31750"/>
                </a:lnTo>
                <a:lnTo>
                  <a:pt x="5384800" y="29629"/>
                </a:lnTo>
                <a:lnTo>
                  <a:pt x="5384800" y="21158"/>
                </a:lnTo>
                <a:close/>
              </a:path>
              <a:path w="5384800" h="298450">
                <a:moveTo>
                  <a:pt x="5384800" y="2108"/>
                </a:moveTo>
                <a:lnTo>
                  <a:pt x="5382679" y="0"/>
                </a:lnTo>
                <a:lnTo>
                  <a:pt x="5374208" y="0"/>
                </a:lnTo>
                <a:lnTo>
                  <a:pt x="5372100" y="2108"/>
                </a:lnTo>
                <a:lnTo>
                  <a:pt x="5372100" y="10579"/>
                </a:lnTo>
                <a:lnTo>
                  <a:pt x="5374208" y="12700"/>
                </a:lnTo>
                <a:lnTo>
                  <a:pt x="5382679" y="12700"/>
                </a:lnTo>
                <a:lnTo>
                  <a:pt x="5384800" y="10579"/>
                </a:lnTo>
                <a:lnTo>
                  <a:pt x="5384800" y="2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533402"/>
          <a:ext cx="9296400" cy="4251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/>
                <a:gridCol w="1473200"/>
                <a:gridCol w="1219200"/>
                <a:gridCol w="393700"/>
                <a:gridCol w="2286000"/>
                <a:gridCol w="3454400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번호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컬럼명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54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자료형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54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 marR="64135" indent="-92075">
                        <a:lnSpc>
                          <a:spcPts val="1000"/>
                        </a:lnSpc>
                        <a:spcBef>
                          <a:spcPts val="21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NUL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의미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54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설명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54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END_DATE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종료일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게시글의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종료일을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표현가능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WRITE_DATE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TIMESTAMP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글쓴날짜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sysdate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MODIFY_DATE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수정일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sysdate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PROGRESS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NUMBER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업무현황</a:t>
                      </a:r>
                      <a:r>
                        <a:rPr sz="1000" spc="-9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진척도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10%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단위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~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100)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업무글을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작성할때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진행정도를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0" dirty="0">
                          <a:latin typeface="Gulim"/>
                          <a:cs typeface="Gulim"/>
                        </a:rPr>
                        <a:t>표시하기위해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사용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FILE_NAME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VARCHAR2(60)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난수화된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파일이름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ORIGINAL_FILE_NAME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VARCHAR2(60)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원래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파일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이름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READCOUNT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NUMBER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조회수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BOARD_RE_REF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NUMBER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137160" algn="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8205" marR="93345" indent="-772795">
                        <a:lnSpc>
                          <a:spcPct val="110200"/>
                        </a:lnSpc>
                        <a:spcBef>
                          <a:spcPts val="9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업무현황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하위업무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작성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시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0" dirty="0">
                          <a:latin typeface="Gulim"/>
                          <a:cs typeface="Gulim"/>
                        </a:rPr>
                        <a:t>참조되는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업무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번호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marR="248920">
                        <a:lnSpc>
                          <a:spcPct val="110200"/>
                        </a:lnSpc>
                        <a:spcBef>
                          <a:spcPts val="90"/>
                        </a:spcBef>
                      </a:pPr>
                      <a:r>
                        <a:rPr sz="1000" dirty="0">
                          <a:latin typeface="Gulim"/>
                          <a:cs typeface="Gulim"/>
                        </a:rPr>
                        <a:t>한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게시물에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하위업무를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추가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할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때</a:t>
                      </a:r>
                      <a:r>
                        <a:rPr sz="1000" spc="2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서로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그룹으로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만들기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위해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필요한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값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BOARD_RE_LEV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NUMBER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업무현황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0" dirty="0">
                          <a:latin typeface="Gulim"/>
                          <a:cs typeface="Gulim"/>
                        </a:rPr>
                        <a:t>하위업무인지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아닌지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판단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Gulim"/>
                          <a:cs typeface="Gulim"/>
                        </a:rPr>
                        <a:t>한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게시물에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0" dirty="0">
                          <a:latin typeface="Gulim"/>
                          <a:cs typeface="Gulim"/>
                        </a:rPr>
                        <a:t>하위업무인지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아닌지를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판단하기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위해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필요한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값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BOARD_RE_SEQ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NUMBER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업무현황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하위업무의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순서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</a:pPr>
                      <a:r>
                        <a:rPr sz="1000" spc="-30" dirty="0">
                          <a:latin typeface="Gulim"/>
                          <a:cs typeface="Gulim"/>
                        </a:rPr>
                        <a:t>하위업무들끼리의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순서를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정하기위해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필요한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값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546100" y="812800"/>
          <a:ext cx="9430970" cy="1874602"/>
        </p:xfrm>
        <a:graphic>
          <a:graphicData uri="http://schemas.openxmlformats.org/drawingml/2006/table">
            <a:tbl>
              <a:tblPr/>
              <a:tblGrid>
                <a:gridCol w="328313"/>
                <a:gridCol w="811128"/>
                <a:gridCol w="1628693"/>
                <a:gridCol w="2472008"/>
                <a:gridCol w="347626"/>
                <a:gridCol w="373377"/>
                <a:gridCol w="643753"/>
                <a:gridCol w="2826072"/>
              </a:tblGrid>
              <a:tr h="211150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err="1"/>
                        <a:t>테이블명</a:t>
                      </a:r>
                      <a:endParaRPr lang="ko-KR" altLang="en-US" sz="1200" dirty="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ALARM_LOG - </a:t>
                      </a:r>
                      <a:r>
                        <a:rPr lang="ko-KR" altLang="en-US" sz="1200"/>
                        <a:t>알림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/>
                        <a:t>팀명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/>
                        <a:t>패스토스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11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No.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/>
                        <a:t>기능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/>
                        <a:t>컬럼</a:t>
                      </a:r>
                      <a:r>
                        <a:rPr lang="en-US" sz="1200"/>
                        <a:t>ID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Type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PK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FK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Null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/>
                        <a:t>비고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</a:tr>
              <a:tr h="3965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/>
                        <a:t>1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smtClean="0"/>
                        <a:t>게시물 글 시퀀스</a:t>
                      </a:r>
                      <a:endParaRPr lang="ko-KR" altLang="en-US" sz="1200" dirty="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BOARD_NUM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NUMBER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20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20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/>
                        <a:t>게시판 글을 </a:t>
                      </a:r>
                      <a:r>
                        <a:rPr lang="ko-KR" altLang="en-US" sz="1200" dirty="0" err="1"/>
                        <a:t>가르키기위한</a:t>
                      </a:r>
                      <a:r>
                        <a:rPr lang="ko-KR" altLang="en-US" sz="1200" dirty="0"/>
                        <a:t> 값 </a:t>
                      </a:r>
                      <a:r>
                        <a:rPr lang="en-US" altLang="ko-KR" sz="1200" dirty="0"/>
                        <a:t>// </a:t>
                      </a:r>
                      <a:r>
                        <a:rPr lang="ko-KR" altLang="en-US" sz="1200" dirty="0" err="1"/>
                        <a:t>글삭제해도</a:t>
                      </a:r>
                      <a:r>
                        <a:rPr lang="ko-KR" altLang="en-US" sz="1200" dirty="0"/>
                        <a:t> 알림은 </a:t>
                      </a:r>
                      <a:r>
                        <a:rPr lang="ko-KR" altLang="en-US" sz="1200" dirty="0" err="1"/>
                        <a:t>남기기위해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FK</a:t>
                      </a:r>
                      <a:r>
                        <a:rPr lang="ko-KR" altLang="en-US" sz="1200" dirty="0" err="1"/>
                        <a:t>미설정</a:t>
                      </a:r>
                      <a:endParaRPr lang="ko-KR" altLang="en-US" sz="1200" dirty="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/>
                        <a:t>2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/>
                        <a:t>작성자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WRITER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VARCHAR2(30)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20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20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/>
                        <a:t>작성자 표시에 필요한 </a:t>
                      </a:r>
                      <a:r>
                        <a:rPr lang="en-US" altLang="ko-KR" sz="1200"/>
                        <a:t>ID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/>
                        <a:t>3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/>
                        <a:t>아이디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ID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VARCHAR2(30)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/>
                        <a:t>읽음처리 여부를 판단할 </a:t>
                      </a:r>
                      <a:r>
                        <a:rPr lang="en-US" altLang="ko-KR" sz="1200"/>
                        <a:t>ID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/>
                        <a:t>4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/>
                        <a:t>제목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SUBJECT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VARCHAR2(30)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20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/>
                        <a:t>알림에 표시할 내용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/>
                        <a:t>5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/>
                        <a:t>읽음여부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READ_YN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NUMBER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20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/>
                        <a:t>0 ,1 (</a:t>
                      </a:r>
                      <a:r>
                        <a:rPr lang="ko-KR" altLang="en-US" sz="1200"/>
                        <a:t>읽지않음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읽음</a:t>
                      </a:r>
                      <a:r>
                        <a:rPr lang="en-US" altLang="ko-KR" sz="1200"/>
                        <a:t>)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/>
                        <a:t>6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/>
                        <a:t>날짜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DATE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/>
                        <a:t>sysdate</a:t>
                      </a:r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20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err="1"/>
                        <a:t>sysdate</a:t>
                      </a:r>
                      <a:endParaRPr lang="en-US" sz="1200" dirty="0"/>
                    </a:p>
                  </a:txBody>
                  <a:tcPr marL="19312" marR="19312" marT="12875" marB="128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300" y="1803400"/>
            <a:ext cx="8050571" cy="5312462"/>
          </a:xfrm>
          <a:prstGeom prst="rect">
            <a:avLst/>
          </a:prstGeom>
        </p:spPr>
      </p:pic>
      <p:sp>
        <p:nvSpPr>
          <p:cNvPr id="8" name="object 2"/>
          <p:cNvSpPr txBox="1"/>
          <p:nvPr/>
        </p:nvSpPr>
        <p:spPr>
          <a:xfrm>
            <a:off x="676910" y="736600"/>
            <a:ext cx="3267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Gulim"/>
                <a:cs typeface="Gulim"/>
              </a:rPr>
              <a:t>클래스</a:t>
            </a:r>
            <a:r>
              <a:rPr sz="1600" spc="-125" dirty="0">
                <a:latin typeface="Gulim"/>
                <a:cs typeface="Gulim"/>
              </a:rPr>
              <a:t> </a:t>
            </a:r>
            <a:r>
              <a:rPr sz="1600" spc="-10" dirty="0">
                <a:latin typeface="Gulim"/>
                <a:cs typeface="Gulim"/>
              </a:rPr>
              <a:t>다이어그램</a:t>
            </a:r>
            <a:r>
              <a:rPr sz="1600" b="1" spc="-10" dirty="0">
                <a:latin typeface="Arial"/>
                <a:cs typeface="Arial"/>
              </a:rPr>
              <a:t>(eUML2)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-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spc="-25" dirty="0">
                <a:latin typeface="Gulim"/>
                <a:cs typeface="Gulim"/>
              </a:rPr>
              <a:t>게시판</a:t>
            </a:r>
            <a:endParaRPr sz="1600">
              <a:latin typeface="Gulim"/>
              <a:cs typeface="Gulim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6953885" y="689337"/>
            <a:ext cx="523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808080"/>
                </a:solidFill>
                <a:latin typeface="Gulim"/>
                <a:cs typeface="Gulim"/>
              </a:rPr>
              <a:t>프로젝트</a:t>
            </a:r>
            <a:endParaRPr sz="1000">
              <a:latin typeface="Gulim"/>
              <a:cs typeface="Gulim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6980527" y="898887"/>
            <a:ext cx="471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작</a:t>
            </a:r>
            <a:r>
              <a:rPr sz="1000" spc="-85" dirty="0">
                <a:solidFill>
                  <a:srgbClr val="808080"/>
                </a:solidFill>
                <a:latin typeface="Gulim"/>
                <a:cs typeface="Gulim"/>
              </a:rPr>
              <a:t> </a:t>
            </a: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성</a:t>
            </a:r>
            <a:r>
              <a:rPr sz="1000" spc="-85" dirty="0">
                <a:solidFill>
                  <a:srgbClr val="808080"/>
                </a:solidFill>
                <a:latin typeface="Gulim"/>
                <a:cs typeface="Gulim"/>
              </a:rPr>
              <a:t> </a:t>
            </a:r>
            <a:r>
              <a:rPr sz="1000" spc="-50" dirty="0">
                <a:solidFill>
                  <a:srgbClr val="808080"/>
                </a:solidFill>
                <a:latin typeface="Gulim"/>
                <a:cs typeface="Gulim"/>
              </a:rPr>
              <a:t>자</a:t>
            </a:r>
            <a:endParaRPr sz="1000">
              <a:latin typeface="Gulim"/>
              <a:cs typeface="Gulim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6781800" y="897919"/>
            <a:ext cx="3225800" cy="0"/>
          </a:xfrm>
          <a:custGeom>
            <a:avLst/>
            <a:gdLst/>
            <a:ahLst/>
            <a:cxnLst/>
            <a:rect l="l" t="t" r="r" b="b"/>
            <a:pathLst>
              <a:path w="3225800">
                <a:moveTo>
                  <a:pt x="0" y="0"/>
                </a:moveTo>
                <a:lnTo>
                  <a:pt x="3225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/>
          <p:cNvSpPr/>
          <p:nvPr/>
        </p:nvSpPr>
        <p:spPr>
          <a:xfrm>
            <a:off x="622300" y="1113819"/>
            <a:ext cx="9385300" cy="0"/>
          </a:xfrm>
          <a:custGeom>
            <a:avLst/>
            <a:gdLst/>
            <a:ahLst/>
            <a:cxnLst/>
            <a:rect l="l" t="t" r="r" b="b"/>
            <a:pathLst>
              <a:path w="9385300">
                <a:moveTo>
                  <a:pt x="0" y="0"/>
                </a:moveTo>
                <a:lnTo>
                  <a:pt x="93852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910" y="584161"/>
            <a:ext cx="20834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Gulim"/>
                <a:cs typeface="Gulim"/>
              </a:rPr>
              <a:t>패키지</a:t>
            </a:r>
            <a:r>
              <a:rPr sz="1600" spc="-105" dirty="0">
                <a:latin typeface="Gulim"/>
                <a:cs typeface="Gulim"/>
              </a:rPr>
              <a:t> </a:t>
            </a:r>
            <a:r>
              <a:rPr sz="1600" spc="-10" dirty="0">
                <a:latin typeface="Gulim"/>
                <a:cs typeface="Gulim"/>
              </a:rPr>
              <a:t>관계도</a:t>
            </a:r>
            <a:r>
              <a:rPr sz="1600" b="1" spc="-10" dirty="0">
                <a:latin typeface="Arial"/>
                <a:cs typeface="Arial"/>
              </a:rPr>
              <a:t>(eUML2)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8185" y="536898"/>
            <a:ext cx="523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808080"/>
                </a:solidFill>
                <a:latin typeface="Gulim"/>
                <a:cs typeface="Gulim"/>
              </a:rPr>
              <a:t>프로젝트</a:t>
            </a:r>
            <a:endParaRPr sz="10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4827" y="746448"/>
            <a:ext cx="471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작</a:t>
            </a:r>
            <a:r>
              <a:rPr sz="1000" spc="-85" dirty="0">
                <a:solidFill>
                  <a:srgbClr val="808080"/>
                </a:solidFill>
                <a:latin typeface="Gulim"/>
                <a:cs typeface="Gulim"/>
              </a:rPr>
              <a:t> </a:t>
            </a: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성</a:t>
            </a:r>
            <a:r>
              <a:rPr sz="1000" spc="-85" dirty="0">
                <a:solidFill>
                  <a:srgbClr val="808080"/>
                </a:solidFill>
                <a:latin typeface="Gulim"/>
                <a:cs typeface="Gulim"/>
              </a:rPr>
              <a:t> </a:t>
            </a:r>
            <a:r>
              <a:rPr sz="1000" spc="-50" dirty="0">
                <a:solidFill>
                  <a:srgbClr val="808080"/>
                </a:solidFill>
                <a:latin typeface="Gulim"/>
                <a:cs typeface="Gulim"/>
              </a:rPr>
              <a:t>자</a:t>
            </a:r>
            <a:endParaRPr sz="1000">
              <a:latin typeface="Gulim"/>
              <a:cs typeface="Guli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97700" y="742964"/>
            <a:ext cx="3009900" cy="0"/>
          </a:xfrm>
          <a:custGeom>
            <a:avLst/>
            <a:gdLst/>
            <a:ahLst/>
            <a:cxnLst/>
            <a:rect l="l" t="t" r="r" b="b"/>
            <a:pathLst>
              <a:path w="3009900">
                <a:moveTo>
                  <a:pt x="0" y="0"/>
                </a:moveTo>
                <a:lnTo>
                  <a:pt x="3009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" y="958864"/>
            <a:ext cx="9385300" cy="0"/>
          </a:xfrm>
          <a:custGeom>
            <a:avLst/>
            <a:gdLst/>
            <a:ahLst/>
            <a:cxnLst/>
            <a:rect l="l" t="t" r="r" b="b"/>
            <a:pathLst>
              <a:path w="9385300">
                <a:moveTo>
                  <a:pt x="0" y="0"/>
                </a:moveTo>
                <a:lnTo>
                  <a:pt x="93852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232" y="1020359"/>
            <a:ext cx="8966555" cy="52033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910" y="584161"/>
            <a:ext cx="31095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Gulim"/>
                <a:cs typeface="Gulim"/>
              </a:rPr>
              <a:t>유스케이스</a:t>
            </a:r>
            <a:r>
              <a:rPr sz="1600" spc="-125" dirty="0">
                <a:latin typeface="Gulim"/>
                <a:cs typeface="Gulim"/>
              </a:rPr>
              <a:t> </a:t>
            </a:r>
            <a:r>
              <a:rPr sz="1600" spc="-10" dirty="0">
                <a:latin typeface="Gulim"/>
                <a:cs typeface="Gulim"/>
              </a:rPr>
              <a:t>다이어그램</a:t>
            </a:r>
            <a:r>
              <a:rPr sz="1600" b="1" spc="-10" dirty="0">
                <a:latin typeface="Arial"/>
                <a:cs typeface="Arial"/>
              </a:rPr>
              <a:t>(Star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UML)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9888" y="584161"/>
            <a:ext cx="798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–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Gulim"/>
                <a:cs typeface="Gulim"/>
              </a:rPr>
              <a:t>사용자</a:t>
            </a:r>
            <a:endParaRPr sz="16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8185" y="479748"/>
            <a:ext cx="1174115" cy="4445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659765" algn="l"/>
              </a:tabLst>
            </a:pPr>
            <a:r>
              <a:rPr sz="1000" spc="-20" dirty="0">
                <a:solidFill>
                  <a:srgbClr val="808080"/>
                </a:solidFill>
                <a:latin typeface="Gulim"/>
                <a:cs typeface="Gulim"/>
              </a:rPr>
              <a:t>프로젝트</a:t>
            </a: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	</a:t>
            </a:r>
            <a:r>
              <a:rPr sz="1000" spc="-10" dirty="0">
                <a:latin typeface="Arial"/>
                <a:cs typeface="Arial"/>
              </a:rPr>
              <a:t>passtoss</a:t>
            </a:r>
            <a:endParaRPr sz="100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  <a:spcBef>
                <a:spcPts val="450"/>
              </a:spcBef>
              <a:tabLst>
                <a:tab pos="659765" algn="l"/>
              </a:tabLst>
            </a:pP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작</a:t>
            </a:r>
            <a:r>
              <a:rPr sz="1000" spc="-85" dirty="0">
                <a:solidFill>
                  <a:srgbClr val="808080"/>
                </a:solidFill>
                <a:latin typeface="Gulim"/>
                <a:cs typeface="Gulim"/>
              </a:rPr>
              <a:t> </a:t>
            </a: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성</a:t>
            </a:r>
            <a:r>
              <a:rPr sz="1000" spc="-85" dirty="0">
                <a:solidFill>
                  <a:srgbClr val="808080"/>
                </a:solidFill>
                <a:latin typeface="Gulim"/>
                <a:cs typeface="Gulim"/>
              </a:rPr>
              <a:t> </a:t>
            </a:r>
            <a:r>
              <a:rPr sz="1000" spc="-50" dirty="0">
                <a:solidFill>
                  <a:srgbClr val="808080"/>
                </a:solidFill>
                <a:latin typeface="Gulim"/>
                <a:cs typeface="Gulim"/>
              </a:rPr>
              <a:t>자</a:t>
            </a: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	</a:t>
            </a:r>
            <a:r>
              <a:rPr sz="1000" spc="-25" dirty="0">
                <a:latin typeface="Gulim"/>
                <a:cs typeface="Gulim"/>
              </a:rPr>
              <a:t>염재영</a:t>
            </a:r>
            <a:endParaRPr sz="1000">
              <a:latin typeface="Gulim"/>
              <a:cs typeface="Guli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97700" y="742964"/>
            <a:ext cx="3009900" cy="0"/>
          </a:xfrm>
          <a:custGeom>
            <a:avLst/>
            <a:gdLst/>
            <a:ahLst/>
            <a:cxnLst/>
            <a:rect l="l" t="t" r="r" b="b"/>
            <a:pathLst>
              <a:path w="3009900">
                <a:moveTo>
                  <a:pt x="0" y="0"/>
                </a:moveTo>
                <a:lnTo>
                  <a:pt x="3009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22300" y="952514"/>
            <a:ext cx="9401810" cy="5450840"/>
            <a:chOff x="622300" y="952514"/>
            <a:chExt cx="9401810" cy="5450840"/>
          </a:xfrm>
        </p:grpSpPr>
        <p:sp>
          <p:nvSpPr>
            <p:cNvPr id="7" name="object 7"/>
            <p:cNvSpPr/>
            <p:nvPr/>
          </p:nvSpPr>
          <p:spPr>
            <a:xfrm>
              <a:off x="622300" y="958864"/>
              <a:ext cx="9385300" cy="0"/>
            </a:xfrm>
            <a:custGeom>
              <a:avLst/>
              <a:gdLst/>
              <a:ahLst/>
              <a:cxnLst/>
              <a:rect l="l" t="t" r="r" b="b"/>
              <a:pathLst>
                <a:path w="9385300">
                  <a:moveTo>
                    <a:pt x="0" y="0"/>
                  </a:moveTo>
                  <a:lnTo>
                    <a:pt x="938529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" y="983630"/>
              <a:ext cx="9315450" cy="54197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9774" y="597703"/>
            <a:ext cx="1052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9295" algn="l"/>
              </a:tabLst>
            </a:pPr>
            <a:r>
              <a:rPr sz="2600" spc="-50" dirty="0">
                <a:latin typeface="Gulim"/>
                <a:cs typeface="Gulim"/>
              </a:rPr>
              <a:t>목</a:t>
            </a:r>
            <a:r>
              <a:rPr sz="2600" dirty="0">
                <a:latin typeface="Gulim"/>
                <a:cs typeface="Gulim"/>
              </a:rPr>
              <a:t>	</a:t>
            </a:r>
            <a:r>
              <a:rPr sz="2600" spc="-50" dirty="0">
                <a:latin typeface="Gulim"/>
                <a:cs typeface="Gulim"/>
              </a:rPr>
              <a:t>차</a:t>
            </a:r>
            <a:endParaRPr sz="2600">
              <a:latin typeface="Gulim"/>
              <a:cs typeface="Guli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910" y="2106876"/>
            <a:ext cx="15519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"/>
                <a:cs typeface="Arial"/>
              </a:rPr>
              <a:t>□</a:t>
            </a:r>
            <a:r>
              <a:rPr sz="1600" spc="-20" dirty="0">
                <a:latin typeface="Gulim"/>
                <a:cs typeface="Gulim"/>
              </a:rPr>
              <a:t>프로젝트기획서</a:t>
            </a:r>
            <a:endParaRPr sz="1600">
              <a:latin typeface="Gulim"/>
              <a:cs typeface="Guli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2488" y="2270147"/>
            <a:ext cx="2706370" cy="0"/>
          </a:xfrm>
          <a:custGeom>
            <a:avLst/>
            <a:gdLst/>
            <a:ahLst/>
            <a:cxnLst/>
            <a:rect l="l" t="t" r="r" b="b"/>
            <a:pathLst>
              <a:path w="2706370">
                <a:moveTo>
                  <a:pt x="0" y="0"/>
                </a:moveTo>
                <a:lnTo>
                  <a:pt x="2706042" y="0"/>
                </a:lnTo>
              </a:path>
            </a:pathLst>
          </a:custGeom>
          <a:ln w="1788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05814" y="2106876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910" y="2654402"/>
            <a:ext cx="15519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"/>
                <a:cs typeface="Arial"/>
              </a:rPr>
              <a:t>□</a:t>
            </a:r>
            <a:r>
              <a:rPr sz="1600" spc="-20" dirty="0">
                <a:latin typeface="Gulim"/>
                <a:cs typeface="Gulim"/>
              </a:rPr>
              <a:t>업무분석보고서</a:t>
            </a:r>
            <a:endParaRPr sz="1600">
              <a:latin typeface="Gulim"/>
              <a:cs typeface="Guli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2488" y="2817673"/>
            <a:ext cx="3044825" cy="0"/>
          </a:xfrm>
          <a:custGeom>
            <a:avLst/>
            <a:gdLst/>
            <a:ahLst/>
            <a:cxnLst/>
            <a:rect l="l" t="t" r="r" b="b"/>
            <a:pathLst>
              <a:path w="3044825">
                <a:moveTo>
                  <a:pt x="0" y="0"/>
                </a:moveTo>
                <a:lnTo>
                  <a:pt x="3044295" y="0"/>
                </a:lnTo>
              </a:path>
            </a:pathLst>
          </a:custGeom>
          <a:ln w="1788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00509" y="2654402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68930" y="3912725"/>
            <a:ext cx="2706370" cy="0"/>
          </a:xfrm>
          <a:custGeom>
            <a:avLst/>
            <a:gdLst/>
            <a:ahLst/>
            <a:cxnLst/>
            <a:rect l="l" t="t" r="r" b="b"/>
            <a:pathLst>
              <a:path w="2706370">
                <a:moveTo>
                  <a:pt x="0" y="0"/>
                </a:moveTo>
                <a:lnTo>
                  <a:pt x="2706042" y="0"/>
                </a:lnTo>
              </a:path>
            </a:pathLst>
          </a:custGeom>
          <a:ln w="1788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5397" y="4460251"/>
            <a:ext cx="2638425" cy="0"/>
          </a:xfrm>
          <a:custGeom>
            <a:avLst/>
            <a:gdLst/>
            <a:ahLst/>
            <a:cxnLst/>
            <a:rect l="l" t="t" r="r" b="b"/>
            <a:pathLst>
              <a:path w="2638425">
                <a:moveTo>
                  <a:pt x="0" y="0"/>
                </a:moveTo>
                <a:lnTo>
                  <a:pt x="2638392" y="0"/>
                </a:lnTo>
              </a:path>
            </a:pathLst>
          </a:custGeom>
          <a:ln w="1788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41231" y="5555303"/>
            <a:ext cx="4059554" cy="0"/>
          </a:xfrm>
          <a:custGeom>
            <a:avLst/>
            <a:gdLst/>
            <a:ahLst/>
            <a:cxnLst/>
            <a:rect l="l" t="t" r="r" b="b"/>
            <a:pathLst>
              <a:path w="4059554">
                <a:moveTo>
                  <a:pt x="0" y="0"/>
                </a:moveTo>
                <a:lnTo>
                  <a:pt x="4059052" y="0"/>
                </a:lnTo>
              </a:path>
            </a:pathLst>
          </a:custGeom>
          <a:ln w="1788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2413" y="6102828"/>
            <a:ext cx="3517900" cy="0"/>
          </a:xfrm>
          <a:custGeom>
            <a:avLst/>
            <a:gdLst/>
            <a:ahLst/>
            <a:cxnLst/>
            <a:rect l="l" t="t" r="r" b="b"/>
            <a:pathLst>
              <a:path w="3517900">
                <a:moveTo>
                  <a:pt x="0" y="0"/>
                </a:moveTo>
                <a:lnTo>
                  <a:pt x="3517848" y="0"/>
                </a:lnTo>
              </a:path>
            </a:pathLst>
          </a:custGeom>
          <a:ln w="1788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6910" y="3201928"/>
            <a:ext cx="5100955" cy="300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"/>
                <a:cs typeface="Arial"/>
              </a:rPr>
              <a:t>□</a:t>
            </a:r>
            <a:r>
              <a:rPr sz="1600" spc="-20" dirty="0">
                <a:latin typeface="Gulim"/>
                <a:cs typeface="Gulim"/>
              </a:rPr>
              <a:t>사이트</a:t>
            </a:r>
            <a:r>
              <a:rPr sz="1600" spc="-95" dirty="0">
                <a:latin typeface="Gulim"/>
                <a:cs typeface="Gulim"/>
              </a:rPr>
              <a:t> </a:t>
            </a:r>
            <a:r>
              <a:rPr sz="1600" spc="-10" dirty="0">
                <a:latin typeface="Gulim"/>
                <a:cs typeface="Gulim"/>
              </a:rPr>
              <a:t>기능</a:t>
            </a:r>
            <a:r>
              <a:rPr sz="1600" spc="-90" dirty="0">
                <a:latin typeface="Gulim"/>
                <a:cs typeface="Gulim"/>
              </a:rPr>
              <a:t> </a:t>
            </a:r>
            <a:r>
              <a:rPr sz="1600" dirty="0">
                <a:latin typeface="Gulim"/>
                <a:cs typeface="Gulim"/>
              </a:rPr>
              <a:t>구조</a:t>
            </a:r>
            <a:r>
              <a:rPr sz="1600" dirty="0">
                <a:latin typeface="Arial"/>
                <a:cs typeface="Arial"/>
              </a:rPr>
              <a:t>(Site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Map)--------------------------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54195" algn="l"/>
              </a:tabLst>
            </a:pPr>
            <a:r>
              <a:rPr sz="1600" spc="-20" dirty="0">
                <a:latin typeface="Arial"/>
                <a:cs typeface="Arial"/>
              </a:rPr>
              <a:t>□</a:t>
            </a:r>
            <a:r>
              <a:rPr sz="1600" spc="-20" dirty="0">
                <a:latin typeface="Gulim"/>
                <a:cs typeface="Gulim"/>
              </a:rPr>
              <a:t>디렉토리</a:t>
            </a:r>
            <a:r>
              <a:rPr sz="1600" spc="-95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구조도</a:t>
            </a:r>
            <a:r>
              <a:rPr sz="1600" dirty="0">
                <a:latin typeface="Gulim"/>
                <a:cs typeface="Gulim"/>
              </a:rPr>
              <a:t>	</a:t>
            </a:r>
            <a:r>
              <a:rPr sz="1600" spc="-50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42790" algn="l"/>
              </a:tabLst>
            </a:pPr>
            <a:r>
              <a:rPr sz="1600" spc="-20" dirty="0">
                <a:latin typeface="Arial"/>
                <a:cs typeface="Arial"/>
              </a:rPr>
              <a:t>□</a:t>
            </a:r>
            <a:r>
              <a:rPr sz="1600" spc="-20" dirty="0">
                <a:latin typeface="Gulim"/>
                <a:cs typeface="Gulim"/>
              </a:rPr>
              <a:t>테이블</a:t>
            </a:r>
            <a:r>
              <a:rPr sz="1600" spc="-114" dirty="0">
                <a:latin typeface="Gulim"/>
                <a:cs typeface="Gulim"/>
              </a:rPr>
              <a:t> </a:t>
            </a:r>
            <a:r>
              <a:rPr sz="1600" spc="-10" dirty="0">
                <a:latin typeface="Gulim"/>
                <a:cs typeface="Gulim"/>
              </a:rPr>
              <a:t>상세</a:t>
            </a:r>
            <a:r>
              <a:rPr sz="1600" spc="-105" dirty="0">
                <a:latin typeface="Gulim"/>
                <a:cs typeface="Gulim"/>
              </a:rPr>
              <a:t> </a:t>
            </a:r>
            <a:r>
              <a:rPr sz="1600" spc="-25" dirty="0">
                <a:latin typeface="Gulim"/>
                <a:cs typeface="Gulim"/>
              </a:rPr>
              <a:t>설명서</a:t>
            </a:r>
            <a:r>
              <a:rPr sz="1600" dirty="0">
                <a:latin typeface="Gulim"/>
                <a:cs typeface="Gulim"/>
              </a:rPr>
              <a:t>	</a:t>
            </a:r>
            <a:r>
              <a:rPr sz="1600" spc="-50" dirty="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□</a:t>
            </a:r>
            <a:r>
              <a:rPr sz="1600" spc="-25" dirty="0">
                <a:latin typeface="Gulim"/>
                <a:cs typeface="Gulim"/>
              </a:rPr>
              <a:t>데이터베이스</a:t>
            </a:r>
            <a:r>
              <a:rPr sz="1600" dirty="0">
                <a:latin typeface="Gulim"/>
                <a:cs typeface="Gulim"/>
              </a:rPr>
              <a:t> </a:t>
            </a:r>
            <a:r>
              <a:rPr sz="1600" spc="-20" dirty="0">
                <a:latin typeface="Gulim"/>
                <a:cs typeface="Gulim"/>
              </a:rPr>
              <a:t>다이어그램</a:t>
            </a:r>
            <a:r>
              <a:rPr sz="1600" spc="-20" dirty="0">
                <a:latin typeface="Arial"/>
                <a:cs typeface="Arial"/>
              </a:rPr>
              <a:t>(ERD)-</a:t>
            </a:r>
            <a:r>
              <a:rPr sz="1600" spc="-10" dirty="0">
                <a:latin typeface="Arial"/>
                <a:cs typeface="Arial"/>
              </a:rPr>
              <a:t>---------------------------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679315" algn="l"/>
              </a:tabLst>
            </a:pPr>
            <a:r>
              <a:rPr sz="1600" spc="-20" dirty="0">
                <a:latin typeface="Arial"/>
                <a:cs typeface="Arial"/>
              </a:rPr>
              <a:t>□UML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0" dirty="0"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509135" algn="l"/>
              </a:tabLst>
            </a:pPr>
            <a:r>
              <a:rPr sz="1600" spc="-10" dirty="0">
                <a:latin typeface="Arial"/>
                <a:cs typeface="Arial"/>
              </a:rPr>
              <a:t>□</a:t>
            </a:r>
            <a:r>
              <a:rPr sz="1600" spc="-10" dirty="0">
                <a:latin typeface="Gulim"/>
                <a:cs typeface="Gulim"/>
              </a:rPr>
              <a:t>실행과정</a:t>
            </a:r>
            <a:r>
              <a:rPr sz="1600" dirty="0">
                <a:latin typeface="Gulim"/>
                <a:cs typeface="Gulim"/>
              </a:rPr>
              <a:t>	</a:t>
            </a:r>
            <a:r>
              <a:rPr sz="1600" spc="-50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910" y="769030"/>
            <a:ext cx="32772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Gulim"/>
                <a:cs typeface="Gulim"/>
              </a:rPr>
              <a:t>메인화면</a:t>
            </a:r>
            <a:r>
              <a:rPr sz="1600" b="1" spc="-10" dirty="0">
                <a:latin typeface="Arial"/>
                <a:cs typeface="Arial"/>
              </a:rPr>
              <a:t>(</a:t>
            </a:r>
            <a:r>
              <a:rPr sz="1600" spc="-10" dirty="0">
                <a:latin typeface="Gulim"/>
                <a:cs typeface="Gulim"/>
              </a:rPr>
              <a:t>게시판</a:t>
            </a:r>
            <a:r>
              <a:rPr sz="1600" b="1" spc="-10" dirty="0">
                <a:latin typeface="Arial"/>
                <a:cs typeface="Arial"/>
              </a:rPr>
              <a:t>)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spc="-20" dirty="0">
                <a:latin typeface="Gulim"/>
                <a:cs typeface="Gulim"/>
              </a:rPr>
              <a:t>시퀀스</a:t>
            </a:r>
            <a:r>
              <a:rPr sz="1600" spc="-114" dirty="0">
                <a:latin typeface="Gulim"/>
                <a:cs typeface="Gulim"/>
              </a:rPr>
              <a:t> </a:t>
            </a:r>
            <a:r>
              <a:rPr sz="1600" spc="-10" dirty="0">
                <a:latin typeface="Gulim"/>
                <a:cs typeface="Gulim"/>
              </a:rPr>
              <a:t>다이어그램</a:t>
            </a:r>
            <a:endParaRPr sz="1600">
              <a:latin typeface="Gulim"/>
              <a:cs typeface="Guli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7235" y="739155"/>
            <a:ext cx="523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808080"/>
                </a:solidFill>
                <a:latin typeface="Gulim"/>
                <a:cs typeface="Gulim"/>
              </a:rPr>
              <a:t>프로젝트</a:t>
            </a:r>
            <a:endParaRPr sz="10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0518" y="913954"/>
            <a:ext cx="471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작</a:t>
            </a:r>
            <a:r>
              <a:rPr sz="1000" spc="-85" dirty="0">
                <a:solidFill>
                  <a:srgbClr val="808080"/>
                </a:solidFill>
                <a:latin typeface="Gulim"/>
                <a:cs typeface="Gulim"/>
              </a:rPr>
              <a:t> </a:t>
            </a: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성</a:t>
            </a:r>
            <a:r>
              <a:rPr sz="1000" spc="-85" dirty="0">
                <a:solidFill>
                  <a:srgbClr val="808080"/>
                </a:solidFill>
                <a:latin typeface="Gulim"/>
                <a:cs typeface="Gulim"/>
              </a:rPr>
              <a:t> </a:t>
            </a:r>
            <a:r>
              <a:rPr sz="1000" spc="-50" dirty="0">
                <a:solidFill>
                  <a:srgbClr val="808080"/>
                </a:solidFill>
                <a:latin typeface="Gulim"/>
                <a:cs typeface="Gulim"/>
              </a:rPr>
              <a:t>자</a:t>
            </a:r>
            <a:endParaRPr sz="1000">
              <a:latin typeface="Gulim"/>
              <a:cs typeface="Guli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97700" y="933464"/>
            <a:ext cx="3009900" cy="0"/>
          </a:xfrm>
          <a:custGeom>
            <a:avLst/>
            <a:gdLst/>
            <a:ahLst/>
            <a:cxnLst/>
            <a:rect l="l" t="t" r="r" b="b"/>
            <a:pathLst>
              <a:path w="3009900">
                <a:moveTo>
                  <a:pt x="0" y="0"/>
                </a:moveTo>
                <a:lnTo>
                  <a:pt x="3009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" y="1111264"/>
            <a:ext cx="9385300" cy="0"/>
          </a:xfrm>
          <a:custGeom>
            <a:avLst/>
            <a:gdLst/>
            <a:ahLst/>
            <a:cxnLst/>
            <a:rect l="l" t="t" r="r" b="b"/>
            <a:pathLst>
              <a:path w="9385300">
                <a:moveTo>
                  <a:pt x="0" y="0"/>
                </a:moveTo>
                <a:lnTo>
                  <a:pt x="93852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1737" y="2071141"/>
            <a:ext cx="7248525" cy="36766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910" y="769030"/>
            <a:ext cx="32772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spc="-20" dirty="0" smtClean="0">
                <a:latin typeface="Gulim"/>
                <a:cs typeface="Gulim"/>
              </a:rPr>
              <a:t>알림 </a:t>
            </a:r>
            <a:r>
              <a:rPr sz="1600" spc="-20" dirty="0" err="1" smtClean="0">
                <a:latin typeface="Gulim"/>
                <a:cs typeface="Gulim"/>
              </a:rPr>
              <a:t>시퀀스</a:t>
            </a:r>
            <a:r>
              <a:rPr sz="1600" spc="-114" dirty="0" smtClean="0">
                <a:latin typeface="Gulim"/>
                <a:cs typeface="Gulim"/>
              </a:rPr>
              <a:t> </a:t>
            </a:r>
            <a:r>
              <a:rPr sz="1600" spc="-10" dirty="0">
                <a:latin typeface="Gulim"/>
                <a:cs typeface="Gulim"/>
              </a:rPr>
              <a:t>다이어그램</a:t>
            </a:r>
            <a:endParaRPr sz="1600" dirty="0">
              <a:latin typeface="Gulim"/>
              <a:cs typeface="Guli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7235" y="739155"/>
            <a:ext cx="523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808080"/>
                </a:solidFill>
                <a:latin typeface="Gulim"/>
                <a:cs typeface="Gulim"/>
              </a:rPr>
              <a:t>프로젝트</a:t>
            </a:r>
            <a:endParaRPr sz="10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0518" y="913954"/>
            <a:ext cx="471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작</a:t>
            </a:r>
            <a:r>
              <a:rPr sz="1000" spc="-85" dirty="0">
                <a:solidFill>
                  <a:srgbClr val="808080"/>
                </a:solidFill>
                <a:latin typeface="Gulim"/>
                <a:cs typeface="Gulim"/>
              </a:rPr>
              <a:t> </a:t>
            </a: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성</a:t>
            </a:r>
            <a:r>
              <a:rPr sz="1000" spc="-85" dirty="0">
                <a:solidFill>
                  <a:srgbClr val="808080"/>
                </a:solidFill>
                <a:latin typeface="Gulim"/>
                <a:cs typeface="Gulim"/>
              </a:rPr>
              <a:t> </a:t>
            </a:r>
            <a:r>
              <a:rPr sz="1000" spc="-50" dirty="0">
                <a:solidFill>
                  <a:srgbClr val="808080"/>
                </a:solidFill>
                <a:latin typeface="Gulim"/>
                <a:cs typeface="Gulim"/>
              </a:rPr>
              <a:t>자</a:t>
            </a:r>
            <a:endParaRPr sz="1000">
              <a:latin typeface="Gulim"/>
              <a:cs typeface="Guli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97700" y="933464"/>
            <a:ext cx="3009900" cy="0"/>
          </a:xfrm>
          <a:custGeom>
            <a:avLst/>
            <a:gdLst/>
            <a:ahLst/>
            <a:cxnLst/>
            <a:rect l="l" t="t" r="r" b="b"/>
            <a:pathLst>
              <a:path w="3009900">
                <a:moveTo>
                  <a:pt x="0" y="0"/>
                </a:moveTo>
                <a:lnTo>
                  <a:pt x="3009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" y="1111264"/>
            <a:ext cx="9385300" cy="0"/>
          </a:xfrm>
          <a:custGeom>
            <a:avLst/>
            <a:gdLst/>
            <a:ahLst/>
            <a:cxnLst/>
            <a:rect l="l" t="t" r="r" b="b"/>
            <a:pathLst>
              <a:path w="9385300">
                <a:moveTo>
                  <a:pt x="0" y="0"/>
                </a:moveTo>
                <a:lnTo>
                  <a:pt x="93852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082" name="Picture 2" descr="C:\Users\염태\Desktop\알림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5700" y="1803400"/>
            <a:ext cx="7994361" cy="44454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910" y="804997"/>
            <a:ext cx="2404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latin typeface="Arial"/>
                <a:cs typeface="Arial"/>
              </a:rPr>
              <a:t>AWS</a:t>
            </a:r>
            <a:r>
              <a:rPr sz="1600" spc="-30" dirty="0">
                <a:latin typeface="Gulim"/>
                <a:cs typeface="Gulim"/>
              </a:rPr>
              <a:t>로</a:t>
            </a:r>
            <a:r>
              <a:rPr sz="1600" spc="-105" dirty="0">
                <a:latin typeface="Gulim"/>
                <a:cs typeface="Gulim"/>
              </a:rPr>
              <a:t> </a:t>
            </a:r>
            <a:r>
              <a:rPr sz="1600" spc="-20" dirty="0">
                <a:latin typeface="Gulim"/>
                <a:cs typeface="Gulim"/>
              </a:rPr>
              <a:t>프로젝트</a:t>
            </a:r>
            <a:r>
              <a:rPr sz="1600" spc="-100" dirty="0">
                <a:latin typeface="Gulim"/>
                <a:cs typeface="Gulim"/>
              </a:rPr>
              <a:t> </a:t>
            </a:r>
            <a:r>
              <a:rPr sz="1600" spc="-20" dirty="0">
                <a:latin typeface="Gulim"/>
                <a:cs typeface="Gulim"/>
              </a:rPr>
              <a:t>배포하기</a:t>
            </a:r>
            <a:endParaRPr sz="1600">
              <a:latin typeface="Gulim"/>
              <a:cs typeface="Guli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7235" y="862484"/>
            <a:ext cx="523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808080"/>
                </a:solidFill>
                <a:latin typeface="Gulim"/>
                <a:cs typeface="Gulim"/>
              </a:rPr>
              <a:t>프로젝트</a:t>
            </a:r>
            <a:endParaRPr sz="10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650" y="1492236"/>
            <a:ext cx="6311900" cy="254000"/>
          </a:xfrm>
          <a:prstGeom prst="rect">
            <a:avLst/>
          </a:prstGeom>
          <a:solidFill>
            <a:srgbClr val="DAE4F1"/>
          </a:solidFill>
          <a:ln w="12700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135"/>
              </a:spcBef>
            </a:pPr>
            <a:r>
              <a:rPr sz="1200" spc="-20" dirty="0">
                <a:latin typeface="Gulim"/>
                <a:cs typeface="Gulim"/>
              </a:rPr>
              <a:t>실행화면</a:t>
            </a:r>
            <a:endParaRPr sz="1200">
              <a:latin typeface="Gulim"/>
              <a:cs typeface="Guli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0550" y="1492236"/>
            <a:ext cx="3149600" cy="254000"/>
          </a:xfrm>
          <a:prstGeom prst="rect">
            <a:avLst/>
          </a:prstGeom>
          <a:solidFill>
            <a:srgbClr val="DAE4F1"/>
          </a:solidFill>
          <a:ln w="12700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35"/>
              </a:spcBef>
            </a:pPr>
            <a:r>
              <a:rPr sz="1200" spc="-20" dirty="0">
                <a:latin typeface="Gulim"/>
                <a:cs typeface="Gulim"/>
              </a:rPr>
              <a:t>세부내용</a:t>
            </a:r>
            <a:endParaRPr sz="1200">
              <a:latin typeface="Gulim"/>
              <a:cs typeface="Guli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2300" y="1085864"/>
            <a:ext cx="9385300" cy="0"/>
          </a:xfrm>
          <a:custGeom>
            <a:avLst/>
            <a:gdLst/>
            <a:ahLst/>
            <a:cxnLst/>
            <a:rect l="l" t="t" r="r" b="b"/>
            <a:pathLst>
              <a:path w="9385300">
                <a:moveTo>
                  <a:pt x="0" y="0"/>
                </a:moveTo>
                <a:lnTo>
                  <a:pt x="93852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300" y="1263664"/>
            <a:ext cx="9385300" cy="0"/>
          </a:xfrm>
          <a:custGeom>
            <a:avLst/>
            <a:gdLst/>
            <a:ahLst/>
            <a:cxnLst/>
            <a:rect l="l" t="t" r="r" b="b"/>
            <a:pathLst>
              <a:path w="9385300">
                <a:moveTo>
                  <a:pt x="0" y="0"/>
                </a:moveTo>
                <a:lnTo>
                  <a:pt x="93852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5"/>
          <p:cNvGrpSpPr/>
          <p:nvPr/>
        </p:nvGrpSpPr>
        <p:grpSpPr>
          <a:xfrm>
            <a:off x="622300" y="2032000"/>
            <a:ext cx="9474200" cy="4927600"/>
            <a:chOff x="622300" y="533414"/>
            <a:chExt cx="9474200" cy="4927600"/>
          </a:xfrm>
        </p:grpSpPr>
        <p:sp>
          <p:nvSpPr>
            <p:cNvPr id="9" name="object 6"/>
            <p:cNvSpPr/>
            <p:nvPr/>
          </p:nvSpPr>
          <p:spPr>
            <a:xfrm>
              <a:off x="622300" y="539764"/>
              <a:ext cx="9474200" cy="4921250"/>
            </a:xfrm>
            <a:custGeom>
              <a:avLst/>
              <a:gdLst/>
              <a:ahLst/>
              <a:cxnLst/>
              <a:rect l="l" t="t" r="r" b="b"/>
              <a:pathLst>
                <a:path w="9474200" h="4921250">
                  <a:moveTo>
                    <a:pt x="6349" y="6350"/>
                  </a:moveTo>
                  <a:lnTo>
                    <a:pt x="6349" y="4921249"/>
                  </a:lnTo>
                </a:path>
                <a:path w="9474200" h="4921250">
                  <a:moveTo>
                    <a:pt x="6318249" y="6350"/>
                  </a:moveTo>
                  <a:lnTo>
                    <a:pt x="6318249" y="4921249"/>
                  </a:lnTo>
                </a:path>
                <a:path w="9474200" h="4921250">
                  <a:moveTo>
                    <a:pt x="9467850" y="6350"/>
                  </a:moveTo>
                  <a:lnTo>
                    <a:pt x="9467850" y="4921249"/>
                  </a:lnTo>
                </a:path>
                <a:path w="9474200" h="4921250">
                  <a:moveTo>
                    <a:pt x="0" y="0"/>
                  </a:moveTo>
                  <a:lnTo>
                    <a:pt x="9474199" y="0"/>
                  </a:lnTo>
                </a:path>
                <a:path w="9474200" h="4921250">
                  <a:moveTo>
                    <a:pt x="0" y="4914900"/>
                  </a:moveTo>
                  <a:lnTo>
                    <a:pt x="9474199" y="4914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" y="692249"/>
              <a:ext cx="6181725" cy="45516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5754" y="2688684"/>
            <a:ext cx="23768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1.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sts</a:t>
            </a:r>
            <a:r>
              <a:rPr sz="1300" spc="-10" dirty="0">
                <a:latin typeface="Gulim"/>
                <a:cs typeface="Gulim"/>
              </a:rPr>
              <a:t>에서</a:t>
            </a:r>
            <a:r>
              <a:rPr sz="1300" spc="-100" dirty="0">
                <a:latin typeface="Gulim"/>
                <a:cs typeface="Gulim"/>
              </a:rPr>
              <a:t> </a:t>
            </a:r>
            <a:r>
              <a:rPr sz="1300" dirty="0">
                <a:latin typeface="Arial"/>
                <a:cs typeface="Arial"/>
              </a:rPr>
              <a:t>github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commit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&amp;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push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2300" y="2108200"/>
            <a:ext cx="9474200" cy="4927600"/>
            <a:chOff x="622300" y="533414"/>
            <a:chExt cx="9474200" cy="4927600"/>
          </a:xfrm>
        </p:grpSpPr>
        <p:sp>
          <p:nvSpPr>
            <p:cNvPr id="6" name="object 6"/>
            <p:cNvSpPr/>
            <p:nvPr/>
          </p:nvSpPr>
          <p:spPr>
            <a:xfrm>
              <a:off x="622300" y="539764"/>
              <a:ext cx="9474200" cy="4921250"/>
            </a:xfrm>
            <a:custGeom>
              <a:avLst/>
              <a:gdLst/>
              <a:ahLst/>
              <a:cxnLst/>
              <a:rect l="l" t="t" r="r" b="b"/>
              <a:pathLst>
                <a:path w="9474200" h="4921250">
                  <a:moveTo>
                    <a:pt x="6349" y="6350"/>
                  </a:moveTo>
                  <a:lnTo>
                    <a:pt x="6349" y="4921249"/>
                  </a:lnTo>
                </a:path>
                <a:path w="9474200" h="4921250">
                  <a:moveTo>
                    <a:pt x="6318249" y="6350"/>
                  </a:moveTo>
                  <a:lnTo>
                    <a:pt x="6318249" y="4921249"/>
                  </a:lnTo>
                </a:path>
                <a:path w="9474200" h="4921250">
                  <a:moveTo>
                    <a:pt x="9467850" y="6350"/>
                  </a:moveTo>
                  <a:lnTo>
                    <a:pt x="9467850" y="4921249"/>
                  </a:lnTo>
                </a:path>
                <a:path w="9474200" h="4921250">
                  <a:moveTo>
                    <a:pt x="0" y="0"/>
                  </a:moveTo>
                  <a:lnTo>
                    <a:pt x="9474199" y="0"/>
                  </a:lnTo>
                </a:path>
                <a:path w="9474200" h="4921250">
                  <a:moveTo>
                    <a:pt x="0" y="4914900"/>
                  </a:moveTo>
                  <a:lnTo>
                    <a:pt x="9474199" y="4914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" y="692249"/>
              <a:ext cx="6181725" cy="4551683"/>
            </a:xfrm>
            <a:prstGeom prst="rect">
              <a:avLst/>
            </a:prstGeom>
          </p:spPr>
        </p:pic>
      </p:grpSp>
      <p:sp>
        <p:nvSpPr>
          <p:cNvPr id="10" name="object 3"/>
          <p:cNvSpPr txBox="1"/>
          <p:nvPr/>
        </p:nvSpPr>
        <p:spPr>
          <a:xfrm>
            <a:off x="686435" y="812800"/>
            <a:ext cx="2404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latin typeface="Arial"/>
                <a:cs typeface="Arial"/>
              </a:rPr>
              <a:t>AWS</a:t>
            </a:r>
            <a:r>
              <a:rPr sz="1600" spc="-30" dirty="0">
                <a:latin typeface="Gulim"/>
                <a:cs typeface="Gulim"/>
              </a:rPr>
              <a:t>로</a:t>
            </a:r>
            <a:r>
              <a:rPr sz="1600" spc="-105" dirty="0">
                <a:latin typeface="Gulim"/>
                <a:cs typeface="Gulim"/>
              </a:rPr>
              <a:t> </a:t>
            </a:r>
            <a:r>
              <a:rPr sz="1600" spc="-20" dirty="0">
                <a:latin typeface="Gulim"/>
                <a:cs typeface="Gulim"/>
              </a:rPr>
              <a:t>프로젝트</a:t>
            </a:r>
            <a:r>
              <a:rPr sz="1600" spc="-100" dirty="0">
                <a:latin typeface="Gulim"/>
                <a:cs typeface="Gulim"/>
              </a:rPr>
              <a:t> </a:t>
            </a:r>
            <a:r>
              <a:rPr sz="1600" spc="-20" dirty="0">
                <a:latin typeface="Gulim"/>
                <a:cs typeface="Gulim"/>
              </a:rPr>
              <a:t>배포하기</a:t>
            </a:r>
            <a:endParaRPr sz="1600">
              <a:latin typeface="Gulim"/>
              <a:cs typeface="Gulim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7087235" y="870337"/>
            <a:ext cx="523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808080"/>
                </a:solidFill>
                <a:latin typeface="Gulim"/>
                <a:cs typeface="Gulim"/>
              </a:rPr>
              <a:t>프로젝트</a:t>
            </a:r>
            <a:endParaRPr sz="1000">
              <a:latin typeface="Gulim"/>
              <a:cs typeface="Gulim"/>
            </a:endParaRPr>
          </a:p>
        </p:txBody>
      </p:sp>
      <p:sp>
        <p:nvSpPr>
          <p:cNvPr id="12" name="object 5"/>
          <p:cNvSpPr/>
          <p:nvPr/>
        </p:nvSpPr>
        <p:spPr>
          <a:xfrm>
            <a:off x="635000" y="1100017"/>
            <a:ext cx="9372600" cy="0"/>
          </a:xfrm>
          <a:custGeom>
            <a:avLst/>
            <a:gdLst/>
            <a:ahLst/>
            <a:cxnLst/>
            <a:rect l="l" t="t" r="r" b="b"/>
            <a:pathLst>
              <a:path w="9372600">
                <a:moveTo>
                  <a:pt x="0" y="0"/>
                </a:moveTo>
                <a:lnTo>
                  <a:pt x="93725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/>
          <p:cNvSpPr/>
          <p:nvPr/>
        </p:nvSpPr>
        <p:spPr>
          <a:xfrm>
            <a:off x="635000" y="1277817"/>
            <a:ext cx="9372600" cy="0"/>
          </a:xfrm>
          <a:custGeom>
            <a:avLst/>
            <a:gdLst/>
            <a:ahLst/>
            <a:cxnLst/>
            <a:rect l="l" t="t" r="r" b="b"/>
            <a:pathLst>
              <a:path w="9372600">
                <a:moveTo>
                  <a:pt x="0" y="0"/>
                </a:moveTo>
                <a:lnTo>
                  <a:pt x="93725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2032000"/>
          <a:ext cx="9461500" cy="515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0"/>
                <a:gridCol w="3149600"/>
              </a:tblGrid>
              <a:tr h="25400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실행화면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세부내용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4902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177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2.</a:t>
                      </a:r>
                      <a:r>
                        <a:rPr sz="1300" spc="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github</a:t>
                      </a:r>
                      <a:r>
                        <a:rPr sz="1300" spc="-10" dirty="0">
                          <a:latin typeface="Gulim"/>
                          <a:cs typeface="Gulim"/>
                        </a:rPr>
                        <a:t>에</a:t>
                      </a:r>
                      <a:r>
                        <a:rPr sz="1300" spc="-9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5" dirty="0">
                          <a:latin typeface="Gulim"/>
                          <a:cs typeface="Gulim"/>
                        </a:rPr>
                        <a:t>프로젝트</a:t>
                      </a:r>
                      <a:r>
                        <a:rPr sz="1300" spc="-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upload</a:t>
                      </a:r>
                      <a:r>
                        <a:rPr sz="13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25" dirty="0">
                          <a:latin typeface="Gulim"/>
                          <a:cs typeface="Gulim"/>
                        </a:rPr>
                        <a:t>성공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3369063"/>
            <a:ext cx="6181724" cy="2743888"/>
          </a:xfrm>
          <a:prstGeom prst="rect">
            <a:avLst/>
          </a:prstGeom>
        </p:spPr>
      </p:pic>
      <p:sp>
        <p:nvSpPr>
          <p:cNvPr id="8" name="object 3"/>
          <p:cNvSpPr txBox="1"/>
          <p:nvPr/>
        </p:nvSpPr>
        <p:spPr>
          <a:xfrm>
            <a:off x="686435" y="889000"/>
            <a:ext cx="2404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latin typeface="Arial"/>
                <a:cs typeface="Arial"/>
              </a:rPr>
              <a:t>AWS</a:t>
            </a:r>
            <a:r>
              <a:rPr sz="1600" spc="-30" dirty="0">
                <a:latin typeface="Gulim"/>
                <a:cs typeface="Gulim"/>
              </a:rPr>
              <a:t>로</a:t>
            </a:r>
            <a:r>
              <a:rPr sz="1600" spc="-105" dirty="0">
                <a:latin typeface="Gulim"/>
                <a:cs typeface="Gulim"/>
              </a:rPr>
              <a:t> </a:t>
            </a:r>
            <a:r>
              <a:rPr sz="1600" spc="-20" dirty="0">
                <a:latin typeface="Gulim"/>
                <a:cs typeface="Gulim"/>
              </a:rPr>
              <a:t>프로젝트</a:t>
            </a:r>
            <a:r>
              <a:rPr sz="1600" spc="-100" dirty="0">
                <a:latin typeface="Gulim"/>
                <a:cs typeface="Gulim"/>
              </a:rPr>
              <a:t> </a:t>
            </a:r>
            <a:r>
              <a:rPr sz="1600" spc="-20" dirty="0">
                <a:latin typeface="Gulim"/>
                <a:cs typeface="Gulim"/>
              </a:rPr>
              <a:t>배포하기</a:t>
            </a:r>
            <a:endParaRPr sz="1600">
              <a:latin typeface="Gulim"/>
              <a:cs typeface="Gulim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7087235" y="946537"/>
            <a:ext cx="523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808080"/>
                </a:solidFill>
                <a:latin typeface="Gulim"/>
                <a:cs typeface="Gulim"/>
              </a:rPr>
              <a:t>프로젝트</a:t>
            </a:r>
            <a:endParaRPr sz="1000">
              <a:latin typeface="Gulim"/>
              <a:cs typeface="Gulim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635000" y="1176217"/>
            <a:ext cx="9372600" cy="0"/>
          </a:xfrm>
          <a:custGeom>
            <a:avLst/>
            <a:gdLst/>
            <a:ahLst/>
            <a:cxnLst/>
            <a:rect l="l" t="t" r="r" b="b"/>
            <a:pathLst>
              <a:path w="9372600">
                <a:moveTo>
                  <a:pt x="0" y="0"/>
                </a:moveTo>
                <a:lnTo>
                  <a:pt x="93725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>
            <a:off x="635000" y="1354017"/>
            <a:ext cx="9372600" cy="0"/>
          </a:xfrm>
          <a:custGeom>
            <a:avLst/>
            <a:gdLst/>
            <a:ahLst/>
            <a:cxnLst/>
            <a:rect l="l" t="t" r="r" b="b"/>
            <a:pathLst>
              <a:path w="9372600">
                <a:moveTo>
                  <a:pt x="0" y="0"/>
                </a:moveTo>
                <a:lnTo>
                  <a:pt x="93725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1879600"/>
          <a:ext cx="9461500" cy="514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0"/>
                <a:gridCol w="3149600"/>
              </a:tblGrid>
              <a:tr h="24130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실행화면</a:t>
                      </a:r>
                      <a:endParaRPr sz="1200" dirty="0">
                        <a:latin typeface="Gulim"/>
                        <a:cs typeface="Gulim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세부내용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4902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231775">
                        <a:lnSpc>
                          <a:spcPct val="1000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3.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Webhooks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25" dirty="0">
                          <a:latin typeface="Gulim"/>
                          <a:cs typeface="Gulim"/>
                        </a:rPr>
                        <a:t>이용해서</a:t>
                      </a:r>
                      <a:r>
                        <a:rPr sz="1300" spc="-1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5" dirty="0">
                          <a:latin typeface="Gulim"/>
                          <a:cs typeface="Gulim"/>
                        </a:rPr>
                        <a:t>젠킨스</a:t>
                      </a:r>
                      <a:endParaRPr sz="1300" dirty="0">
                        <a:latin typeface="Gulim"/>
                        <a:cs typeface="Gulim"/>
                      </a:endParaRPr>
                    </a:p>
                    <a:p>
                      <a:pPr marL="36957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Pipeline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25" dirty="0">
                          <a:latin typeface="Gulim"/>
                          <a:cs typeface="Gulim"/>
                        </a:rPr>
                        <a:t>빌드</a:t>
                      </a:r>
                      <a:endParaRPr sz="1300" dirty="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2572355"/>
            <a:ext cx="6181725" cy="3979316"/>
          </a:xfrm>
          <a:prstGeom prst="rect">
            <a:avLst/>
          </a:prstGeom>
        </p:spPr>
      </p:pic>
      <p:sp>
        <p:nvSpPr>
          <p:cNvPr id="4" name="object 3"/>
          <p:cNvSpPr txBox="1"/>
          <p:nvPr/>
        </p:nvSpPr>
        <p:spPr>
          <a:xfrm>
            <a:off x="686435" y="906583"/>
            <a:ext cx="2404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latin typeface="Arial"/>
                <a:cs typeface="Arial"/>
              </a:rPr>
              <a:t>AWS</a:t>
            </a:r>
            <a:r>
              <a:rPr sz="1600" spc="-30" dirty="0">
                <a:latin typeface="Gulim"/>
                <a:cs typeface="Gulim"/>
              </a:rPr>
              <a:t>로</a:t>
            </a:r>
            <a:r>
              <a:rPr sz="1600" spc="-105" dirty="0">
                <a:latin typeface="Gulim"/>
                <a:cs typeface="Gulim"/>
              </a:rPr>
              <a:t> </a:t>
            </a:r>
            <a:r>
              <a:rPr sz="1600" spc="-20" dirty="0">
                <a:latin typeface="Gulim"/>
                <a:cs typeface="Gulim"/>
              </a:rPr>
              <a:t>프로젝트</a:t>
            </a:r>
            <a:r>
              <a:rPr sz="1600" spc="-100" dirty="0">
                <a:latin typeface="Gulim"/>
                <a:cs typeface="Gulim"/>
              </a:rPr>
              <a:t> </a:t>
            </a:r>
            <a:r>
              <a:rPr sz="1600" spc="-20" dirty="0">
                <a:latin typeface="Gulim"/>
                <a:cs typeface="Gulim"/>
              </a:rPr>
              <a:t>배포하기</a:t>
            </a:r>
            <a:endParaRPr sz="1600">
              <a:latin typeface="Gulim"/>
              <a:cs typeface="Gulim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7087235" y="964120"/>
            <a:ext cx="523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808080"/>
                </a:solidFill>
                <a:latin typeface="Gulim"/>
                <a:cs typeface="Gulim"/>
              </a:rPr>
              <a:t>프로젝트</a:t>
            </a:r>
            <a:endParaRPr sz="1000">
              <a:latin typeface="Gulim"/>
              <a:cs typeface="Gulim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635000" y="1193800"/>
            <a:ext cx="9372600" cy="0"/>
          </a:xfrm>
          <a:custGeom>
            <a:avLst/>
            <a:gdLst/>
            <a:ahLst/>
            <a:cxnLst/>
            <a:rect l="l" t="t" r="r" b="b"/>
            <a:pathLst>
              <a:path w="9372600">
                <a:moveTo>
                  <a:pt x="0" y="0"/>
                </a:moveTo>
                <a:lnTo>
                  <a:pt x="93725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635000" y="1371600"/>
            <a:ext cx="9372600" cy="0"/>
          </a:xfrm>
          <a:custGeom>
            <a:avLst/>
            <a:gdLst/>
            <a:ahLst/>
            <a:cxnLst/>
            <a:rect l="l" t="t" r="r" b="b"/>
            <a:pathLst>
              <a:path w="9372600">
                <a:moveTo>
                  <a:pt x="0" y="0"/>
                </a:moveTo>
                <a:lnTo>
                  <a:pt x="93725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1181111"/>
          <a:ext cx="9461500" cy="473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0"/>
                <a:gridCol w="3149600"/>
              </a:tblGrid>
              <a:tr h="25336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실행화면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세부내용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4483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177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4.</a:t>
                      </a:r>
                      <a:r>
                        <a:rPr sz="13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Dockerhub</a:t>
                      </a:r>
                      <a:r>
                        <a:rPr sz="1300" spc="-10" dirty="0">
                          <a:latin typeface="Gulim"/>
                          <a:cs typeface="Gulim"/>
                        </a:rPr>
                        <a:t>에</a:t>
                      </a:r>
                      <a:r>
                        <a:rPr sz="13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0" dirty="0">
                          <a:latin typeface="Gulim"/>
                          <a:cs typeface="Gulim"/>
                        </a:rPr>
                        <a:t>이미지</a:t>
                      </a:r>
                      <a:r>
                        <a:rPr sz="13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5" dirty="0">
                          <a:latin typeface="Gulim"/>
                          <a:cs typeface="Gulim"/>
                        </a:rPr>
                        <a:t>업로드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6435" y="500172"/>
            <a:ext cx="2404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latin typeface="Arial"/>
                <a:cs typeface="Arial"/>
              </a:rPr>
              <a:t>AWS</a:t>
            </a:r>
            <a:r>
              <a:rPr sz="1600" spc="-30" dirty="0">
                <a:latin typeface="Gulim"/>
                <a:cs typeface="Gulim"/>
              </a:rPr>
              <a:t>로</a:t>
            </a:r>
            <a:r>
              <a:rPr sz="1600" spc="-105" dirty="0">
                <a:latin typeface="Gulim"/>
                <a:cs typeface="Gulim"/>
              </a:rPr>
              <a:t> </a:t>
            </a:r>
            <a:r>
              <a:rPr sz="1600" spc="-20" dirty="0">
                <a:latin typeface="Gulim"/>
                <a:cs typeface="Gulim"/>
              </a:rPr>
              <a:t>프로젝트</a:t>
            </a:r>
            <a:r>
              <a:rPr sz="1600" spc="-100" dirty="0">
                <a:latin typeface="Gulim"/>
                <a:cs typeface="Gulim"/>
              </a:rPr>
              <a:t> </a:t>
            </a:r>
            <a:r>
              <a:rPr sz="1600" spc="-20" dirty="0">
                <a:latin typeface="Gulim"/>
                <a:cs typeface="Gulim"/>
              </a:rPr>
              <a:t>배포하기</a:t>
            </a:r>
            <a:endParaRPr sz="16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7235" y="557709"/>
            <a:ext cx="523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808080"/>
                </a:solidFill>
                <a:latin typeface="Gulim"/>
                <a:cs typeface="Gulim"/>
              </a:rPr>
              <a:t>프로젝트</a:t>
            </a:r>
            <a:endParaRPr sz="1000">
              <a:latin typeface="Gulim"/>
              <a:cs typeface="Guli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000" y="781040"/>
            <a:ext cx="9372600" cy="0"/>
          </a:xfrm>
          <a:custGeom>
            <a:avLst/>
            <a:gdLst/>
            <a:ahLst/>
            <a:cxnLst/>
            <a:rect l="l" t="t" r="r" b="b"/>
            <a:pathLst>
              <a:path w="9372600">
                <a:moveTo>
                  <a:pt x="0" y="0"/>
                </a:moveTo>
                <a:lnTo>
                  <a:pt x="93725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00" y="958840"/>
            <a:ext cx="9372600" cy="0"/>
          </a:xfrm>
          <a:custGeom>
            <a:avLst/>
            <a:gdLst/>
            <a:ahLst/>
            <a:cxnLst/>
            <a:rect l="l" t="t" r="r" b="b"/>
            <a:pathLst>
              <a:path w="9372600">
                <a:moveTo>
                  <a:pt x="0" y="0"/>
                </a:moveTo>
                <a:lnTo>
                  <a:pt x="93725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047" y="2937966"/>
            <a:ext cx="6038850" cy="144566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1181111"/>
          <a:ext cx="9461500" cy="4736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0"/>
                <a:gridCol w="3149600"/>
              </a:tblGrid>
              <a:tr h="25336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실행화면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세부내용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4483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177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5.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EC2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20" dirty="0">
                          <a:latin typeface="Gulim"/>
                          <a:cs typeface="Gulim"/>
                        </a:rPr>
                        <a:t>젠킨스</a:t>
                      </a:r>
                      <a:r>
                        <a:rPr sz="1300" spc="-10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300" spc="-25" dirty="0">
                          <a:latin typeface="Gulim"/>
                          <a:cs typeface="Gulim"/>
                        </a:rPr>
                        <a:t>연결</a:t>
                      </a:r>
                      <a:endParaRPr sz="13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6435" y="500172"/>
            <a:ext cx="2404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latin typeface="Arial"/>
                <a:cs typeface="Arial"/>
              </a:rPr>
              <a:t>AWS</a:t>
            </a:r>
            <a:r>
              <a:rPr sz="1600" spc="-30" dirty="0">
                <a:latin typeface="Gulim"/>
                <a:cs typeface="Gulim"/>
              </a:rPr>
              <a:t>로</a:t>
            </a:r>
            <a:r>
              <a:rPr sz="1600" spc="-105" dirty="0">
                <a:latin typeface="Gulim"/>
                <a:cs typeface="Gulim"/>
              </a:rPr>
              <a:t> </a:t>
            </a:r>
            <a:r>
              <a:rPr sz="1600" spc="-20" dirty="0">
                <a:latin typeface="Gulim"/>
                <a:cs typeface="Gulim"/>
              </a:rPr>
              <a:t>프로젝트</a:t>
            </a:r>
            <a:r>
              <a:rPr sz="1600" spc="-100" dirty="0">
                <a:latin typeface="Gulim"/>
                <a:cs typeface="Gulim"/>
              </a:rPr>
              <a:t> </a:t>
            </a:r>
            <a:r>
              <a:rPr sz="1600" spc="-20" dirty="0">
                <a:latin typeface="Gulim"/>
                <a:cs typeface="Gulim"/>
              </a:rPr>
              <a:t>배포하기</a:t>
            </a:r>
            <a:endParaRPr sz="16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7235" y="557709"/>
            <a:ext cx="523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808080"/>
                </a:solidFill>
                <a:latin typeface="Gulim"/>
                <a:cs typeface="Gulim"/>
              </a:rPr>
              <a:t>프로젝트</a:t>
            </a:r>
            <a:endParaRPr sz="1000">
              <a:latin typeface="Gulim"/>
              <a:cs typeface="Guli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000" y="781040"/>
            <a:ext cx="9372600" cy="0"/>
          </a:xfrm>
          <a:custGeom>
            <a:avLst/>
            <a:gdLst/>
            <a:ahLst/>
            <a:cxnLst/>
            <a:rect l="l" t="t" r="r" b="b"/>
            <a:pathLst>
              <a:path w="9372600">
                <a:moveTo>
                  <a:pt x="0" y="0"/>
                </a:moveTo>
                <a:lnTo>
                  <a:pt x="93725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5000" y="958840"/>
            <a:ext cx="9372600" cy="0"/>
          </a:xfrm>
          <a:custGeom>
            <a:avLst/>
            <a:gdLst/>
            <a:ahLst/>
            <a:cxnLst/>
            <a:rect l="l" t="t" r="r" b="b"/>
            <a:pathLst>
              <a:path w="9372600">
                <a:moveTo>
                  <a:pt x="0" y="0"/>
                </a:moveTo>
                <a:lnTo>
                  <a:pt x="93725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1652091"/>
            <a:ext cx="6143008" cy="396374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977890"/>
          <a:ext cx="9461500" cy="549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300"/>
                <a:gridCol w="3149600"/>
                <a:gridCol w="3149600"/>
              </a:tblGrid>
              <a:tr h="26670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화면이름</a:t>
                      </a:r>
                      <a:endParaRPr sz="1200" dirty="0">
                        <a:latin typeface="Gulim"/>
                        <a:cs typeface="Gulim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134747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작성자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파일명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메인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8684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염태근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boardindex.jsp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gridSpan="2"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실행화면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세부내용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46863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25" dirty="0" err="1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 err="1" smtClean="0">
                          <a:latin typeface="Gulim"/>
                          <a:cs typeface="Gulim"/>
                        </a:rPr>
                        <a:t>요청</a:t>
                      </a:r>
                      <a:r>
                        <a:rPr lang="en-US" sz="1000" spc="-20" dirty="0" smtClean="0">
                          <a:latin typeface="Gulim"/>
                          <a:cs typeface="Gulim"/>
                        </a:rPr>
                        <a:t> </a:t>
                      </a:r>
                      <a:r>
                        <a:rPr lang="ko-KR" altLang="en-US" sz="1000" spc="-20" smtClean="0">
                          <a:latin typeface="Gulim"/>
                          <a:cs typeface="Gulim"/>
                        </a:rPr>
                        <a:t>수치를 가져와</a:t>
                      </a:r>
                      <a:r>
                        <a:rPr lang="ko-KR" altLang="en-US" sz="1000" spc="-70" baseline="0" smtClean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 err="1" smtClean="0">
                          <a:latin typeface="Gulim"/>
                          <a:cs typeface="Gulim"/>
                        </a:rPr>
                        <a:t>그래프화</a:t>
                      </a:r>
                      <a:endParaRPr sz="1000" dirty="0">
                        <a:latin typeface="Gulim"/>
                        <a:cs typeface="Gulim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spcBef>
                          <a:spcPts val="805"/>
                        </a:spcBef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일반글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작성과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업무글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작성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가능</a:t>
                      </a:r>
                      <a:endParaRPr sz="1000" dirty="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4497" y="1803796"/>
            <a:ext cx="4171950" cy="462696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977890"/>
          <a:ext cx="9461500" cy="540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300"/>
                <a:gridCol w="3149600"/>
                <a:gridCol w="3149600"/>
              </a:tblGrid>
              <a:tr h="26670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화면이름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134747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작성자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파일명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일반글작성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8684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염태근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boardwritedivision1.jsp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gridSpan="2"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실행화면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세부내용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45967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제목과</a:t>
                      </a:r>
                      <a:r>
                        <a:rPr sz="1000" spc="-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0" dirty="0">
                          <a:latin typeface="Gulim"/>
                          <a:cs typeface="Gulim"/>
                        </a:rPr>
                        <a:t>내용이없으면</a:t>
                      </a:r>
                      <a:r>
                        <a:rPr sz="1000" spc="-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return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spcBef>
                          <a:spcPts val="800"/>
                        </a:spcBef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파일첨부시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난수화하여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이미지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저장</a:t>
                      </a:r>
                      <a:endParaRPr sz="1000">
                        <a:latin typeface="Gulim"/>
                        <a:cs typeface="Gulim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spcBef>
                          <a:spcPts val="805"/>
                        </a:spcBef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작성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완료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main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에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ajax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를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이용해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즉시출력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109" y="1822003"/>
            <a:ext cx="5038725" cy="45031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533400"/>
          <a:ext cx="9423400" cy="2613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/>
                <a:gridCol w="1219200"/>
                <a:gridCol w="4686300"/>
                <a:gridCol w="1168400"/>
                <a:gridCol w="1168400"/>
              </a:tblGrid>
              <a:tr h="57150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2000" dirty="0">
                          <a:latin typeface="Gulim"/>
                          <a:cs typeface="Gulim"/>
                        </a:rPr>
                        <a:t>프로젝트</a:t>
                      </a:r>
                      <a:r>
                        <a:rPr sz="2000" spc="-13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2000" spc="-25" dirty="0">
                          <a:latin typeface="Gulim"/>
                          <a:cs typeface="Gulim"/>
                        </a:rPr>
                        <a:t>기획서</a:t>
                      </a:r>
                      <a:endParaRPr sz="2000">
                        <a:latin typeface="Gulim"/>
                        <a:cs typeface="Gulim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876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과정명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컨테이너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0" dirty="0">
                          <a:latin typeface="Gulim"/>
                          <a:cs typeface="Gulim"/>
                        </a:rPr>
                        <a:t>애플리케이션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가상화를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통한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Cloud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Office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구축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프로젝트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과정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지도강사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김수연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00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참여인원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606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팀명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패스토스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400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팀구성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이름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담당업무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0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염재영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731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로그인화면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로그인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비밀번호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찾기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회원가입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내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프로필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이미지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정보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비밀번호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수정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사내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관리자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염태근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메인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게시판별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입출력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일반글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작성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수정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삭제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)_ajax</a:t>
                      </a:r>
                      <a:r>
                        <a:rPr sz="1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업무글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담당자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작성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수정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삭제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)_ajax</a:t>
                      </a:r>
                      <a:r>
                        <a:rPr sz="1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댓글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_ajax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0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김현지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채팅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최소리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Gulim"/>
                          <a:cs typeface="Gulim"/>
                        </a:rPr>
                        <a:t>캘린더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어드민페이지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3314700"/>
          <a:ext cx="9423400" cy="279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/>
                <a:gridCol w="1117600"/>
                <a:gridCol w="3187700"/>
                <a:gridCol w="1104900"/>
                <a:gridCol w="2908300"/>
              </a:tblGrid>
              <a:tr h="393700">
                <a:tc gridSpan="5"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dirty="0">
                          <a:latin typeface="Gulim"/>
                          <a:cs typeface="Gulim"/>
                        </a:rPr>
                        <a:t>프로젝트</a:t>
                      </a:r>
                      <a:r>
                        <a:rPr sz="1100" spc="3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100" spc="-25" dirty="0">
                          <a:latin typeface="Gulim"/>
                          <a:cs typeface="Gulim"/>
                        </a:rPr>
                        <a:t>개요</a:t>
                      </a:r>
                      <a:endParaRPr sz="1100">
                        <a:latin typeface="Gulim"/>
                        <a:cs typeface="Gulim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41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프로젝트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PassToss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21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관련분야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플로우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개발기간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2023/03/17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~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2023/04/27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06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03530">
                        <a:lnSpc>
                          <a:spcPct val="100000"/>
                        </a:lnSpc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개발환경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운용체제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windows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DB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Oracle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사용언어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java,html,css,javascript,jquery,jstl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33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개발도구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sts,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eclipse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6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기타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S/W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mybatis,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스프링부트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chart.js,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scrollbar.js,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fullcalendar.js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Gulim"/>
                          <a:cs typeface="Gulim"/>
                        </a:rPr>
                        <a:t>개</a:t>
                      </a:r>
                      <a:r>
                        <a:rPr sz="1000" spc="4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요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60325">
                        <a:lnSpc>
                          <a:spcPts val="1140"/>
                        </a:lnSpc>
                      </a:pPr>
                      <a:r>
                        <a:rPr sz="1000" dirty="0">
                          <a:latin typeface="Gulim"/>
                          <a:cs typeface="Gulim"/>
                        </a:rPr>
                        <a:t>팀</a:t>
                      </a:r>
                      <a:r>
                        <a:rPr sz="1000" spc="-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커뮤니케이션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채팅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할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일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및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일정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관리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파일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공유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업무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공유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등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사내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원활한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의사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소통을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위한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협업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툴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구현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977890"/>
          <a:ext cx="9461500" cy="540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300"/>
                <a:gridCol w="3149600"/>
                <a:gridCol w="3149600"/>
              </a:tblGrid>
              <a:tr h="26670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화면이름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134747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작성자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파일명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일반글수정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8684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염태근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boardupdatewrap.jsp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gridSpan="2"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실행화면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세부내용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45967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ajax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를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통해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게시글을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0" dirty="0">
                          <a:latin typeface="Gulim"/>
                          <a:cs typeface="Gulim"/>
                        </a:rPr>
                        <a:t>업데이트창에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호출</a:t>
                      </a:r>
                      <a:endParaRPr sz="1000">
                        <a:latin typeface="Gulim"/>
                        <a:cs typeface="Gulim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spcBef>
                          <a:spcPts val="805"/>
                        </a:spcBef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수정완료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ajax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를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이용해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메인에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즉시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출력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2622103"/>
            <a:ext cx="6181725" cy="290294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977890"/>
          <a:ext cx="9461500" cy="540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300"/>
                <a:gridCol w="3149600"/>
                <a:gridCol w="3149600"/>
              </a:tblGrid>
              <a:tr h="26670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화면이름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134747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작성자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파일명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글삭제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8684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염태근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boardindex.jsp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gridSpan="2"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실행화면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세부내용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45967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confirm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을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이용해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삭제</a:t>
                      </a:r>
                      <a:endParaRPr sz="1000">
                        <a:latin typeface="Gulim"/>
                        <a:cs typeface="Gulim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spcBef>
                          <a:spcPts val="805"/>
                        </a:spcBef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ajax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를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이용해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main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에서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즉시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제거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2864991"/>
            <a:ext cx="6181725" cy="241716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977890"/>
          <a:ext cx="9461500" cy="540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300"/>
                <a:gridCol w="3149600"/>
                <a:gridCol w="3149600"/>
              </a:tblGrid>
              <a:tr h="26670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화면이름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134747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작성자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파일명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업무글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작성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8684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염태근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boardwritedivision2.jsp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gridSpan="2"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실행화면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세부내용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45967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72110" indent="-141605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372110" algn="l"/>
                        </a:tabLst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제목과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내용이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비었을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시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false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spcBef>
                          <a:spcPts val="805"/>
                        </a:spcBef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진행상태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선택</a:t>
                      </a:r>
                      <a:endParaRPr sz="1000">
                        <a:latin typeface="Gulim"/>
                        <a:cs typeface="Gulim"/>
                      </a:endParaRPr>
                    </a:p>
                    <a:p>
                      <a:pPr marL="511809" marR="470534" indent="-228600">
                        <a:lnSpc>
                          <a:spcPct val="166900"/>
                        </a:lnSpc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member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테이블의</a:t>
                      </a:r>
                      <a:r>
                        <a:rPr sz="1000" spc="-4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와</a:t>
                      </a:r>
                      <a:r>
                        <a:rPr sz="1000" spc="-4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이름을</a:t>
                      </a:r>
                      <a:r>
                        <a:rPr sz="1000" spc="-3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5" dirty="0">
                          <a:latin typeface="Gulim"/>
                          <a:cs typeface="Gulim"/>
                        </a:rPr>
                        <a:t>가져와서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projectmanagers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테이블에</a:t>
                      </a:r>
                      <a:r>
                        <a:rPr sz="1000" spc="-4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각각 추가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이미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등록시에는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select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에서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제외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spcBef>
                          <a:spcPts val="800"/>
                        </a:spcBef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우선순위를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선택</a:t>
                      </a:r>
                      <a:endParaRPr sz="1000">
                        <a:latin typeface="Gulim"/>
                        <a:cs typeface="Gulim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spcBef>
                          <a:spcPts val="805"/>
                        </a:spcBef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진행도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체크</a:t>
                      </a:r>
                      <a:endParaRPr sz="1000">
                        <a:latin typeface="Gulim"/>
                        <a:cs typeface="Gulim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spcBef>
                          <a:spcPts val="805"/>
                        </a:spcBef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하위업무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추가업무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추가</a:t>
                      </a:r>
                      <a:endParaRPr sz="1000">
                        <a:latin typeface="Gulim"/>
                        <a:cs typeface="Gulim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spcBef>
                          <a:spcPts val="800"/>
                        </a:spcBef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dirty="0">
                          <a:latin typeface="Gulim"/>
                          <a:cs typeface="Gulim"/>
                        </a:rPr>
                        <a:t>글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작성시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ajax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를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이용해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메인에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즉시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출력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2360166"/>
            <a:ext cx="6181725" cy="342681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977890"/>
          <a:ext cx="9461500" cy="540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300"/>
                <a:gridCol w="3149600"/>
                <a:gridCol w="3149600"/>
              </a:tblGrid>
              <a:tr h="26670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화면이름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134747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작성자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파일명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업무글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작성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코드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8684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염태근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boardwritedivision2.jsp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gridSpan="2"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실행화면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세부내용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45967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511809" marR="339090" indent="-228600">
                        <a:lnSpc>
                          <a:spcPts val="1000"/>
                        </a:lnSpc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게시물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작성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시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insert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할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때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담당자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게시글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하위업무를</a:t>
                      </a:r>
                      <a:endParaRPr sz="1000">
                        <a:latin typeface="Gulim"/>
                        <a:cs typeface="Gulim"/>
                      </a:endParaRPr>
                    </a:p>
                    <a:p>
                      <a:pPr marL="511809" marR="221615">
                        <a:lnSpc>
                          <a:spcPts val="1000"/>
                        </a:lnSpc>
                        <a:spcBef>
                          <a:spcPts val="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한번에</a:t>
                      </a:r>
                      <a:r>
                        <a:rPr sz="1000" spc="-9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insert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하는데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rollback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과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commit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을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사용해서</a:t>
                      </a:r>
                      <a:r>
                        <a:rPr sz="1000" spc="114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트랜잭션을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만들어줘야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할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0" dirty="0">
                          <a:latin typeface="Gulim"/>
                          <a:cs typeface="Gulim"/>
                        </a:rPr>
                        <a:t>필요가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있어보임</a:t>
                      </a:r>
                      <a:endParaRPr sz="1000">
                        <a:latin typeface="Gulim"/>
                        <a:cs typeface="Gulim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511809" marR="141605" indent="-228600">
                        <a:lnSpc>
                          <a:spcPts val="1000"/>
                        </a:lnSpc>
                        <a:buFont typeface="Arial"/>
                        <a:buAutoNum type="arabicPeriod" startAt="2"/>
                        <a:tabLst>
                          <a:tab pos="511809" algn="l"/>
                        </a:tabLst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게시글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조회를할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때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mybtis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에서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담당자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게시글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댓글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하위업무를</a:t>
                      </a:r>
                      <a:r>
                        <a:rPr sz="1000" spc="-3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한번에</a:t>
                      </a:r>
                      <a:r>
                        <a:rPr sz="1000" spc="-3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select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하는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resultmap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과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collection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175384" y="1925935"/>
            <a:ext cx="5210175" cy="4295775"/>
            <a:chOff x="1175384" y="1925935"/>
            <a:chExt cx="5210175" cy="4295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84" y="1925935"/>
              <a:ext cx="5210175" cy="22552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922" y="4163814"/>
              <a:ext cx="4991100" cy="2057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762014"/>
          <a:ext cx="9461500" cy="540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300"/>
                <a:gridCol w="3149600"/>
                <a:gridCol w="3149600"/>
              </a:tblGrid>
              <a:tr h="266065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화면이름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134747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작성자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파일명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업무글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8684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염태근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boardupdatewrap.jsp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gridSpan="2"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실행화면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세부내용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46101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11809" marR="522605" indent="-228600">
                        <a:lnSpc>
                          <a:spcPts val="1000"/>
                        </a:lnSpc>
                        <a:spcBef>
                          <a:spcPts val="960"/>
                        </a:spcBef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수정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클릭시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수정창을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호출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하고 선택된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게시판의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정보를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가져오는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ajax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spcBef>
                          <a:spcPts val="805"/>
                        </a:spcBef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나온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결과값으로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수정창에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정보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입력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297" y="1711920"/>
            <a:ext cx="5848350" cy="428411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762014"/>
          <a:ext cx="9461500" cy="523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300"/>
                <a:gridCol w="3149600"/>
                <a:gridCol w="3149600"/>
              </a:tblGrid>
              <a:tr h="266065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화면이름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134747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작성자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파일명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댓글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작성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및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삭제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8684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염태근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boardindex.jsp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gridSpan="2"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실행화면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세부내용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42538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1809" marR="200660" indent="-228600">
                        <a:lnSpc>
                          <a:spcPts val="1000"/>
                        </a:lnSpc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메인에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있는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글에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댓글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작성시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ajax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를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이용해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즉시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5" dirty="0">
                          <a:latin typeface="Gulim"/>
                          <a:cs typeface="Gulim"/>
                        </a:rPr>
                        <a:t>출력</a:t>
                      </a:r>
                      <a:endParaRPr sz="1000">
                        <a:latin typeface="Gulim"/>
                        <a:cs typeface="Gulim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spcBef>
                          <a:spcPts val="805"/>
                        </a:spcBef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삭제시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ajax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를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이용해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즉시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삭제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113597" y="1768226"/>
            <a:ext cx="3333750" cy="3819525"/>
            <a:chOff x="2113597" y="1768226"/>
            <a:chExt cx="3333750" cy="3819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6459" y="1768226"/>
              <a:ext cx="3248024" cy="19219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3597" y="3672780"/>
              <a:ext cx="3333750" cy="1914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533390"/>
          <a:ext cx="9461500" cy="540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300"/>
                <a:gridCol w="3149600"/>
                <a:gridCol w="3149600"/>
              </a:tblGrid>
              <a:tr h="26670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화면이름</a:t>
                      </a:r>
                      <a:endParaRPr sz="1200" dirty="0">
                        <a:latin typeface="Gulim"/>
                        <a:cs typeface="Gulim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134747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작성자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파일명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spc="-10" dirty="0">
                          <a:latin typeface="Gulim"/>
                          <a:cs typeface="Gulim"/>
                        </a:rPr>
                        <a:t>업무현황페이지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8684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염태근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761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subwork.jsp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065">
                <a:tc gridSpan="2"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실행화면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6873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세부내용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4597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출력형태를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계단형으로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출력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가독성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)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spcBef>
                          <a:spcPts val="805"/>
                        </a:spcBef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게시물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클릭시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수정창이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출력되어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수정가능</a:t>
                      </a:r>
                      <a:endParaRPr sz="1000" dirty="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2225774"/>
            <a:ext cx="6181725" cy="281721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533390"/>
          <a:ext cx="9461500" cy="540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2300"/>
                <a:gridCol w="3149600"/>
                <a:gridCol w="3149600"/>
              </a:tblGrid>
              <a:tr h="26670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화면이름</a:t>
                      </a:r>
                      <a:endParaRPr sz="1200" dirty="0">
                        <a:latin typeface="Gulim"/>
                        <a:cs typeface="Gulim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134747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작성자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25" dirty="0">
                          <a:latin typeface="Gulim"/>
                          <a:cs typeface="Gulim"/>
                        </a:rPr>
                        <a:t>파일명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ko-KR" altLang="en-US" sz="1000" spc="-10" dirty="0" smtClean="0">
                          <a:latin typeface="Gulim"/>
                          <a:cs typeface="Gulim"/>
                        </a:rPr>
                        <a:t>알림</a:t>
                      </a:r>
                      <a:endParaRPr sz="1000" dirty="0">
                        <a:latin typeface="Gulim"/>
                        <a:cs typeface="Gulim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8684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염태근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761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subwork.jsp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065">
                <a:tc gridSpan="2"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실행화면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6873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20" dirty="0">
                          <a:latin typeface="Gulim"/>
                          <a:cs typeface="Gulim"/>
                        </a:rPr>
                        <a:t>세부내용</a:t>
                      </a:r>
                      <a:endParaRPr sz="1200">
                        <a:latin typeface="Gulim"/>
                        <a:cs typeface="Gulim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4F1"/>
                    </a:solidFill>
                  </a:tcPr>
                </a:tc>
              </a:tr>
              <a:tr h="4597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lang="ko-KR" altLang="en-US" sz="1000" spc="-20" dirty="0" smtClean="0">
                          <a:latin typeface="Gulim"/>
                          <a:cs typeface="Gulim"/>
                        </a:rPr>
                        <a:t>글 작성시 </a:t>
                      </a:r>
                      <a:r>
                        <a:rPr lang="ko-KR" altLang="en-US" sz="1000" spc="-20" dirty="0" err="1" smtClean="0">
                          <a:latin typeface="Gulim"/>
                          <a:cs typeface="Gulim"/>
                        </a:rPr>
                        <a:t>알림테이블에</a:t>
                      </a:r>
                      <a:r>
                        <a:rPr lang="ko-KR" altLang="en-US" sz="1000" spc="-20" dirty="0" smtClean="0">
                          <a:latin typeface="Gulim"/>
                          <a:cs typeface="Gulim"/>
                        </a:rPr>
                        <a:t> 로그가 쌓입니다</a:t>
                      </a:r>
                      <a:r>
                        <a:rPr sz="1000" spc="-25" dirty="0" err="1" smtClean="0">
                          <a:latin typeface="Gulim"/>
                          <a:cs typeface="Gulim"/>
                        </a:rPr>
                        <a:t>게시물</a:t>
                      </a:r>
                      <a:r>
                        <a:rPr sz="1000" spc="-60" dirty="0" smtClean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클릭시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수정창이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 err="1">
                          <a:latin typeface="Gulim"/>
                          <a:cs typeface="Gulim"/>
                        </a:rPr>
                        <a:t>출력되어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 err="1" smtClean="0">
                          <a:latin typeface="Gulim"/>
                          <a:cs typeface="Gulim"/>
                        </a:rPr>
                        <a:t>수정</a:t>
                      </a:r>
                      <a:endParaRPr lang="en-US" sz="1000" spc="-20" dirty="0" smtClean="0">
                        <a:latin typeface="Gulim"/>
                        <a:cs typeface="Gulim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endParaRPr lang="en-US" sz="1000" spc="-20" dirty="0" smtClean="0">
                        <a:latin typeface="Gulim"/>
                        <a:cs typeface="Gulim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lang="ko-KR" altLang="en-US" sz="1000" spc="-20" dirty="0" smtClean="0">
                          <a:latin typeface="Gulim"/>
                          <a:cs typeface="Gulim"/>
                        </a:rPr>
                        <a:t>테이블의 속성이 많고 복잡하다면 정규화를 </a:t>
                      </a:r>
                      <a:r>
                        <a:rPr lang="ko-KR" altLang="en-US" sz="1000" spc="-20" dirty="0" err="1" smtClean="0">
                          <a:latin typeface="Gulim"/>
                          <a:cs typeface="Gulim"/>
                        </a:rPr>
                        <a:t>해야하지만</a:t>
                      </a:r>
                      <a:r>
                        <a:rPr lang="ko-KR" altLang="en-US" sz="1000" spc="-20" baseline="0" dirty="0" smtClean="0">
                          <a:latin typeface="Gulim"/>
                          <a:cs typeface="Gulim"/>
                        </a:rPr>
                        <a:t> </a:t>
                      </a:r>
                      <a:r>
                        <a:rPr lang="ko-KR" altLang="en-US" sz="1000" spc="-20" dirty="0" smtClean="0">
                          <a:latin typeface="Gulim"/>
                          <a:cs typeface="Gulim"/>
                        </a:rPr>
                        <a:t>작은 프로젝트에서는 불필요하다 판단해</a:t>
                      </a:r>
                      <a:r>
                        <a:rPr lang="ko-KR" altLang="en-US" sz="1000" spc="-20" baseline="0" dirty="0" smtClean="0">
                          <a:latin typeface="Gulim"/>
                          <a:cs typeface="Gulim"/>
                        </a:rPr>
                        <a:t> </a:t>
                      </a:r>
                      <a:r>
                        <a:rPr lang="ko-KR" altLang="en-US" sz="1000" spc="-20" dirty="0" err="1" smtClean="0">
                          <a:latin typeface="Gulim"/>
                          <a:cs typeface="Gulim"/>
                        </a:rPr>
                        <a:t>같은회사정보를</a:t>
                      </a:r>
                      <a:r>
                        <a:rPr lang="ko-KR" altLang="en-US" sz="1000" spc="-20" dirty="0" smtClean="0">
                          <a:latin typeface="Gulim"/>
                          <a:cs typeface="Gulim"/>
                        </a:rPr>
                        <a:t> </a:t>
                      </a:r>
                      <a:r>
                        <a:rPr lang="ko-KR" altLang="en-US" sz="1000" spc="-20" dirty="0" err="1" smtClean="0">
                          <a:latin typeface="Gulim"/>
                          <a:cs typeface="Gulim"/>
                        </a:rPr>
                        <a:t>가지고있는</a:t>
                      </a:r>
                      <a:r>
                        <a:rPr lang="ko-KR" altLang="en-US" sz="1000" spc="-20" dirty="0" smtClean="0">
                          <a:latin typeface="Gulim"/>
                          <a:cs typeface="Gulim"/>
                        </a:rPr>
                        <a:t> </a:t>
                      </a:r>
                      <a:r>
                        <a:rPr lang="en-US" altLang="ko-KR" sz="1000" spc="-20" dirty="0" smtClean="0">
                          <a:latin typeface="Gulim"/>
                          <a:cs typeface="Gulim"/>
                        </a:rPr>
                        <a:t>ID</a:t>
                      </a:r>
                      <a:r>
                        <a:rPr lang="ko-KR" altLang="en-US" sz="1000" spc="-20" dirty="0" smtClean="0">
                          <a:latin typeface="Gulim"/>
                          <a:cs typeface="Gulim"/>
                        </a:rPr>
                        <a:t>를 </a:t>
                      </a:r>
                      <a:r>
                        <a:rPr lang="ko-KR" altLang="en-US" sz="1000" spc="-20" dirty="0" err="1" smtClean="0">
                          <a:latin typeface="Gulim"/>
                          <a:cs typeface="Gulim"/>
                        </a:rPr>
                        <a:t>전체가져와</a:t>
                      </a:r>
                      <a:r>
                        <a:rPr lang="ko-KR" altLang="en-US" sz="1000" spc="-20" dirty="0" smtClean="0">
                          <a:latin typeface="Gulim"/>
                          <a:cs typeface="Gulim"/>
                        </a:rPr>
                        <a:t> 한번에 </a:t>
                      </a:r>
                      <a:r>
                        <a:rPr lang="en-US" altLang="ko-KR" sz="1000" spc="-20" dirty="0" smtClean="0">
                          <a:latin typeface="Gulim"/>
                          <a:cs typeface="Gulim"/>
                        </a:rPr>
                        <a:t>insert</a:t>
                      </a:r>
                      <a:r>
                        <a:rPr lang="ko-KR" altLang="en-US" sz="1000" spc="-20" dirty="0" smtClean="0">
                          <a:latin typeface="Gulim"/>
                          <a:cs typeface="Gulim"/>
                        </a:rPr>
                        <a:t>했습니다</a:t>
                      </a:r>
                      <a:r>
                        <a:rPr lang="en-US" altLang="ko-KR" sz="1000" spc="-20" dirty="0" smtClean="0">
                          <a:latin typeface="Gulim"/>
                          <a:cs typeface="Gulim"/>
                        </a:rPr>
                        <a:t>.</a:t>
                      </a:r>
                    </a:p>
                    <a:p>
                      <a:pPr marL="511809" indent="-228600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endParaRPr lang="en-US" sz="1000" spc="-20" dirty="0" smtClean="0">
                        <a:latin typeface="Gulim"/>
                        <a:cs typeface="Gulim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r>
                        <a:rPr lang="ko-KR" altLang="en-US" sz="1000" spc="-20" dirty="0" smtClean="0">
                          <a:latin typeface="Gulim"/>
                          <a:cs typeface="Gulim"/>
                        </a:rPr>
                        <a:t>쌓인 </a:t>
                      </a:r>
                      <a:r>
                        <a:rPr lang="ko-KR" altLang="en-US" sz="1000" spc="-20" dirty="0" err="1" smtClean="0">
                          <a:latin typeface="Gulim"/>
                          <a:cs typeface="Gulim"/>
                        </a:rPr>
                        <a:t>알림로그를</a:t>
                      </a:r>
                      <a:r>
                        <a:rPr lang="ko-KR" altLang="en-US" sz="1000" spc="-20" dirty="0" smtClean="0">
                          <a:latin typeface="Gulim"/>
                          <a:cs typeface="Gulim"/>
                        </a:rPr>
                        <a:t> </a:t>
                      </a:r>
                      <a:r>
                        <a:rPr lang="en-US" altLang="ko-KR" sz="1000" spc="-20" dirty="0" smtClean="0">
                          <a:latin typeface="Gulim"/>
                          <a:cs typeface="Gulim"/>
                        </a:rPr>
                        <a:t>3</a:t>
                      </a:r>
                      <a:r>
                        <a:rPr lang="ko-KR" altLang="en-US" sz="1000" spc="-20" dirty="0" smtClean="0">
                          <a:latin typeface="Gulim"/>
                          <a:cs typeface="Gulim"/>
                        </a:rPr>
                        <a:t>초마다 새로 불러와 표시해줍니다</a:t>
                      </a:r>
                      <a:r>
                        <a:rPr lang="en-US" altLang="ko-KR" sz="1000" spc="-20" dirty="0" smtClean="0">
                          <a:latin typeface="Gulim"/>
                          <a:cs typeface="Gulim"/>
                        </a:rPr>
                        <a:t>.</a:t>
                      </a:r>
                    </a:p>
                    <a:p>
                      <a:pPr marL="511809" indent="-228600">
                        <a:lnSpc>
                          <a:spcPct val="100000"/>
                        </a:lnSpc>
                        <a:buFont typeface="Arial"/>
                        <a:buNone/>
                        <a:tabLst>
                          <a:tab pos="511809" algn="l"/>
                        </a:tabLst>
                      </a:pPr>
                      <a:r>
                        <a:rPr lang="ko-KR" altLang="en-US" sz="1000" spc="-20" dirty="0" smtClean="0">
                          <a:latin typeface="Gulim"/>
                          <a:cs typeface="Gulim"/>
                        </a:rPr>
                        <a:t>      </a:t>
                      </a:r>
                      <a:r>
                        <a:rPr lang="ko-KR" altLang="en-US" sz="1000" spc="-20" dirty="0" err="1" smtClean="0">
                          <a:latin typeface="Gulim"/>
                          <a:cs typeface="Gulim"/>
                        </a:rPr>
                        <a:t>다른브라우저가</a:t>
                      </a:r>
                      <a:r>
                        <a:rPr lang="ko-KR" altLang="en-US" sz="1000" spc="-20" dirty="0" smtClean="0">
                          <a:latin typeface="Gulim"/>
                          <a:cs typeface="Gulim"/>
                        </a:rPr>
                        <a:t> </a:t>
                      </a:r>
                      <a:r>
                        <a:rPr lang="ko-KR" altLang="en-US" sz="1000" spc="-20" dirty="0" err="1" smtClean="0">
                          <a:latin typeface="Gulim"/>
                          <a:cs typeface="Gulim"/>
                        </a:rPr>
                        <a:t>보이지않지만</a:t>
                      </a:r>
                      <a:r>
                        <a:rPr lang="ko-KR" altLang="en-US" sz="1000" spc="-20" dirty="0" smtClean="0">
                          <a:latin typeface="Gulim"/>
                          <a:cs typeface="Gulim"/>
                        </a:rPr>
                        <a:t> 글을 </a:t>
                      </a:r>
                      <a:r>
                        <a:rPr lang="ko-KR" altLang="en-US" sz="1000" spc="-20" dirty="0" err="1" smtClean="0">
                          <a:latin typeface="Gulim"/>
                          <a:cs typeface="Gulim"/>
                        </a:rPr>
                        <a:t>작성중입니다</a:t>
                      </a:r>
                      <a:endParaRPr lang="ko-KR" altLang="en-US" sz="1000" spc="-20" dirty="0" smtClean="0">
                        <a:latin typeface="Gulim"/>
                        <a:cs typeface="Gulim"/>
                      </a:endParaRPr>
                    </a:p>
                    <a:p>
                      <a:pPr marL="511809" indent="-228600">
                        <a:lnSpc>
                          <a:spcPct val="100000"/>
                        </a:lnSpc>
                        <a:buFont typeface="Arial"/>
                        <a:buNone/>
                        <a:tabLst>
                          <a:tab pos="511809" algn="l"/>
                        </a:tabLst>
                      </a:pPr>
                      <a:r>
                        <a:rPr lang="ko-KR" altLang="en-US" sz="1000" spc="-20" dirty="0" smtClean="0">
                          <a:latin typeface="Gulim"/>
                          <a:cs typeface="Gulim"/>
                        </a:rPr>
                        <a:t>      다른 계정으로 글을 작성하고 알림이 갱신되는걸 확인합니다</a:t>
                      </a:r>
                      <a:r>
                        <a:rPr lang="en-US" altLang="ko-KR" sz="1000" spc="-20" dirty="0" smtClean="0">
                          <a:latin typeface="Gulim"/>
                          <a:cs typeface="Gulim"/>
                        </a:rPr>
                        <a:t>.</a:t>
                      </a:r>
                    </a:p>
                    <a:p>
                      <a:pPr marL="511809" indent="-228600">
                        <a:lnSpc>
                          <a:spcPct val="100000"/>
                        </a:lnSpc>
                        <a:buFont typeface="Arial"/>
                        <a:buAutoNum type="arabicPeriod"/>
                        <a:tabLst>
                          <a:tab pos="511809" algn="l"/>
                        </a:tabLst>
                      </a:pPr>
                      <a:endParaRPr sz="1000" dirty="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4034" name="Picture 2" descr="C:\Users\염태\Desktop\캡처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300" y="1422400"/>
            <a:ext cx="5083175" cy="2833685"/>
          </a:xfrm>
          <a:prstGeom prst="rect">
            <a:avLst/>
          </a:prstGeom>
          <a:noFill/>
        </p:spPr>
      </p:pic>
      <p:pic>
        <p:nvPicPr>
          <p:cNvPr id="44036" name="Picture 4" descr="C:\Users\염태\Downloads\알림관련영상\알림inse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3300" y="4394200"/>
            <a:ext cx="5300662" cy="15270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910" y="435581"/>
            <a:ext cx="3267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600" dirty="0" smtClean="0">
                <a:latin typeface="Gulim"/>
                <a:cs typeface="Gulim"/>
              </a:rPr>
              <a:t>기능 시연 영상</a:t>
            </a:r>
            <a:endParaRPr sz="1600" dirty="0">
              <a:latin typeface="Gulim"/>
              <a:cs typeface="Guli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53885" y="388318"/>
            <a:ext cx="523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808080"/>
                </a:solidFill>
                <a:latin typeface="Gulim"/>
                <a:cs typeface="Gulim"/>
              </a:rPr>
              <a:t>프로젝트</a:t>
            </a:r>
            <a:endParaRPr sz="1000">
              <a:latin typeface="Gulim"/>
              <a:cs typeface="Guli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0527" y="597868"/>
            <a:ext cx="471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작</a:t>
            </a:r>
            <a:r>
              <a:rPr sz="1000" spc="-85" dirty="0">
                <a:solidFill>
                  <a:srgbClr val="808080"/>
                </a:solidFill>
                <a:latin typeface="Gulim"/>
                <a:cs typeface="Gulim"/>
              </a:rPr>
              <a:t> </a:t>
            </a: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성</a:t>
            </a:r>
            <a:r>
              <a:rPr sz="1000" spc="-85" dirty="0">
                <a:solidFill>
                  <a:srgbClr val="808080"/>
                </a:solidFill>
                <a:latin typeface="Gulim"/>
                <a:cs typeface="Gulim"/>
              </a:rPr>
              <a:t> </a:t>
            </a:r>
            <a:r>
              <a:rPr sz="1000" spc="-50" dirty="0">
                <a:solidFill>
                  <a:srgbClr val="808080"/>
                </a:solidFill>
                <a:latin typeface="Gulim"/>
                <a:cs typeface="Gulim"/>
              </a:rPr>
              <a:t>자</a:t>
            </a:r>
            <a:endParaRPr sz="1000">
              <a:latin typeface="Gulim"/>
              <a:cs typeface="Guli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81800" y="596900"/>
            <a:ext cx="3225800" cy="0"/>
          </a:xfrm>
          <a:custGeom>
            <a:avLst/>
            <a:gdLst/>
            <a:ahLst/>
            <a:cxnLst/>
            <a:rect l="l" t="t" r="r" b="b"/>
            <a:pathLst>
              <a:path w="3225800">
                <a:moveTo>
                  <a:pt x="0" y="0"/>
                </a:moveTo>
                <a:lnTo>
                  <a:pt x="3225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300" y="812800"/>
            <a:ext cx="9385300" cy="0"/>
          </a:xfrm>
          <a:custGeom>
            <a:avLst/>
            <a:gdLst/>
            <a:ahLst/>
            <a:cxnLst/>
            <a:rect l="l" t="t" r="r" b="b"/>
            <a:pathLst>
              <a:path w="9385300">
                <a:moveTo>
                  <a:pt x="0" y="0"/>
                </a:moveTo>
                <a:lnTo>
                  <a:pt x="93852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53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S PGothic"/>
                <a:cs typeface="MS PGothic"/>
              </a:rPr>
              <a:t>◇</a:t>
            </a:r>
            <a:r>
              <a:rPr dirty="0"/>
              <a:t>프로젝트</a:t>
            </a:r>
            <a:r>
              <a:rPr spc="-100" dirty="0"/>
              <a:t> </a:t>
            </a:r>
            <a:r>
              <a:rPr dirty="0"/>
              <a:t>업무분석</a:t>
            </a:r>
            <a:r>
              <a:rPr spc="-100" dirty="0"/>
              <a:t> </a:t>
            </a:r>
            <a:r>
              <a:rPr spc="-20" dirty="0"/>
              <a:t>보고서◇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>
                <a:latin typeface="MS PGothic"/>
                <a:cs typeface="MS PGothic"/>
              </a:rPr>
              <a:t>◎</a:t>
            </a:r>
            <a:r>
              <a:rPr spc="-35" dirty="0">
                <a:latin typeface="MS PGothic"/>
                <a:cs typeface="MS PGothic"/>
              </a:rPr>
              <a:t> </a:t>
            </a:r>
            <a:r>
              <a:rPr dirty="0">
                <a:latin typeface="Gulim"/>
                <a:cs typeface="Gulim"/>
              </a:rPr>
              <a:t>개발</a:t>
            </a:r>
            <a:r>
              <a:rPr spc="-7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팀</a:t>
            </a:r>
            <a:r>
              <a:rPr spc="-70" dirty="0">
                <a:latin typeface="Gulim"/>
                <a:cs typeface="Gulim"/>
              </a:rPr>
              <a:t> </a:t>
            </a:r>
            <a:r>
              <a:rPr dirty="0">
                <a:latin typeface="Gulim"/>
                <a:cs typeface="Gulim"/>
              </a:rPr>
              <a:t>이름</a:t>
            </a:r>
            <a:r>
              <a:rPr spc="-70" dirty="0">
                <a:latin typeface="Gulim"/>
                <a:cs typeface="Gulim"/>
              </a:rPr>
              <a:t> </a:t>
            </a:r>
            <a:r>
              <a:rPr dirty="0"/>
              <a:t>: </a:t>
            </a:r>
            <a:r>
              <a:rPr spc="-10" dirty="0"/>
              <a:t>PASSTOSS</a:t>
            </a: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>
                <a:latin typeface="MS PGothic"/>
                <a:cs typeface="MS PGothic"/>
              </a:rPr>
              <a:t>◎</a:t>
            </a:r>
            <a:r>
              <a:rPr spc="-35" dirty="0">
                <a:latin typeface="MS PGothic"/>
                <a:cs typeface="MS PGothic"/>
              </a:rPr>
              <a:t> </a:t>
            </a:r>
            <a:r>
              <a:rPr dirty="0">
                <a:latin typeface="Gulim"/>
                <a:cs typeface="Gulim"/>
              </a:rPr>
              <a:t>개발분야</a:t>
            </a:r>
            <a:r>
              <a:rPr spc="-70" dirty="0">
                <a:latin typeface="Gulim"/>
                <a:cs typeface="Gulim"/>
              </a:rPr>
              <a:t> </a:t>
            </a:r>
            <a:r>
              <a:rPr dirty="0"/>
              <a:t>:</a:t>
            </a:r>
            <a:r>
              <a:rPr spc="330" dirty="0"/>
              <a:t> </a:t>
            </a:r>
            <a:r>
              <a:rPr dirty="0">
                <a:latin typeface="Gulim"/>
                <a:cs typeface="Gulim"/>
              </a:rPr>
              <a:t>웹</a:t>
            </a:r>
            <a:r>
              <a:rPr spc="-70" dirty="0">
                <a:latin typeface="Gulim"/>
                <a:cs typeface="Gulim"/>
              </a:rPr>
              <a:t> </a:t>
            </a:r>
            <a:r>
              <a:rPr spc="-10" dirty="0">
                <a:latin typeface="Gulim"/>
                <a:cs typeface="Gulim"/>
              </a:rPr>
              <a:t>어플리케이션</a:t>
            </a:r>
          </a:p>
          <a:p>
            <a:pPr>
              <a:lnSpc>
                <a:spcPct val="100000"/>
              </a:lnSpc>
            </a:pPr>
            <a:endParaRPr sz="1300">
              <a:latin typeface="Gulim"/>
              <a:cs typeface="Gulim"/>
            </a:endParaRPr>
          </a:p>
          <a:p>
            <a:pPr marL="12700" marR="8415655">
              <a:lnSpc>
                <a:spcPct val="132100"/>
              </a:lnSpc>
              <a:spcBef>
                <a:spcPts val="1065"/>
              </a:spcBef>
            </a:pPr>
            <a:r>
              <a:rPr dirty="0">
                <a:latin typeface="MS PGothic"/>
                <a:cs typeface="MS PGothic"/>
              </a:rPr>
              <a:t>◎</a:t>
            </a:r>
            <a:r>
              <a:rPr spc="-35" dirty="0">
                <a:latin typeface="MS PGothic"/>
                <a:cs typeface="MS PGothic"/>
              </a:rPr>
              <a:t> </a:t>
            </a:r>
            <a:r>
              <a:rPr dirty="0">
                <a:latin typeface="Gulim"/>
                <a:cs typeface="Gulim"/>
              </a:rPr>
              <a:t>팀</a:t>
            </a:r>
            <a:r>
              <a:rPr spc="-70" dirty="0">
                <a:latin typeface="Gulim"/>
                <a:cs typeface="Gulim"/>
              </a:rPr>
              <a:t> </a:t>
            </a:r>
            <a:r>
              <a:rPr spc="-25" dirty="0">
                <a:latin typeface="Gulim"/>
                <a:cs typeface="Gulim"/>
              </a:rPr>
              <a:t>구성 </a:t>
            </a:r>
            <a:r>
              <a:rPr dirty="0">
                <a:latin typeface="Gulim"/>
                <a:cs typeface="Gulim"/>
              </a:rPr>
              <a:t>조장</a:t>
            </a:r>
            <a:r>
              <a:rPr spc="-70" dirty="0">
                <a:latin typeface="Gulim"/>
                <a:cs typeface="Gulim"/>
              </a:rPr>
              <a:t> </a:t>
            </a:r>
            <a:r>
              <a:rPr b="1" dirty="0">
                <a:latin typeface="Arial"/>
                <a:cs typeface="Arial"/>
              </a:rPr>
              <a:t>: </a:t>
            </a:r>
            <a:r>
              <a:rPr spc="-25" dirty="0">
                <a:latin typeface="Gulim"/>
                <a:cs typeface="Gulim"/>
              </a:rPr>
              <a:t>염재영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>
                <a:latin typeface="Gulim"/>
                <a:cs typeface="Gulim"/>
              </a:rPr>
              <a:t>조원</a:t>
            </a:r>
            <a:r>
              <a:rPr spc="-70" dirty="0">
                <a:latin typeface="Gulim"/>
                <a:cs typeface="Gulim"/>
              </a:rPr>
              <a:t> </a:t>
            </a:r>
            <a:r>
              <a:rPr b="1" dirty="0">
                <a:latin typeface="Arial"/>
                <a:cs typeface="Arial"/>
              </a:rPr>
              <a:t>: </a:t>
            </a:r>
            <a:r>
              <a:rPr dirty="0">
                <a:latin typeface="Gulim"/>
                <a:cs typeface="Gulim"/>
              </a:rPr>
              <a:t>염태근</a:t>
            </a:r>
            <a:r>
              <a:rPr b="1" dirty="0">
                <a:latin typeface="Arial"/>
                <a:cs typeface="Arial"/>
              </a:rPr>
              <a:t>, </a:t>
            </a:r>
            <a:r>
              <a:rPr dirty="0">
                <a:latin typeface="Gulim"/>
                <a:cs typeface="Gulim"/>
              </a:rPr>
              <a:t>김현지</a:t>
            </a:r>
            <a:r>
              <a:rPr b="1" dirty="0">
                <a:latin typeface="Arial"/>
                <a:cs typeface="Arial"/>
              </a:rPr>
              <a:t>, </a:t>
            </a:r>
            <a:r>
              <a:rPr spc="-25" dirty="0">
                <a:latin typeface="Gulim"/>
                <a:cs typeface="Gulim"/>
              </a:rPr>
              <a:t>최소리</a:t>
            </a:r>
          </a:p>
          <a:p>
            <a:pPr marL="12700" marR="8813800">
              <a:lnSpc>
                <a:spcPct val="227100"/>
              </a:lnSpc>
            </a:pPr>
            <a:r>
              <a:rPr dirty="0">
                <a:latin typeface="MS PGothic"/>
                <a:cs typeface="MS PGothic"/>
              </a:rPr>
              <a:t>◎</a:t>
            </a:r>
            <a:r>
              <a:rPr spc="-35" dirty="0">
                <a:latin typeface="MS PGothic"/>
                <a:cs typeface="MS PGothic"/>
              </a:rPr>
              <a:t> </a:t>
            </a:r>
            <a:r>
              <a:rPr spc="-25" dirty="0">
                <a:latin typeface="Gulim"/>
                <a:cs typeface="Gulim"/>
              </a:rPr>
              <a:t>개요 목적</a:t>
            </a:r>
          </a:p>
          <a:p>
            <a:pPr>
              <a:lnSpc>
                <a:spcPct val="100000"/>
              </a:lnSpc>
            </a:pPr>
            <a:endParaRPr sz="1500">
              <a:latin typeface="Gulim"/>
              <a:cs typeface="Gulim"/>
            </a:endParaRPr>
          </a:p>
          <a:p>
            <a:pPr marL="12700" marR="511809" algn="just">
              <a:lnSpc>
                <a:spcPct val="132100"/>
              </a:lnSpc>
            </a:pPr>
            <a:r>
              <a:rPr sz="1100" dirty="0">
                <a:latin typeface="Gulim"/>
                <a:cs typeface="Gulim"/>
              </a:rPr>
              <a:t>팀</a:t>
            </a:r>
            <a:r>
              <a:rPr sz="1100" spc="-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커뮤니케이션</a:t>
            </a:r>
            <a:r>
              <a:rPr sz="1100" dirty="0"/>
              <a:t>,</a:t>
            </a:r>
            <a:r>
              <a:rPr sz="1100" spc="25" dirty="0"/>
              <a:t> </a:t>
            </a:r>
            <a:r>
              <a:rPr sz="1100" dirty="0">
                <a:latin typeface="Gulim"/>
                <a:cs typeface="Gulim"/>
              </a:rPr>
              <a:t>할 일</a:t>
            </a:r>
            <a:r>
              <a:rPr sz="1100" spc="-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및</a:t>
            </a:r>
            <a:r>
              <a:rPr sz="1100" spc="-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일정 공유</a:t>
            </a:r>
            <a:r>
              <a:rPr sz="1100" dirty="0"/>
              <a:t>,</a:t>
            </a:r>
            <a:r>
              <a:rPr sz="1100" spc="25" dirty="0"/>
              <a:t> </a:t>
            </a:r>
            <a:r>
              <a:rPr sz="1100" dirty="0">
                <a:latin typeface="Gulim"/>
                <a:cs typeface="Gulim"/>
              </a:rPr>
              <a:t>채팅</a:t>
            </a:r>
            <a:r>
              <a:rPr sz="1100" dirty="0"/>
              <a:t>,</a:t>
            </a:r>
            <a:r>
              <a:rPr sz="1100" spc="30" dirty="0"/>
              <a:t> </a:t>
            </a:r>
            <a:r>
              <a:rPr sz="1100" dirty="0">
                <a:latin typeface="Gulim"/>
                <a:cs typeface="Gulim"/>
              </a:rPr>
              <a:t>파일</a:t>
            </a:r>
            <a:r>
              <a:rPr sz="1100" spc="-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공유</a:t>
            </a:r>
            <a:r>
              <a:rPr sz="1100" dirty="0"/>
              <a:t>,</a:t>
            </a:r>
            <a:r>
              <a:rPr sz="1100" spc="30" dirty="0"/>
              <a:t> </a:t>
            </a:r>
            <a:r>
              <a:rPr sz="1100" dirty="0">
                <a:latin typeface="Gulim"/>
                <a:cs typeface="Gulim"/>
              </a:rPr>
              <a:t>게시글</a:t>
            </a:r>
            <a:r>
              <a:rPr sz="1100" spc="-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작성 등</a:t>
            </a:r>
            <a:r>
              <a:rPr sz="1100" spc="-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사내</a:t>
            </a:r>
            <a:r>
              <a:rPr sz="1100" spc="-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원활한</a:t>
            </a:r>
            <a:r>
              <a:rPr sz="1100" spc="-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업무 공유를</a:t>
            </a:r>
            <a:r>
              <a:rPr sz="1100" spc="-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위한</a:t>
            </a:r>
            <a:r>
              <a:rPr sz="1100" spc="-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협업</a:t>
            </a:r>
            <a:r>
              <a:rPr sz="1100" spc="-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툴을 구현하는</a:t>
            </a:r>
            <a:r>
              <a:rPr sz="1100" spc="-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것을</a:t>
            </a:r>
            <a:r>
              <a:rPr sz="1100" spc="-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목적으로 </a:t>
            </a:r>
            <a:r>
              <a:rPr sz="1100" spc="-25" dirty="0">
                <a:latin typeface="Gulim"/>
                <a:cs typeface="Gulim"/>
              </a:rPr>
              <a:t>한다</a:t>
            </a:r>
            <a:r>
              <a:rPr sz="1100" spc="-25" dirty="0"/>
              <a:t>. </a:t>
            </a:r>
            <a:r>
              <a:rPr sz="1100" dirty="0">
                <a:latin typeface="Gulim"/>
                <a:cs typeface="Gulim"/>
              </a:rPr>
              <a:t>업무현황과</a:t>
            </a:r>
            <a:r>
              <a:rPr sz="1100" spc="1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업무계획</a:t>
            </a:r>
            <a:r>
              <a:rPr sz="1100" spc="2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등을</a:t>
            </a:r>
            <a:r>
              <a:rPr sz="1100" spc="1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분류하여</a:t>
            </a:r>
            <a:r>
              <a:rPr sz="1100" spc="2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사용자가</a:t>
            </a:r>
            <a:r>
              <a:rPr sz="1100" spc="1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업무내용을</a:t>
            </a:r>
            <a:r>
              <a:rPr sz="1100" spc="2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명확히</a:t>
            </a:r>
            <a:r>
              <a:rPr sz="1100" spc="1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확인하고</a:t>
            </a:r>
            <a:r>
              <a:rPr sz="1100" spc="2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업무</a:t>
            </a:r>
            <a:r>
              <a:rPr sz="1100" spc="1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생산성을</a:t>
            </a:r>
            <a:r>
              <a:rPr sz="1100" spc="2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높일</a:t>
            </a:r>
            <a:r>
              <a:rPr sz="1100" spc="1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수</a:t>
            </a:r>
            <a:r>
              <a:rPr sz="1100" spc="2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있도록</a:t>
            </a:r>
            <a:r>
              <a:rPr sz="1100" spc="20" dirty="0">
                <a:latin typeface="Gulim"/>
                <a:cs typeface="Gulim"/>
              </a:rPr>
              <a:t> </a:t>
            </a:r>
            <a:r>
              <a:rPr sz="1100" spc="-10" dirty="0">
                <a:latin typeface="Gulim"/>
                <a:cs typeface="Gulim"/>
              </a:rPr>
              <a:t>구현하였다</a:t>
            </a:r>
            <a:r>
              <a:rPr sz="1100" spc="-10" dirty="0"/>
              <a:t>.</a:t>
            </a:r>
            <a:endParaRPr sz="1100">
              <a:latin typeface="Gulim"/>
              <a:cs typeface="Gulim"/>
            </a:endParaRPr>
          </a:p>
          <a:p>
            <a:pPr marL="12700" marR="5080" algn="just">
              <a:lnSpc>
                <a:spcPct val="132100"/>
              </a:lnSpc>
            </a:pPr>
            <a:r>
              <a:rPr sz="1100" dirty="0">
                <a:latin typeface="Gulim"/>
                <a:cs typeface="Gulim"/>
              </a:rPr>
              <a:t>업무관련</a:t>
            </a:r>
            <a:r>
              <a:rPr sz="1100" spc="22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게시글로</a:t>
            </a:r>
            <a:r>
              <a:rPr sz="1100" spc="229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부서내</a:t>
            </a:r>
            <a:r>
              <a:rPr sz="1100" spc="229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팀원들의</a:t>
            </a:r>
            <a:r>
              <a:rPr sz="1100" spc="229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파일</a:t>
            </a:r>
            <a:r>
              <a:rPr sz="1100" spc="229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공유</a:t>
            </a:r>
            <a:r>
              <a:rPr sz="1100" spc="229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및</a:t>
            </a:r>
            <a:r>
              <a:rPr sz="1100" spc="15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원활한</a:t>
            </a:r>
            <a:r>
              <a:rPr sz="1100" spc="15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소통을</a:t>
            </a:r>
            <a:r>
              <a:rPr sz="1100" spc="15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할</a:t>
            </a:r>
            <a:r>
              <a:rPr sz="1100" spc="15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수</a:t>
            </a:r>
            <a:r>
              <a:rPr sz="1100" spc="14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있는</a:t>
            </a:r>
            <a:r>
              <a:rPr sz="1100" spc="15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협업</a:t>
            </a:r>
            <a:r>
              <a:rPr sz="1100" spc="15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도구로</a:t>
            </a:r>
            <a:r>
              <a:rPr sz="1100" spc="15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활용할</a:t>
            </a:r>
            <a:r>
              <a:rPr sz="1100" spc="14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수</a:t>
            </a:r>
            <a:r>
              <a:rPr sz="1100" spc="15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있다</a:t>
            </a:r>
            <a:r>
              <a:rPr sz="1100" dirty="0"/>
              <a:t>.</a:t>
            </a:r>
            <a:r>
              <a:rPr sz="1100" spc="180" dirty="0"/>
              <a:t> </a:t>
            </a:r>
            <a:r>
              <a:rPr sz="1100" dirty="0">
                <a:latin typeface="Gulim"/>
                <a:cs typeface="Gulim"/>
              </a:rPr>
              <a:t>또한</a:t>
            </a:r>
            <a:r>
              <a:rPr sz="1100" spc="15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캘린더의</a:t>
            </a:r>
            <a:r>
              <a:rPr sz="1100" spc="15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일정관리를</a:t>
            </a:r>
            <a:r>
              <a:rPr sz="1100" spc="15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통해</a:t>
            </a:r>
            <a:r>
              <a:rPr sz="1100" spc="150" dirty="0">
                <a:latin typeface="Gulim"/>
                <a:cs typeface="Gulim"/>
              </a:rPr>
              <a:t> </a:t>
            </a:r>
            <a:r>
              <a:rPr sz="1100" spc="-25" dirty="0">
                <a:latin typeface="Gulim"/>
                <a:cs typeface="Gulim"/>
              </a:rPr>
              <a:t>월별 </a:t>
            </a:r>
            <a:r>
              <a:rPr sz="1100" dirty="0">
                <a:latin typeface="Gulim"/>
                <a:cs typeface="Gulim"/>
              </a:rPr>
              <a:t>일정을</a:t>
            </a:r>
            <a:r>
              <a:rPr sz="1100" spc="229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만들고</a:t>
            </a:r>
            <a:r>
              <a:rPr sz="1100" spc="229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확인할</a:t>
            </a:r>
            <a:r>
              <a:rPr sz="1100" spc="229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수</a:t>
            </a:r>
            <a:r>
              <a:rPr sz="1100" spc="23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있다</a:t>
            </a:r>
            <a:r>
              <a:rPr sz="1100" dirty="0"/>
              <a:t>.</a:t>
            </a:r>
            <a:r>
              <a:rPr sz="1100" spc="265" dirty="0"/>
              <a:t> </a:t>
            </a:r>
            <a:r>
              <a:rPr sz="1100" dirty="0">
                <a:latin typeface="Gulim"/>
                <a:cs typeface="Gulim"/>
              </a:rPr>
              <a:t>채팅</a:t>
            </a:r>
            <a:r>
              <a:rPr sz="1100" spc="229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기능을</a:t>
            </a:r>
            <a:r>
              <a:rPr sz="1100" spc="229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활용하여</a:t>
            </a:r>
            <a:r>
              <a:rPr sz="1100" spc="23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팀원들과</a:t>
            </a:r>
            <a:r>
              <a:rPr sz="1100" spc="229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실시간으로</a:t>
            </a:r>
            <a:r>
              <a:rPr sz="1100" spc="229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보다</a:t>
            </a:r>
            <a:r>
              <a:rPr sz="1100" spc="23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빠른</a:t>
            </a:r>
            <a:r>
              <a:rPr sz="1100" spc="229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소통을</a:t>
            </a:r>
            <a:r>
              <a:rPr sz="1100" spc="229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할</a:t>
            </a:r>
            <a:r>
              <a:rPr sz="1100" spc="23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수</a:t>
            </a:r>
            <a:r>
              <a:rPr sz="1100" spc="15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있으며</a:t>
            </a:r>
            <a:r>
              <a:rPr sz="1100" dirty="0"/>
              <a:t>,</a:t>
            </a:r>
            <a:r>
              <a:rPr sz="1100" spc="180" dirty="0"/>
              <a:t> </a:t>
            </a:r>
            <a:r>
              <a:rPr sz="1100" dirty="0">
                <a:latin typeface="Gulim"/>
                <a:cs typeface="Gulim"/>
              </a:rPr>
              <a:t>효율적인</a:t>
            </a:r>
            <a:r>
              <a:rPr sz="1100" spc="15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자료</a:t>
            </a:r>
            <a:r>
              <a:rPr sz="1100" spc="150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공유가</a:t>
            </a:r>
            <a:r>
              <a:rPr sz="1100" spc="155" dirty="0">
                <a:latin typeface="Gulim"/>
                <a:cs typeface="Gulim"/>
              </a:rPr>
              <a:t> </a:t>
            </a:r>
            <a:r>
              <a:rPr sz="1100" spc="-10" dirty="0">
                <a:latin typeface="Gulim"/>
                <a:cs typeface="Gulim"/>
              </a:rPr>
              <a:t>가능하도록 구현하였다</a:t>
            </a:r>
            <a:r>
              <a:rPr sz="1100" spc="-10" dirty="0"/>
              <a:t>.</a:t>
            </a:r>
            <a:endParaRPr sz="11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1000" y="1346199"/>
          <a:ext cx="9664700" cy="4937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7145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</a:tblGrid>
              <a:tr h="354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00" spc="-25" dirty="0">
                          <a:latin typeface="Gulim"/>
                          <a:cs typeface="Gulim"/>
                        </a:rPr>
                        <a:t>주</a:t>
                      </a:r>
                      <a:endParaRPr sz="1500">
                        <a:latin typeface="Gulim"/>
                        <a:cs typeface="Gulim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25" dirty="0">
                          <a:latin typeface="Gulim"/>
                          <a:cs typeface="Gulim"/>
                        </a:rPr>
                        <a:t>주</a:t>
                      </a:r>
                      <a:endParaRPr sz="1500">
                        <a:latin typeface="Gulim"/>
                        <a:cs typeface="Gulim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500" spc="-25" dirty="0">
                          <a:latin typeface="Gulim"/>
                          <a:cs typeface="Gulim"/>
                        </a:rPr>
                        <a:t>주</a:t>
                      </a:r>
                      <a:endParaRPr sz="1500">
                        <a:latin typeface="Gulim"/>
                        <a:cs typeface="Gulim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500" spc="-25" dirty="0">
                          <a:latin typeface="Gulim"/>
                          <a:cs typeface="Gulim"/>
                        </a:rPr>
                        <a:t>주</a:t>
                      </a:r>
                      <a:endParaRPr sz="1500">
                        <a:latin typeface="Gulim"/>
                        <a:cs typeface="Gulim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5600"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Gulim"/>
                          <a:cs typeface="Gulim"/>
                        </a:rPr>
                        <a:t>팀원</a:t>
                      </a:r>
                      <a:endParaRPr sz="1500">
                        <a:latin typeface="Gulim"/>
                        <a:cs typeface="Gulim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Gulim"/>
                          <a:cs typeface="Gulim"/>
                        </a:rPr>
                        <a:t>기능</a:t>
                      </a:r>
                      <a:endParaRPr sz="1500">
                        <a:latin typeface="Gulim"/>
                        <a:cs typeface="Gulim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2000" spc="-25" dirty="0">
                          <a:solidFill>
                            <a:srgbClr val="2F57B9"/>
                          </a:solidFill>
                          <a:latin typeface="Gulim"/>
                          <a:cs typeface="Gulim"/>
                        </a:rPr>
                        <a:t>염재</a:t>
                      </a:r>
                      <a:r>
                        <a:rPr sz="1900" spc="-25" dirty="0">
                          <a:solidFill>
                            <a:srgbClr val="2F57B9"/>
                          </a:solidFill>
                          <a:latin typeface="Gulim"/>
                          <a:cs typeface="Gulim"/>
                        </a:rPr>
                        <a:t>영</a:t>
                      </a:r>
                      <a:endParaRPr sz="19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로그인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로그인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로그인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비밀번호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찾기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회원가입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프로필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프로필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이미지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프로필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내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정보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프로필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비밀번호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변경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0B4E6"/>
                    </a:solidFill>
                  </a:tcPr>
                </a:tc>
              </a:tr>
              <a:tr h="35560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2000" spc="-25" dirty="0">
                          <a:solidFill>
                            <a:srgbClr val="FF9900"/>
                          </a:solidFill>
                          <a:latin typeface="Gulim"/>
                          <a:cs typeface="Gulim"/>
                        </a:rPr>
                        <a:t>김현지</a:t>
                      </a:r>
                      <a:endParaRPr sz="2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채팅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연락처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topbar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참여자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관리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채팅</a:t>
                      </a:r>
                      <a:r>
                        <a:rPr sz="1000" spc="-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방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확인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생성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채팅</a:t>
                      </a:r>
                      <a:r>
                        <a:rPr sz="1000" spc="-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연결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메시지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전송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채팅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/DB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저장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DB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가져오기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채팅</a:t>
                      </a:r>
                      <a:r>
                        <a:rPr sz="1000" spc="-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목록생성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파일전송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76910" y="1000843"/>
            <a:ext cx="14249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S PGothic"/>
                <a:cs typeface="MS PGothic"/>
              </a:rPr>
              <a:t>◎</a:t>
            </a:r>
            <a:r>
              <a:rPr sz="1100" spc="25" dirty="0">
                <a:latin typeface="MS PGothic"/>
                <a:cs typeface="MS PGothic"/>
              </a:rPr>
              <a:t> </a:t>
            </a:r>
            <a:r>
              <a:rPr sz="1100" dirty="0">
                <a:latin typeface="Gulim"/>
                <a:cs typeface="Gulim"/>
              </a:rPr>
              <a:t>프로젝트</a:t>
            </a:r>
            <a:r>
              <a:rPr sz="1100" spc="-5" dirty="0">
                <a:latin typeface="Gulim"/>
                <a:cs typeface="Gulim"/>
              </a:rPr>
              <a:t> </a:t>
            </a:r>
            <a:r>
              <a:rPr sz="1100" dirty="0">
                <a:latin typeface="Gulim"/>
                <a:cs typeface="Gulim"/>
              </a:rPr>
              <a:t>개발</a:t>
            </a:r>
            <a:r>
              <a:rPr sz="1100" spc="-5" dirty="0">
                <a:latin typeface="Gulim"/>
                <a:cs typeface="Gulim"/>
              </a:rPr>
              <a:t> </a:t>
            </a:r>
            <a:r>
              <a:rPr sz="1100" spc="-25" dirty="0">
                <a:latin typeface="Gulim"/>
                <a:cs typeface="Gulim"/>
              </a:rPr>
              <a:t>일정</a:t>
            </a:r>
            <a:endParaRPr sz="1100">
              <a:latin typeface="Gulim"/>
              <a:cs typeface="Gul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1000" y="1117603"/>
          <a:ext cx="9664700" cy="2118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7145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</a:tblGrid>
              <a:tr h="35496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257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25" dirty="0">
                          <a:solidFill>
                            <a:srgbClr val="9900FF"/>
                          </a:solidFill>
                          <a:latin typeface="Gulim"/>
                          <a:cs typeface="Gulim"/>
                        </a:rPr>
                        <a:t>염태근</a:t>
                      </a:r>
                      <a:endParaRPr sz="2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000" spc="-10" dirty="0">
                          <a:latin typeface="Gulim"/>
                          <a:cs typeface="Gulim"/>
                        </a:rPr>
                        <a:t>메인페이지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000" spc="-10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일반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/ajax)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</a:tr>
              <a:tr h="3429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spc="-10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업무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/ajax)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</a:tr>
              <a:tr h="355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spc="-10" dirty="0">
                          <a:latin typeface="Gulim"/>
                          <a:cs typeface="Gulim"/>
                        </a:rPr>
                        <a:t>업무현황페이지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000" spc="-10" dirty="0">
                          <a:latin typeface="Gulim"/>
                          <a:cs typeface="Gulim"/>
                        </a:rPr>
                        <a:t>업무담당자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(ajax)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</a:tr>
              <a:tr h="355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댓글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(ajax)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1000" y="4114799"/>
          <a:ext cx="9664700" cy="210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7145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  <a:gridCol w="254000"/>
                <a:gridCol w="241300"/>
              </a:tblGrid>
              <a:tr h="34290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2000" spc="-25" dirty="0">
                          <a:solidFill>
                            <a:srgbClr val="37751C"/>
                          </a:solidFill>
                          <a:latin typeface="Gulim"/>
                          <a:cs typeface="Gulim"/>
                        </a:rPr>
                        <a:t>최소리</a:t>
                      </a:r>
                      <a:endParaRPr sz="2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캘린더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메인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캘린더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일정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5" dirty="0">
                          <a:latin typeface="Gulim"/>
                          <a:cs typeface="Gulim"/>
                        </a:rPr>
                        <a:t>추가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5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캘린더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일정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5" dirty="0">
                          <a:latin typeface="Gulim"/>
                          <a:cs typeface="Gulim"/>
                        </a:rPr>
                        <a:t>삭제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49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캘린더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일정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5" dirty="0">
                          <a:latin typeface="Gulim"/>
                          <a:cs typeface="Gulim"/>
                        </a:rPr>
                        <a:t>수정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2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어드민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페이지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회사목록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</a:tr>
              <a:tr h="355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어드민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페이지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회원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목록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AA74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17500" y="279400"/>
          <a:ext cx="7128934" cy="2259205"/>
        </p:xfrm>
        <a:graphic>
          <a:graphicData uri="http://schemas.openxmlformats.org/drawingml/2006/table">
            <a:tbl>
              <a:tblPr/>
              <a:tblGrid>
                <a:gridCol w="1282715"/>
                <a:gridCol w="1282715"/>
                <a:gridCol w="320679"/>
                <a:gridCol w="320679"/>
                <a:gridCol w="333012"/>
                <a:gridCol w="333012"/>
                <a:gridCol w="320679"/>
                <a:gridCol w="320679"/>
                <a:gridCol w="333012"/>
                <a:gridCol w="333012"/>
                <a:gridCol w="320679"/>
                <a:gridCol w="320679"/>
                <a:gridCol w="333012"/>
                <a:gridCol w="333012"/>
                <a:gridCol w="320679"/>
                <a:gridCol w="320679"/>
              </a:tblGrid>
              <a:tr h="326846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 dirty="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519430">
                        <a:lnSpc>
                          <a:spcPts val="255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 MT"/>
                          <a:ea typeface="Arial MT"/>
                          <a:cs typeface="맑은 고딕"/>
                        </a:rPr>
                        <a:t>5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맑은 고딕"/>
                        </a:rPr>
                        <a:t>주</a:t>
                      </a:r>
                      <a:r>
                        <a:rPr lang="en-US" sz="1500" kern="100">
                          <a:latin typeface="Arial MT"/>
                          <a:ea typeface="Arial MT"/>
                          <a:cs typeface="맑은 고딕"/>
                        </a:rPr>
                        <a:t>(4/14~4/20)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528955">
                        <a:lnSpc>
                          <a:spcPts val="255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 MT"/>
                          <a:ea typeface="Arial MT"/>
                          <a:cs typeface="맑은 고딕"/>
                        </a:rPr>
                        <a:t>6</a:t>
                      </a:r>
                      <a:r>
                        <a:rPr lang="ko-KR" sz="1500" kern="100">
                          <a:latin typeface="맑은 고딕"/>
                          <a:ea typeface="맑은 고딕"/>
                          <a:cs typeface="맑은 고딕"/>
                        </a:rPr>
                        <a:t>주</a:t>
                      </a:r>
                      <a:r>
                        <a:rPr lang="en-US" sz="1500" kern="100">
                          <a:latin typeface="Arial MT"/>
                          <a:ea typeface="Arial MT"/>
                          <a:cs typeface="맑은 고딕"/>
                        </a:rPr>
                        <a:t>(4/21~4/27)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2730" marR="242570" algn="ctr">
                        <a:lnSpc>
                          <a:spcPts val="1705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ko-KR" sz="1000" kern="100">
                          <a:latin typeface="맑은 고딕"/>
                          <a:ea typeface="맑은 고딕"/>
                          <a:cs typeface="맑은 고딕"/>
                        </a:rPr>
                        <a:t>기능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spcBef>
                          <a:spcPts val="435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 MT"/>
                          <a:ea typeface="맑은 고딕"/>
                          <a:cs typeface="맑은 고딕"/>
                        </a:rPr>
                        <a:t>14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spcBef>
                          <a:spcPts val="435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 MT"/>
                          <a:ea typeface="맑은 고딕"/>
                          <a:cs typeface="맑은 고딕"/>
                        </a:rPr>
                        <a:t>15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spcBef>
                          <a:spcPts val="435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 MT"/>
                          <a:ea typeface="맑은 고딕"/>
                          <a:cs typeface="맑은 고딕"/>
                        </a:rPr>
                        <a:t>16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spcBef>
                          <a:spcPts val="435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 MT"/>
                          <a:ea typeface="맑은 고딕"/>
                          <a:cs typeface="맑은 고딕"/>
                        </a:rPr>
                        <a:t>17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spcBef>
                          <a:spcPts val="435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 MT"/>
                          <a:ea typeface="맑은 고딕"/>
                          <a:cs typeface="맑은 고딕"/>
                        </a:rPr>
                        <a:t>18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spcBef>
                          <a:spcPts val="435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 MT"/>
                          <a:ea typeface="맑은 고딕"/>
                          <a:cs typeface="맑은 고딕"/>
                        </a:rPr>
                        <a:t>19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spcBef>
                          <a:spcPts val="435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 MT"/>
                          <a:ea typeface="맑은 고딕"/>
                          <a:cs typeface="맑은 고딕"/>
                        </a:rPr>
                        <a:t>20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spcBef>
                          <a:spcPts val="435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 MT"/>
                          <a:ea typeface="맑은 고딕"/>
                          <a:cs typeface="맑은 고딕"/>
                        </a:rPr>
                        <a:t>21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spcBef>
                          <a:spcPts val="435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 MT"/>
                          <a:ea typeface="맑은 고딕"/>
                          <a:cs typeface="맑은 고딕"/>
                        </a:rPr>
                        <a:t>22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spcBef>
                          <a:spcPts val="435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 MT"/>
                          <a:ea typeface="맑은 고딕"/>
                          <a:cs typeface="맑은 고딕"/>
                        </a:rPr>
                        <a:t>23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spcBef>
                          <a:spcPts val="435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 MT"/>
                          <a:ea typeface="맑은 고딕"/>
                          <a:cs typeface="맑은 고딕"/>
                        </a:rPr>
                        <a:t>24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spcBef>
                          <a:spcPts val="435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 MT"/>
                          <a:ea typeface="맑은 고딕"/>
                          <a:cs typeface="맑은 고딕"/>
                        </a:rPr>
                        <a:t>25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spcBef>
                          <a:spcPts val="435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 MT"/>
                          <a:ea typeface="맑은 고딕"/>
                          <a:cs typeface="맑은 고딕"/>
                        </a:rPr>
                        <a:t>26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spcBef>
                          <a:spcPts val="435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 MT"/>
                          <a:ea typeface="맑은 고딕"/>
                          <a:cs typeface="맑은 고딕"/>
                        </a:rPr>
                        <a:t>27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516">
                <a:tc rowSpan="4"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latin typeface="맑은 고딕"/>
                        <a:ea typeface="맑은 고딕"/>
                        <a:cs typeface="맑은 고딕"/>
                      </a:endParaRPr>
                    </a:p>
                    <a:p>
                      <a:pPr marL="249555">
                        <a:spcAft>
                          <a:spcPts val="0"/>
                        </a:spcAft>
                      </a:pPr>
                      <a:r>
                        <a:rPr lang="ko-KR" sz="1900" kern="100">
                          <a:solidFill>
                            <a:srgbClr val="CC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공통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2730" marR="242570" algn="ctr"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ko-KR" sz="1000" kern="100" spc="-15">
                          <a:latin typeface="맑은 고딕"/>
                          <a:ea typeface="맑은 고딕"/>
                          <a:cs typeface="맑은 고딕"/>
                        </a:rPr>
                        <a:t>자료집</a:t>
                      </a:r>
                      <a:r>
                        <a:rPr lang="ko-KR" sz="1000" kern="100" spc="-10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sz="1000" kern="100" spc="-15">
                          <a:latin typeface="맑은 고딕"/>
                          <a:ea typeface="맑은 고딕"/>
                          <a:cs typeface="맑은 고딕"/>
                        </a:rPr>
                        <a:t>작성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2730" marR="242570" algn="ctr"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Arial MT"/>
                          <a:ea typeface="Arial MT"/>
                          <a:cs typeface="맑은 고딕"/>
                        </a:rPr>
                        <a:t>AWS</a:t>
                      </a:r>
                      <a:r>
                        <a:rPr lang="en-US" sz="1000" kern="100" spc="-40">
                          <a:latin typeface="Arial MT"/>
                          <a:ea typeface="Arial MT"/>
                          <a:cs typeface="맑은 고딕"/>
                        </a:rPr>
                        <a:t> </a:t>
                      </a:r>
                      <a:r>
                        <a:rPr lang="ko-KR" sz="1000" kern="100">
                          <a:latin typeface="맑은 고딕"/>
                          <a:ea typeface="맑은 고딕"/>
                          <a:cs typeface="맑은 고딕"/>
                        </a:rPr>
                        <a:t>배포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96240" marR="304165" indent="-70485">
                        <a:lnSpc>
                          <a:spcPts val="1610"/>
                        </a:lnSpc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spc="-15">
                          <a:latin typeface="Arial MT"/>
                          <a:ea typeface="Arial MT"/>
                          <a:cs typeface="맑은 고딕"/>
                        </a:rPr>
                        <a:t>AWS</a:t>
                      </a:r>
                      <a:r>
                        <a:rPr lang="ko-KR" sz="1000" kern="100" spc="-15">
                          <a:latin typeface="맑은 고딕"/>
                          <a:ea typeface="맑은 고딕"/>
                          <a:cs typeface="맑은 고딕"/>
                        </a:rPr>
                        <a:t>배포후</a:t>
                      </a:r>
                      <a:r>
                        <a:rPr lang="ko-KR" sz="1000" kern="100" spc="-34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en-US" sz="1000" kern="100">
                          <a:latin typeface="Arial MT"/>
                          <a:ea typeface="Arial MT"/>
                          <a:cs typeface="맑은 고딕"/>
                        </a:rPr>
                        <a:t>RDS</a:t>
                      </a:r>
                      <a:r>
                        <a:rPr lang="ko-KR" sz="1000" kern="100">
                          <a:latin typeface="맑은 고딕"/>
                          <a:ea typeface="맑은 고딕"/>
                          <a:cs typeface="맑은 고딕"/>
                        </a:rPr>
                        <a:t>연결</a:t>
                      </a:r>
                      <a:endParaRPr lang="ko-KR" sz="1100" kern="1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</a:tr>
              <a:tr h="4255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2730" marR="242570" algn="ctr"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ko-KR" sz="1000" kern="100" spc="-20" dirty="0">
                          <a:latin typeface="맑은 고딕"/>
                          <a:ea typeface="맑은 고딕"/>
                          <a:cs typeface="맑은 고딕"/>
                        </a:rPr>
                        <a:t>프로젝트</a:t>
                      </a:r>
                      <a:r>
                        <a:rPr lang="ko-KR" sz="1000" kern="100" spc="-100" dirty="0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ko-KR" sz="1000" kern="100" spc="-15" dirty="0">
                          <a:latin typeface="맑은 고딕"/>
                          <a:ea typeface="맑은 고딕"/>
                          <a:cs typeface="맑은 고딕"/>
                        </a:rPr>
                        <a:t>보강</a:t>
                      </a:r>
                      <a:endParaRPr lang="ko-KR" sz="1100" kern="100" dirty="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 dirty="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100" kern="100" dirty="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08000" y="1143002"/>
          <a:ext cx="9347200" cy="5038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/>
                <a:gridCol w="1409700"/>
                <a:gridCol w="1295400"/>
                <a:gridCol w="1752600"/>
                <a:gridCol w="3784600"/>
              </a:tblGrid>
              <a:tr h="25336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Dept1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Dept2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Dept3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Dept4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dirty="0">
                          <a:latin typeface="Gulim"/>
                          <a:cs typeface="Gulim"/>
                        </a:rPr>
                        <a:t>기능</a:t>
                      </a:r>
                      <a:r>
                        <a:rPr sz="9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900" spc="-25" dirty="0">
                          <a:latin typeface="Gulim"/>
                          <a:cs typeface="Gulim"/>
                        </a:rPr>
                        <a:t>설명</a:t>
                      </a:r>
                      <a:endParaRPr sz="900">
                        <a:latin typeface="Gulim"/>
                        <a:cs typeface="Gulim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</a:tr>
              <a:tr h="711200"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endParaRPr sz="1000">
                        <a:latin typeface="Gulim"/>
                        <a:cs typeface="Gulim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(ajax)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endParaRPr sz="1000">
                        <a:latin typeface="Gulim"/>
                        <a:cs typeface="Gulim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일반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게시글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작성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제목과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내용을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입력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/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비어있을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경우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제외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하고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제목과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내용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입력한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시간을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sysdate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로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입력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글을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작성시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작성된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값을</a:t>
                      </a:r>
                      <a:endParaRPr sz="1000">
                        <a:latin typeface="Gulim"/>
                        <a:cs typeface="Gulim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ajax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로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호출해서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메인에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출력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819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게시글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 marR="63500">
                        <a:lnSpc>
                          <a:spcPts val="1730"/>
                        </a:lnSpc>
                        <a:spcBef>
                          <a:spcPts val="8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수정을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클릭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그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번호로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select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후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ajax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를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이용해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수정창에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표시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수정완료시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메인에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수정된 게시판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재출력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19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게시글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삭제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삭제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시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confirm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을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이용해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확인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후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일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경우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데이터삭제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및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메인에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있는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선택된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게시글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삭제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75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89560" marR="283845" algn="ctr">
                        <a:lnSpc>
                          <a:spcPct val="144100"/>
                        </a:lnSpc>
                      </a:pPr>
                      <a:r>
                        <a:rPr sz="1000" spc="-30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30" dirty="0">
                          <a:latin typeface="Gulim"/>
                          <a:cs typeface="Gulim"/>
                        </a:rPr>
                        <a:t>업무글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)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&amp;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00" spc="-10" dirty="0">
                          <a:latin typeface="Gulim"/>
                          <a:cs typeface="Gulim"/>
                        </a:rPr>
                        <a:t>담당자등록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Gulim"/>
                          <a:cs typeface="Gulim"/>
                        </a:rPr>
                        <a:t>업무글작성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제목과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내용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작성시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비어있으면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0" dirty="0">
                          <a:latin typeface="Gulim"/>
                          <a:cs typeface="Gulim"/>
                        </a:rPr>
                        <a:t>내용이있으면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insert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5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진행상태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체크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요청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진행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완료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보류를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선택하여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작성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시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메인에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함께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출력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우선순위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확인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낮음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보통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높음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긴급을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선택해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작성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시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메인에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함께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출력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5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진행도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그래프화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진행도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10~100%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를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선택해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작성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메인에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함께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출력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2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업무글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 marR="63500">
                        <a:lnSpc>
                          <a:spcPts val="1730"/>
                        </a:lnSpc>
                        <a:spcBef>
                          <a:spcPts val="12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수정을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클릭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그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번호로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select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후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ajax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를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이용해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수정창에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표시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수정완료시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메인에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수정된 게시판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재출력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95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업무글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삭제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삭제클릭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시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확인문구와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함께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한번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더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확인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후</a:t>
                      </a:r>
                      <a:r>
                        <a:rPr sz="1000" spc="21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삭제될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경우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메인에서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함께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제거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6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담당자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등록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및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삭제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등록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000" spc="-30" dirty="0">
                          <a:latin typeface="Gulim"/>
                          <a:cs typeface="Gulim"/>
                        </a:rPr>
                        <a:t>회원테이블의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정보를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가져와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출력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이미</a:t>
                      </a:r>
                      <a:r>
                        <a:rPr sz="1000" spc="-5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등록돼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있으면</a:t>
                      </a:r>
                      <a:r>
                        <a:rPr sz="1000" spc="-5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제외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삭제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게시글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입력시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최종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선택된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담당자들만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입력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댓글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등록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메인에있는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게시물에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댓글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작성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시</a:t>
                      </a:r>
                      <a:r>
                        <a:rPr sz="1000" spc="2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0" dirty="0">
                          <a:latin typeface="Gulim"/>
                          <a:cs typeface="Gulim"/>
                        </a:rPr>
                        <a:t>선택된게시판에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댓글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즉시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생성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insert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6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삭제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메인에있는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게시물에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댓글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작성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시</a:t>
                      </a:r>
                      <a:r>
                        <a:rPr sz="1000" spc="22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0" dirty="0">
                          <a:latin typeface="Gulim"/>
                          <a:cs typeface="Gulim"/>
                        </a:rPr>
                        <a:t>선택된게시판에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댓글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즉시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생성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delete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72135" y="760386"/>
            <a:ext cx="25095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Gulim"/>
                <a:cs typeface="Gulim"/>
              </a:rPr>
              <a:t>사이트</a:t>
            </a:r>
            <a:r>
              <a:rPr sz="1600" spc="-125" dirty="0">
                <a:latin typeface="Gulim"/>
                <a:cs typeface="Gulim"/>
              </a:rPr>
              <a:t> </a:t>
            </a:r>
            <a:r>
              <a:rPr sz="1600" spc="-10" dirty="0">
                <a:latin typeface="Gulim"/>
                <a:cs typeface="Gulim"/>
              </a:rPr>
              <a:t>기능</a:t>
            </a:r>
            <a:r>
              <a:rPr sz="1600" spc="-125" dirty="0">
                <a:latin typeface="Gulim"/>
                <a:cs typeface="Gulim"/>
              </a:rPr>
              <a:t> </a:t>
            </a:r>
            <a:r>
              <a:rPr sz="1600" dirty="0">
                <a:latin typeface="Gulim"/>
                <a:cs typeface="Gulim"/>
              </a:rPr>
              <a:t>구조</a:t>
            </a:r>
            <a:r>
              <a:rPr sz="1600" b="1" dirty="0">
                <a:latin typeface="Arial"/>
                <a:cs typeface="Arial"/>
              </a:rPr>
              <a:t>(Site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Map)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7884" y="708366"/>
            <a:ext cx="11550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0715" algn="l"/>
              </a:tabLst>
            </a:pPr>
            <a:r>
              <a:rPr sz="1000" spc="-20" dirty="0">
                <a:solidFill>
                  <a:srgbClr val="808080"/>
                </a:solidFill>
                <a:latin typeface="Gulim"/>
                <a:cs typeface="Gulim"/>
              </a:rPr>
              <a:t>프로젝트</a:t>
            </a: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	</a:t>
            </a:r>
            <a:r>
              <a:rPr sz="1000" spc="-10" dirty="0">
                <a:latin typeface="Arial"/>
                <a:cs typeface="Arial"/>
              </a:rPr>
              <a:t>passtoss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1168" y="941729"/>
            <a:ext cx="97599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010" algn="l"/>
              </a:tabLst>
            </a:pP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작</a:t>
            </a:r>
            <a:r>
              <a:rPr sz="1000" spc="-85" dirty="0">
                <a:solidFill>
                  <a:srgbClr val="808080"/>
                </a:solidFill>
                <a:latin typeface="Gulim"/>
                <a:cs typeface="Gulim"/>
              </a:rPr>
              <a:t> </a:t>
            </a: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성</a:t>
            </a:r>
            <a:r>
              <a:rPr sz="1000" spc="-85" dirty="0">
                <a:solidFill>
                  <a:srgbClr val="808080"/>
                </a:solidFill>
                <a:latin typeface="Gulim"/>
                <a:cs typeface="Gulim"/>
              </a:rPr>
              <a:t> </a:t>
            </a:r>
            <a:r>
              <a:rPr sz="1000" spc="-50" dirty="0">
                <a:solidFill>
                  <a:srgbClr val="808080"/>
                </a:solidFill>
                <a:latin typeface="Gulim"/>
                <a:cs typeface="Gulim"/>
              </a:rPr>
              <a:t>자</a:t>
            </a: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	</a:t>
            </a:r>
            <a:r>
              <a:rPr sz="1000" spc="-25" dirty="0">
                <a:latin typeface="Gulim"/>
                <a:cs typeface="Gulim"/>
              </a:rPr>
              <a:t>염태근</a:t>
            </a:r>
            <a:endParaRPr sz="1000">
              <a:latin typeface="Gulim"/>
              <a:cs typeface="Guli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83100" y="933452"/>
            <a:ext cx="5384800" cy="0"/>
          </a:xfrm>
          <a:custGeom>
            <a:avLst/>
            <a:gdLst/>
            <a:ahLst/>
            <a:cxnLst/>
            <a:rect l="l" t="t" r="r" b="b"/>
            <a:pathLst>
              <a:path w="5384800">
                <a:moveTo>
                  <a:pt x="0" y="0"/>
                </a:moveTo>
                <a:lnTo>
                  <a:pt x="53847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300" y="990602"/>
          <a:ext cx="9525000" cy="537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/>
                <a:gridCol w="723900"/>
                <a:gridCol w="1257300"/>
                <a:gridCol w="2108200"/>
                <a:gridCol w="4635500"/>
              </a:tblGrid>
              <a:tr h="228600"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Depth1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Depth2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Depth3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name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spc="-25" dirty="0">
                          <a:latin typeface="Gulim"/>
                          <a:cs typeface="Gulim"/>
                        </a:rPr>
                        <a:t>비고</a:t>
                      </a:r>
                      <a:endParaRPr sz="900">
                        <a:latin typeface="Gulim"/>
                        <a:cs typeface="Gulim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</a:tr>
              <a:tr h="291465">
                <a:tc rowSpan="2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960" marR="117475">
                        <a:lnSpc>
                          <a:spcPts val="1000"/>
                        </a:lnSpc>
                        <a:spcBef>
                          <a:spcPts val="95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src/main/ja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60325" marR="76200" algn="just">
                        <a:lnSpc>
                          <a:spcPts val="1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com.passt oss.myho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controller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MemberController.java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회원관련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로그인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회원가입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프로필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수정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7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BoardController.java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글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작성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수정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삭제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담당자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CommentController.java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댓글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추가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Gulim"/>
                          <a:cs typeface="Gulim"/>
                        </a:rPr>
                        <a:t>삭제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ChatController.java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채팅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5" dirty="0">
                          <a:latin typeface="Gulim"/>
                          <a:cs typeface="Gulim"/>
                        </a:rPr>
                        <a:t>관련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CalendarController.java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캘린더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일정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추가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수정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삭제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AdminController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000" spc="-10" dirty="0">
                          <a:latin typeface="Gulim"/>
                          <a:cs typeface="Gulim"/>
                        </a:rPr>
                        <a:t>어드민페이지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회사정보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구성원정보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domain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Company.java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회사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5" dirty="0">
                          <a:latin typeface="Gulim"/>
                          <a:cs typeface="Gulim"/>
                        </a:rPr>
                        <a:t>정보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9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MailAuth.java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95"/>
                        </a:lnSpc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인증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5" dirty="0">
                          <a:latin typeface="Gulim"/>
                          <a:cs typeface="Gulim"/>
                        </a:rPr>
                        <a:t>번호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7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MailVO.java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이메일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MySaveFolder.java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5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파일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프로필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Gulim"/>
                          <a:cs typeface="Gulim"/>
                        </a:rPr>
                        <a:t>이미지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파일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4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2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2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Comment.java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댓글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13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ProjectManagers.java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담당자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Chat.java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채팅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내용</a:t>
                      </a:r>
                      <a:r>
                        <a:rPr sz="1000" spc="-7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저장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handler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SocketHandler.java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웹소켓연결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메시지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전송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연결끊기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mybatis.mapper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5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MemberMapper.java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5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회원관련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쿼리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5" dirty="0">
                          <a:latin typeface="Gulim"/>
                          <a:cs typeface="Gulim"/>
                        </a:rPr>
                        <a:t>설정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5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3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BoardMapper.java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3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5" dirty="0">
                          <a:latin typeface="Gulim"/>
                          <a:cs typeface="Gulim"/>
                        </a:rPr>
                        <a:t>쿼리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ProjectManagersMapper.java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담당자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35" dirty="0">
                          <a:latin typeface="Gulim"/>
                          <a:cs typeface="Gulim"/>
                        </a:rPr>
                        <a:t>쿼리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8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CommentMapper.java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8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댓글관련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쿼리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ChatMapper.java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6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채팅관련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쿼리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5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4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CalendarMapper.java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40"/>
                        </a:lnSpc>
                      </a:pPr>
                      <a:r>
                        <a:rPr sz="1000" spc="-20" dirty="0">
                          <a:latin typeface="Gulim"/>
                          <a:cs typeface="Gulim"/>
                        </a:rPr>
                        <a:t>일정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Gulim"/>
                          <a:cs typeface="Gulim"/>
                        </a:rPr>
                        <a:t>수정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삭제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쿼리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AdminMapper.java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어드민</a:t>
                      </a:r>
                      <a:r>
                        <a:rPr sz="1000" spc="-7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페이지</a:t>
                      </a:r>
                      <a:r>
                        <a:rPr sz="1000" spc="-6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5" dirty="0">
                          <a:latin typeface="Gulim"/>
                          <a:cs typeface="Gulim"/>
                        </a:rPr>
                        <a:t>쿼리</a:t>
                      </a:r>
                      <a:endParaRPr sz="1000">
                        <a:latin typeface="Gulim"/>
                        <a:cs typeface="Gulim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9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MemberService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9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회원관련</a:t>
                      </a:r>
                      <a:r>
                        <a:rPr sz="1000" spc="-9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service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interface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7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MemberServiceImpl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70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회원관련</a:t>
                      </a:r>
                      <a:r>
                        <a:rPr sz="1000" spc="-6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4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4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BoardService.java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145"/>
                        </a:lnSpc>
                      </a:pPr>
                      <a:r>
                        <a:rPr sz="1000" spc="-25" dirty="0">
                          <a:latin typeface="Gulim"/>
                          <a:cs typeface="Gulim"/>
                        </a:rPr>
                        <a:t>게시판</a:t>
                      </a:r>
                      <a:r>
                        <a:rPr sz="1000" spc="-85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spc="-20" dirty="0">
                          <a:latin typeface="Gulim"/>
                          <a:cs typeface="Gulim"/>
                        </a:rPr>
                        <a:t>관련</a:t>
                      </a:r>
                      <a:r>
                        <a:rPr sz="1000" spc="-80" dirty="0">
                          <a:latin typeface="Gulim"/>
                          <a:cs typeface="Gulim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service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interface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76910" y="603223"/>
            <a:ext cx="24422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Gulim"/>
                <a:cs typeface="Gulim"/>
              </a:rPr>
              <a:t>디렉토리</a:t>
            </a:r>
            <a:r>
              <a:rPr sz="1600" spc="-110" dirty="0">
                <a:latin typeface="Gulim"/>
                <a:cs typeface="Gulim"/>
              </a:rPr>
              <a:t> </a:t>
            </a:r>
            <a:r>
              <a:rPr sz="1600" spc="-10" dirty="0">
                <a:latin typeface="Gulim"/>
                <a:cs typeface="Gulim"/>
              </a:rPr>
              <a:t>구조도</a:t>
            </a:r>
            <a:r>
              <a:rPr sz="1600" b="1" spc="-10" dirty="0">
                <a:latin typeface="Arial"/>
                <a:cs typeface="Arial"/>
              </a:rPr>
              <a:t>(Directory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2460" y="603223"/>
            <a:ext cx="499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latin typeface="Arial"/>
                <a:cs typeface="Arial"/>
              </a:rPr>
              <a:t>Map)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9610" y="555973"/>
            <a:ext cx="523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808080"/>
                </a:solidFill>
                <a:latin typeface="Gulim"/>
                <a:cs typeface="Gulim"/>
              </a:rPr>
              <a:t>프로젝트</a:t>
            </a:r>
            <a:endParaRPr sz="1000">
              <a:latin typeface="Gulim"/>
              <a:cs typeface="Guli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2893" y="784573"/>
            <a:ext cx="471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작</a:t>
            </a:r>
            <a:r>
              <a:rPr sz="1000" spc="-85" dirty="0">
                <a:solidFill>
                  <a:srgbClr val="808080"/>
                </a:solidFill>
                <a:latin typeface="Gulim"/>
                <a:cs typeface="Gulim"/>
              </a:rPr>
              <a:t> </a:t>
            </a:r>
            <a:r>
              <a:rPr sz="1000" dirty="0">
                <a:solidFill>
                  <a:srgbClr val="808080"/>
                </a:solidFill>
                <a:latin typeface="Gulim"/>
                <a:cs typeface="Gulim"/>
              </a:rPr>
              <a:t>성</a:t>
            </a:r>
            <a:r>
              <a:rPr sz="1000" spc="-85" dirty="0">
                <a:solidFill>
                  <a:srgbClr val="808080"/>
                </a:solidFill>
                <a:latin typeface="Gulim"/>
                <a:cs typeface="Gulim"/>
              </a:rPr>
              <a:t> </a:t>
            </a:r>
            <a:r>
              <a:rPr sz="1000" spc="-50" dirty="0">
                <a:solidFill>
                  <a:srgbClr val="808080"/>
                </a:solidFill>
                <a:latin typeface="Gulim"/>
                <a:cs typeface="Gulim"/>
              </a:rPr>
              <a:t>자</a:t>
            </a:r>
            <a:endParaRPr sz="1000">
              <a:latin typeface="Gulim"/>
              <a:cs typeface="Guli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46900" y="781052"/>
            <a:ext cx="3213100" cy="0"/>
          </a:xfrm>
          <a:custGeom>
            <a:avLst/>
            <a:gdLst/>
            <a:ahLst/>
            <a:cxnLst/>
            <a:rect l="l" t="t" r="r" b="b"/>
            <a:pathLst>
              <a:path w="3213100">
                <a:moveTo>
                  <a:pt x="0" y="0"/>
                </a:moveTo>
                <a:lnTo>
                  <a:pt x="32130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2031</Words>
  <Application>Microsoft Office PowerPoint</Application>
  <PresentationFormat>사용자 지정</PresentationFormat>
  <Paragraphs>1165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Theme</vt:lpstr>
      <vt:lpstr>&lt;패스토스&gt;</vt:lpstr>
      <vt:lpstr>슬라이드 2</vt:lpstr>
      <vt:lpstr>슬라이드 3</vt:lpstr>
      <vt:lpstr>◇프로젝트 업무분석 보고서◇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자료집_2208기_0조</dc:title>
  <cp:lastModifiedBy>염태</cp:lastModifiedBy>
  <cp:revision>25</cp:revision>
  <dcterms:created xsi:type="dcterms:W3CDTF">2023-04-16T03:53:29Z</dcterms:created>
  <dcterms:modified xsi:type="dcterms:W3CDTF">2023-04-26T00:59:42Z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m114 Google Docs Renderer</vt:lpwstr>
  </property>
</Properties>
</file>