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6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FEDC-B883-4159-8410-DA3389311154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4B-9D2E-4990-84CB-F37861746B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telnet" TargetMode="External"/><Relationship Id="rId2" Type="http://schemas.openxmlformats.org/officeDocument/2006/relationships/hyperlink" Target="https://baike.baidu.com/item/ft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%E6%98%8E%E6%96%87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en-US" altLang="zh-CN" dirty="0"/>
              <a:t>SSH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5214974"/>
          </a:xfrm>
        </p:spPr>
        <p:txBody>
          <a:bodyPr/>
          <a:lstStyle/>
          <a:p>
            <a:r>
              <a:rPr lang="zh-CN" altLang="en-US" dirty="0"/>
              <a:t>简单说，</a:t>
            </a:r>
            <a:r>
              <a:rPr lang="en-US" altLang="zh-CN" dirty="0"/>
              <a:t>SSH</a:t>
            </a:r>
            <a:r>
              <a:rPr lang="zh-CN" altLang="en-US" dirty="0"/>
              <a:t>（</a:t>
            </a:r>
            <a:r>
              <a:rPr lang="en-US" altLang="zh-CN" dirty="0"/>
              <a:t>Secure Shell</a:t>
            </a:r>
            <a:r>
              <a:rPr lang="zh-CN" altLang="en-US" dirty="0"/>
              <a:t>）是一种非对称加密与对称加密算法相结合的安全网络协议，用于计算机通信加密</a:t>
            </a:r>
            <a:r>
              <a:rPr lang="zh-CN" altLang="en-US" dirty="0" smtClean="0"/>
              <a:t>。</a:t>
            </a:r>
            <a:r>
              <a:rPr lang="en-US" altLang="zh-CN" dirty="0" smtClean="0">
                <a:hlinkClick r:id="rId2"/>
              </a:rPr>
              <a:t>ftp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和</a:t>
            </a:r>
            <a:r>
              <a:rPr lang="en-US" altLang="zh-CN" dirty="0" smtClean="0">
                <a:hlinkClick r:id="rId3"/>
              </a:rPr>
              <a:t>telnet</a:t>
            </a:r>
            <a:r>
              <a:rPr lang="zh-CN" altLang="en-US" smtClean="0"/>
              <a:t>在本质上都是不安全的，因为它们在网络上用</a:t>
            </a:r>
            <a:r>
              <a:rPr lang="zh-CN" altLang="en-US" smtClean="0">
                <a:hlinkClick r:id="rId4"/>
              </a:rPr>
              <a:t>明文</a:t>
            </a:r>
            <a:r>
              <a:rPr lang="zh-CN" altLang="en-US" smtClean="0"/>
              <a:t>传送口令和数据，别有用心的人非常容易就可以截获这些口令和数据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公钥认证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SSH</a:t>
            </a:r>
            <a:r>
              <a:rPr lang="zh-CN" altLang="en-US" dirty="0" smtClean="0"/>
              <a:t>密钥对的验证过程起始于上一部分加密通道建立之后，其具体执行步骤如下：客户端发送自己的密钥</a:t>
            </a:r>
            <a:r>
              <a:rPr lang="en-US" altLang="zh-CN" dirty="0" smtClean="0"/>
              <a:t>ID</a:t>
            </a:r>
            <a:r>
              <a:rPr lang="zh-CN" altLang="en-US" dirty="0" smtClean="0"/>
              <a:t>给服务器端服务器在自己的</a:t>
            </a:r>
            <a:r>
              <a:rPr lang="en-US" altLang="zh-CN" dirty="0" err="1" smtClean="0"/>
              <a:t>authorized_keys</a:t>
            </a:r>
            <a:r>
              <a:rPr lang="zh-CN" altLang="en-US" dirty="0" smtClean="0"/>
              <a:t>文件中检查是否有此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的公钥如果有，则服务器生成一个随机数，用该公钥加密之服务器将加密后的随机数发给</a:t>
            </a:r>
            <a:r>
              <a:rPr lang="zh-CN" altLang="en-US" dirty="0" smtClean="0"/>
              <a:t>客户端，客户端</a:t>
            </a:r>
            <a:r>
              <a:rPr lang="zh-CN" altLang="en-US" dirty="0" smtClean="0"/>
              <a:t>用私钥解密该随机数，然后在本地为随机数做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哈希， 客户端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哈希发给服务器</a:t>
            </a:r>
            <a:r>
              <a:rPr lang="zh-CN" altLang="en-US" dirty="0" smtClean="0"/>
              <a:t>端，服务器端也</a:t>
            </a:r>
            <a:r>
              <a:rPr lang="zh-CN" altLang="en-US" dirty="0" smtClean="0"/>
              <a:t>做一个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哈希，然后用通讯通道“公共的密钥”将该哈希加密，再跟客户端发来的内容进行对比。如果双方内容一致，则通过验证，开放访问权限给客户端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274786"/>
          </a:xfrm>
        </p:spPr>
        <p:txBody>
          <a:bodyPr/>
          <a:lstStyle/>
          <a:p>
            <a:r>
              <a:rPr lang="zh-CN" altLang="en-US" dirty="0" smtClean="0"/>
              <a:t>公钥认证过程</a:t>
            </a:r>
            <a:endParaRPr lang="zh-CN" altLang="en-US" dirty="0"/>
          </a:p>
        </p:txBody>
      </p:sp>
      <p:pic>
        <p:nvPicPr>
          <p:cNvPr id="4" name="内容占位符 3" descr="828019-20170104140144831-16509564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7364"/>
            <a:ext cx="9144000" cy="500063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获取自己密钥对的命令格式：</a:t>
            </a:r>
            <a:r>
              <a:rPr lang="en-US" altLang="zh-CN" dirty="0" err="1" smtClean="0"/>
              <a:t>ssh-keygen</a:t>
            </a:r>
            <a:endParaRPr lang="zh-CN" altLang="en-US" dirty="0" smtClean="0"/>
          </a:p>
          <a:p>
            <a:r>
              <a:rPr lang="zh-CN" altLang="en-US" dirty="0" smtClean="0"/>
              <a:t>命令完成后，在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目录下会生成两个新文件：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id_rsa</a:t>
            </a:r>
            <a:r>
              <a:rPr lang="zh-CN" altLang="en-US" dirty="0" smtClean="0"/>
              <a:t>。前者存放你自己的公钥，后者存放你自己的私钥。</a:t>
            </a:r>
          </a:p>
          <a:p>
            <a:r>
              <a:rPr lang="zh-CN" altLang="en-US" dirty="0" smtClean="0"/>
              <a:t>然后将自己的公钥传到服务器上，该命令格式为：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-copy-id </a:t>
            </a:r>
            <a:r>
              <a:rPr lang="en-US" altLang="zh-CN" dirty="0" err="1" smtClean="0"/>
              <a:t>user@ip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157769-20160216172911470-157321158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187" y="1600200"/>
            <a:ext cx="705562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应用情景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图中的“我”，现在是要访问内部网站的</a:t>
            </a:r>
            <a:r>
              <a:rPr lang="en-US" altLang="zh-CN" dirty="0" smtClean="0"/>
              <a:t>192.168.1.0/24</a:t>
            </a:r>
            <a:r>
              <a:rPr lang="zh-CN" altLang="en-US" dirty="0" smtClean="0"/>
              <a:t>网段里面的服务器，然而由于不在一个网段，我是不可以直接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到内部网络的服务器。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通常的做法是先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SSH Server”</a:t>
            </a:r>
            <a:r>
              <a:rPr lang="zh-CN" altLang="en-US" dirty="0" smtClean="0"/>
              <a:t>，然后再在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上访问内部网站的服务器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我能不能不用上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就直接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到内部服务器呢？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本地端口转发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zh-CN" altLang="en-US" dirty="0" smtClean="0"/>
          </a:p>
          <a:p>
            <a:r>
              <a:rPr lang="en-US" altLang="zh-CN" dirty="0" err="1" smtClean="0"/>
              <a:t>ssh</a:t>
            </a:r>
            <a:r>
              <a:rPr lang="en-US" altLang="zh-CN" dirty="0" smtClean="0"/>
              <a:t> -N -L 10.10.10.10:11122:192.168.1.2:22 peter@10.1.1.1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如果你想绑定本机特定的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前加上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地址，如上面的</a:t>
            </a:r>
            <a:r>
              <a:rPr lang="en-US" altLang="zh-CN" dirty="0" smtClean="0"/>
              <a:t>10.10.10.10</a:t>
            </a:r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peter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SSH Server</a:t>
            </a:r>
            <a:r>
              <a:rPr lang="zh-CN" altLang="en-US" dirty="0" smtClean="0"/>
              <a:t>上的一个用户名，“</a:t>
            </a:r>
            <a:r>
              <a:rPr lang="en-US" altLang="zh-CN" dirty="0" smtClean="0"/>
              <a:t>-N” </a:t>
            </a:r>
            <a:r>
              <a:rPr lang="zh-CN" altLang="en-US" dirty="0" smtClean="0"/>
              <a:t>表示不执行命令，也就是不登录到</a:t>
            </a:r>
            <a:r>
              <a:rPr lang="en-US" altLang="zh-CN" dirty="0" smtClean="0"/>
              <a:t>SSH Server</a:t>
            </a:r>
            <a:r>
              <a:rPr lang="zh-CN" altLang="en-US" dirty="0" smtClean="0"/>
              <a:t>上去。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SSH Server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命令会等在那，不要结束这个就行</a:t>
            </a:r>
            <a:r>
              <a:rPr lang="en-US" altLang="zh-CN" dirty="0" smtClean="0"/>
              <a:t>-N,</a:t>
            </a:r>
            <a:r>
              <a:rPr lang="zh-CN" altLang="en-US" dirty="0" smtClean="0"/>
              <a:t>不执行命令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-f,</a:t>
            </a:r>
            <a:r>
              <a:rPr lang="zh-CN" altLang="en-US" dirty="0" smtClean="0"/>
              <a:t>后台执行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L,local</a:t>
            </a:r>
            <a:r>
              <a:rPr lang="zh-CN" altLang="en-US" dirty="0" smtClean="0"/>
              <a:t>本地端口转发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zh-CN" altLang="en-US" dirty="0" smtClean="0"/>
          </a:p>
          <a:p>
            <a:r>
              <a:rPr lang="en-US" altLang="zh-CN" dirty="0" err="1" smtClean="0"/>
              <a:t>ssh</a:t>
            </a:r>
            <a:r>
              <a:rPr lang="en-US" altLang="zh-CN" dirty="0" smtClean="0"/>
              <a:t> -p 11122 &lt;192.168.1.2</a:t>
            </a:r>
            <a:r>
              <a:rPr lang="zh-CN" altLang="en-US" dirty="0" smtClean="0"/>
              <a:t>的用户名</a:t>
            </a:r>
            <a:r>
              <a:rPr lang="en-US" altLang="zh-CN" dirty="0" smtClean="0"/>
              <a:t>&gt;@10.10.10.10</a:t>
            </a:r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192.168.1.2</a:t>
            </a:r>
            <a:r>
              <a:rPr lang="zh-CN" altLang="en-US" dirty="0" smtClean="0"/>
              <a:t>服务器的密码，就登录了内部网络的</a:t>
            </a:r>
            <a:r>
              <a:rPr lang="en-US" altLang="zh-CN" dirty="0" smtClean="0"/>
              <a:t>192.168.1.2</a:t>
            </a:r>
            <a:r>
              <a:rPr lang="zh-CN" altLang="en-US" dirty="0" smtClean="0"/>
              <a:t>的机器了。</a:t>
            </a:r>
          </a:p>
          <a:p>
            <a:r>
              <a:rPr lang="zh-CN" altLang="en-US" dirty="0" smtClean="0"/>
              <a:t>原理分析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当你执行</a:t>
            </a:r>
            <a:r>
              <a:rPr lang="en-US" altLang="zh-CN" dirty="0" smtClean="0"/>
              <a:t>Step 1</a:t>
            </a:r>
            <a:r>
              <a:rPr lang="zh-CN" altLang="en-US" dirty="0" smtClean="0"/>
              <a:t>的命令时，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程序会在本地监听指定的</a:t>
            </a:r>
            <a:r>
              <a:rPr lang="en-US" altLang="zh-CN" dirty="0" smtClean="0"/>
              <a:t>11122</a:t>
            </a:r>
            <a:r>
              <a:rPr lang="zh-CN" altLang="en-US" dirty="0" smtClean="0"/>
              <a:t>端口，你可以通过下面命令看到</a:t>
            </a:r>
          </a:p>
          <a:p>
            <a:r>
              <a:rPr lang="en-US" altLang="zh-CN" dirty="0" err="1" smtClean="0"/>
              <a:t>netstat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ntlp</a:t>
            </a:r>
            <a:r>
              <a:rPr lang="en-US" altLang="zh-CN" dirty="0" smtClean="0"/>
              <a:t> 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11122</a:t>
            </a:r>
          </a:p>
          <a:p>
            <a:r>
              <a:rPr lang="zh-CN" altLang="en-US" dirty="0" smtClean="0"/>
              <a:t>然后我们在</a:t>
            </a:r>
            <a:r>
              <a:rPr lang="en-US" altLang="zh-CN" dirty="0" smtClean="0"/>
              <a:t>Step 2</a:t>
            </a:r>
            <a:r>
              <a:rPr lang="zh-CN" altLang="en-US" dirty="0" smtClean="0"/>
              <a:t>中，我们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其实连接的是本地的</a:t>
            </a:r>
            <a:r>
              <a:rPr lang="en-US" altLang="zh-CN" dirty="0" smtClean="0"/>
              <a:t>11122</a:t>
            </a:r>
            <a:r>
              <a:rPr lang="zh-CN" altLang="en-US" dirty="0" smtClean="0"/>
              <a:t>端口，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程序会帮我们转发到</a:t>
            </a:r>
            <a:r>
              <a:rPr lang="en-US" altLang="zh-CN" dirty="0" smtClean="0"/>
              <a:t>SSH Server</a:t>
            </a:r>
            <a:r>
              <a:rPr lang="zh-CN" altLang="en-US" dirty="0" smtClean="0"/>
              <a:t>的，然后</a:t>
            </a:r>
            <a:r>
              <a:rPr lang="en-US" altLang="zh-CN" dirty="0" smtClean="0"/>
              <a:t>SSH Server</a:t>
            </a:r>
            <a:r>
              <a:rPr lang="zh-CN" altLang="en-US" dirty="0" smtClean="0"/>
              <a:t>再帮我们转发到我们指定的</a:t>
            </a:r>
            <a:r>
              <a:rPr lang="en-US" altLang="zh-CN" dirty="0" smtClean="0"/>
              <a:t>192.168.1.2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22</a:t>
            </a:r>
            <a:r>
              <a:rPr lang="zh-CN" altLang="en-US" dirty="0" smtClean="0"/>
              <a:t>端口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原理分析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当你执行</a:t>
            </a:r>
            <a:r>
              <a:rPr lang="en-US" altLang="zh-CN" dirty="0" smtClean="0"/>
              <a:t>Step 1</a:t>
            </a:r>
            <a:r>
              <a:rPr lang="zh-CN" altLang="en-US" dirty="0" smtClean="0"/>
              <a:t>的命令时，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程序会在本地监听指定的</a:t>
            </a:r>
            <a:r>
              <a:rPr lang="en-US" altLang="zh-CN" dirty="0" smtClean="0"/>
              <a:t>11122</a:t>
            </a:r>
            <a:r>
              <a:rPr lang="zh-CN" altLang="en-US" dirty="0" smtClean="0"/>
              <a:t>端口，你可以通过下面命令看到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netstat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ntlp</a:t>
            </a:r>
            <a:r>
              <a:rPr lang="en-US" altLang="zh-CN" dirty="0" smtClean="0"/>
              <a:t> 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11122</a:t>
            </a:r>
          </a:p>
          <a:p>
            <a:r>
              <a:rPr lang="zh-CN" altLang="en-US" dirty="0" smtClean="0"/>
              <a:t>然后我们在</a:t>
            </a:r>
            <a:r>
              <a:rPr lang="en-US" altLang="zh-CN" dirty="0" smtClean="0"/>
              <a:t>Step 2</a:t>
            </a:r>
            <a:r>
              <a:rPr lang="zh-CN" altLang="en-US" dirty="0" smtClean="0"/>
              <a:t>中，我们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其实连接的是本地的</a:t>
            </a:r>
            <a:r>
              <a:rPr lang="en-US" altLang="zh-CN" dirty="0" smtClean="0"/>
              <a:t>11122</a:t>
            </a:r>
            <a:r>
              <a:rPr lang="zh-CN" altLang="en-US" dirty="0" smtClean="0"/>
              <a:t>端口，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程序会帮我们转发到</a:t>
            </a:r>
            <a:r>
              <a:rPr lang="en-US" altLang="zh-CN" dirty="0" smtClean="0"/>
              <a:t>SSH Server</a:t>
            </a:r>
            <a:r>
              <a:rPr lang="zh-CN" altLang="en-US" dirty="0" smtClean="0"/>
              <a:t>的，然后</a:t>
            </a:r>
            <a:r>
              <a:rPr lang="en-US" altLang="zh-CN" dirty="0" smtClean="0"/>
              <a:t>SSH Server</a:t>
            </a:r>
            <a:r>
              <a:rPr lang="zh-CN" altLang="en-US" dirty="0" smtClean="0"/>
              <a:t>再帮我们转发到我们指定的</a:t>
            </a:r>
            <a:r>
              <a:rPr lang="en-US" altLang="zh-CN" dirty="0" smtClean="0"/>
              <a:t>192.168.1.2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22</a:t>
            </a:r>
            <a:r>
              <a:rPr lang="zh-CN" altLang="en-US" dirty="0" smtClean="0"/>
              <a:t>端口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 descr="t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7876"/>
            <a:ext cx="8229600" cy="399061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SSH</a:t>
            </a:r>
            <a:r>
              <a:rPr lang="zh-CN" altLang="en-US" b="1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   共同建立加密通道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协议进行认证时，首先要建立一个加密通道，此加密通道是一个对称加密的过程，使用同一个密钥进行加密与解密，那么如何使服务器与客户端都能安全地获得这个密钥呢？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建立加密通道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第一种方法是，首先服务端会通过非对称加密，产生一个公钥和私钥，在客户端发起请求时，服务端将公钥暴露给客户端（这个公钥可以被任意暴露），客户端在获取公钥后，会先产生一个由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随机数字组成的会话密钥（这里称为口令），客户端通过公钥将这个口令加密，发送给服务器端，服务器端通过私钥进行解密，获取到通讯口令，之后，客户端和服务端的信息传递，都通过这个口令进行对称的加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方法二</a:t>
            </a:r>
            <a:r>
              <a:rPr lang="en-US" dirty="0" smtClean="0"/>
              <a:t>（</a:t>
            </a:r>
            <a:r>
              <a:rPr lang="en-US" dirty="0" err="1" smtClean="0"/>
              <a:t>Diffie</a:t>
            </a:r>
            <a:r>
              <a:rPr lang="en-US" dirty="0" smtClean="0"/>
              <a:t>-Hellman</a:t>
            </a:r>
            <a:r>
              <a:rPr lang="en-US" dirty="0" smtClean="0"/>
              <a:t>）</a:t>
            </a:r>
            <a:r>
              <a:rPr lang="zh-CN" altLang="en-US" dirty="0" smtClean="0"/>
              <a:t>密钥交换算法来生成加密信道的密钥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首先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双方，在通信前构建专属于自己的密钥对，假设分别是公钥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，私钥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，公钥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，私钥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 </a:t>
            </a:r>
            <a:br>
              <a:rPr lang="zh-CN" altLang="en-US" dirty="0" smtClean="0"/>
            </a:br>
            <a:r>
              <a:rPr lang="en-US" altLang="zh-CN" dirty="0" smtClean="0"/>
              <a:t>2) A</a:t>
            </a:r>
            <a:r>
              <a:rPr lang="zh-CN" altLang="en-US" dirty="0" smtClean="0"/>
              <a:t>将自己的公钥</a:t>
            </a:r>
            <a:r>
              <a:rPr lang="en-US" altLang="zh-CN" dirty="0" smtClean="0"/>
              <a:t>A</a:t>
            </a:r>
            <a:r>
              <a:rPr lang="zh-CN" altLang="en-US" dirty="0" smtClean="0"/>
              <a:t>暴露给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用公</a:t>
            </a:r>
            <a:r>
              <a:rPr lang="zh-CN" altLang="en-US" dirty="0" smtClean="0"/>
              <a:t>钥</a:t>
            </a:r>
            <a:r>
              <a:rPr lang="en-US" altLang="zh-CN" dirty="0" smtClean="0"/>
              <a:t>A</a:t>
            </a:r>
            <a:r>
              <a:rPr lang="zh-CN" altLang="en-US" dirty="0" smtClean="0"/>
              <a:t>加密自己的公钥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 </a:t>
            </a:r>
            <a:br>
              <a:rPr lang="zh-CN" altLang="en-US" dirty="0" smtClean="0"/>
            </a:br>
            <a:r>
              <a:rPr lang="en-US" altLang="zh-CN" dirty="0" smtClean="0"/>
              <a:t>3) </a:t>
            </a:r>
            <a:r>
              <a:rPr lang="zh-CN" altLang="en-US" dirty="0" smtClean="0"/>
              <a:t>同样，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将自己的公钥</a:t>
            </a:r>
            <a:r>
              <a:rPr lang="en-US" altLang="zh-CN" dirty="0" smtClean="0"/>
              <a:t>B</a:t>
            </a:r>
            <a:r>
              <a:rPr lang="zh-CN" altLang="en-US" dirty="0" smtClean="0"/>
              <a:t>暴露给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用</a:t>
            </a:r>
            <a:r>
              <a:rPr lang="zh-CN" altLang="en-US" dirty="0" smtClean="0"/>
              <a:t>公</a:t>
            </a:r>
            <a:r>
              <a:rPr lang="zh-CN" altLang="en-US" dirty="0" smtClean="0"/>
              <a:t>钥</a:t>
            </a:r>
            <a:r>
              <a:rPr lang="en-US" altLang="zh-CN" dirty="0" smtClean="0"/>
              <a:t>B</a:t>
            </a:r>
            <a:r>
              <a:rPr lang="zh-CN" altLang="en-US" dirty="0" smtClean="0"/>
              <a:t>加密自己的公钥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； </a:t>
            </a:r>
            <a:br>
              <a:rPr lang="zh-CN" altLang="en-US" dirty="0" smtClean="0"/>
            </a:br>
            <a:r>
              <a:rPr lang="en-US" altLang="zh-CN" dirty="0" smtClean="0"/>
              <a:t>4)</a:t>
            </a:r>
            <a:r>
              <a:rPr lang="zh-CN" altLang="en-US" dirty="0" smtClean="0"/>
              <a:t>最后，这个算法有意思的一点就是，密钥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和密钥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是一致的，这样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双方就拥有了一个属于双方的“秘密”口令。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非对称加密为数据的加密与解密提供了一个非常安全的方法，它使用了一对密钥，公钥（</a:t>
            </a:r>
            <a:r>
              <a:rPr lang="en-US" altLang="zh-CN" dirty="0" smtClean="0"/>
              <a:t>public key</a:t>
            </a:r>
            <a:r>
              <a:rPr lang="zh-CN" altLang="en-US" dirty="0" smtClean="0"/>
              <a:t>）和私钥（</a:t>
            </a:r>
            <a:r>
              <a:rPr lang="en-US" altLang="zh-CN" dirty="0" smtClean="0"/>
              <a:t>private key</a:t>
            </a:r>
            <a:r>
              <a:rPr lang="zh-CN" altLang="en-US" dirty="0" smtClean="0"/>
              <a:t>）。私钥只能由一方安全保管，不能外泄，而公钥则可以发给任何请求它的人。非对称加密使用这对密钥中的一个进行加密，而解密则需要另一个密钥。比如，你向银行请求公钥，银行将公钥发给你，你使用公钥对消息加密，那么只有私钥的持有人</a:t>
            </a:r>
            <a:r>
              <a:rPr lang="en-US" altLang="zh-CN" dirty="0" smtClean="0"/>
              <a:t>--</a:t>
            </a:r>
            <a:r>
              <a:rPr lang="zh-CN" altLang="en-US" dirty="0" smtClean="0"/>
              <a:t>银行才能对你的消息解密。与对称加密不同的是，银行不需要将私钥通过网络发送出去，因此安全性大大提高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对称加密是最快速、最简单的一种加密方式，加密（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）与解密（</a:t>
            </a:r>
            <a:r>
              <a:rPr lang="en-US" altLang="zh-CN" dirty="0" smtClean="0"/>
              <a:t>decryption</a:t>
            </a:r>
            <a:r>
              <a:rPr lang="zh-CN" altLang="en-US" dirty="0" smtClean="0"/>
              <a:t>）用的是同样的密钥（</a:t>
            </a:r>
            <a:r>
              <a:rPr lang="en-US" altLang="zh-CN" dirty="0" smtClean="0"/>
              <a:t>secret key</a:t>
            </a:r>
            <a:r>
              <a:rPr lang="zh-CN" altLang="en-US" dirty="0" smtClean="0"/>
              <a:t>）。对称加密有很多种算法，由于它效率很高，所以被广泛使用在很多加密协议的核心当中。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对称和非对称比较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对称加密通常使用的是相对较小的密钥，一般小于</a:t>
            </a:r>
            <a:r>
              <a:rPr lang="en-US" altLang="zh-CN" dirty="0" smtClean="0"/>
              <a:t>256 bit</a:t>
            </a:r>
            <a:r>
              <a:rPr lang="zh-CN" altLang="en-US" dirty="0" smtClean="0"/>
              <a:t>。因为密钥越大，加密越强，但加密与解密的过程越慢。如果你只用</a:t>
            </a:r>
            <a:r>
              <a:rPr lang="en-US" altLang="zh-CN" dirty="0" smtClean="0"/>
              <a:t>1 bit</a:t>
            </a:r>
            <a:r>
              <a:rPr lang="zh-CN" altLang="en-US" dirty="0" smtClean="0"/>
              <a:t>来做这个密钥，那黑客们可以先试着用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来解密，不行的话就再用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解；但如果你的密钥有</a:t>
            </a:r>
            <a:r>
              <a:rPr lang="en-US" altLang="zh-CN" dirty="0" smtClean="0"/>
              <a:t>1 MB</a:t>
            </a:r>
            <a:r>
              <a:rPr lang="zh-CN" altLang="en-US" dirty="0" smtClean="0"/>
              <a:t>大，黑客们可能永远也无法破解，但加密和解密的过程要花费很长的时间。密钥的大小既要照顾到安全性，也要照顾到效率，是一个</a:t>
            </a:r>
            <a:r>
              <a:rPr lang="en-US" altLang="zh-CN" dirty="0" smtClean="0"/>
              <a:t>trade-off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用户认证及权限开放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会话加密通道建立后，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开始进入用户认证阶段，以登陆远程计算法。认证方式有两种，第一种是“密码认证”，第二种是“公钥认证”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 密码认证</a:t>
            </a:r>
            <a:endParaRPr lang="zh-CN" altLang="en-US" dirty="0"/>
          </a:p>
        </p:txBody>
      </p:sp>
      <p:pic>
        <p:nvPicPr>
          <p:cNvPr id="4" name="内容占位符 3" descr="828019-20170104111525691-118103916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357298"/>
            <a:ext cx="7000924" cy="492285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1225</Words>
  <Application>Microsoft Office PowerPoint</Application>
  <PresentationFormat>全屏显示(4:3)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SSH</vt:lpstr>
      <vt:lpstr>SSH工作原理</vt:lpstr>
      <vt:lpstr>建立加密通道 </vt:lpstr>
      <vt:lpstr>方法二（Diffie-Hellman）密钥交换算法来生成加密信道的密钥</vt:lpstr>
      <vt:lpstr>非对称加密</vt:lpstr>
      <vt:lpstr>对称加密</vt:lpstr>
      <vt:lpstr>对称和非对称比较</vt:lpstr>
      <vt:lpstr>用户认证及权限开放</vt:lpstr>
      <vt:lpstr> 密码认证</vt:lpstr>
      <vt:lpstr>公钥认证</vt:lpstr>
      <vt:lpstr>公钥认证过程</vt:lpstr>
      <vt:lpstr>幻灯片 12</vt:lpstr>
      <vt:lpstr>幻灯片 13</vt:lpstr>
      <vt:lpstr>应用情景</vt:lpstr>
      <vt:lpstr>本地端口转发</vt:lpstr>
      <vt:lpstr>Step 2:</vt:lpstr>
      <vt:lpstr>幻灯片 17</vt:lpstr>
      <vt:lpstr>幻灯片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</dc:title>
  <dc:creator>keep</dc:creator>
  <cp:lastModifiedBy>keep</cp:lastModifiedBy>
  <cp:revision>48</cp:revision>
  <dcterms:created xsi:type="dcterms:W3CDTF">2017-12-21T12:45:30Z</dcterms:created>
  <dcterms:modified xsi:type="dcterms:W3CDTF">2017-12-22T01:05:15Z</dcterms:modified>
</cp:coreProperties>
</file>