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绑定本地端口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既然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可以传送数据，那么我们可以让那些不加密的网络连接，全部改走</a:t>
            </a:r>
            <a:r>
              <a:rPr lang="en-US" altLang="zh-CN" dirty="0" smtClean="0"/>
              <a:t>SSH</a:t>
            </a:r>
            <a:r>
              <a:rPr lang="zh-CN" altLang="en-US" dirty="0" smtClean="0"/>
              <a:t>连接，从而提高安全性。</a:t>
            </a:r>
          </a:p>
          <a:p>
            <a:r>
              <a:rPr lang="zh-CN" altLang="en-US" dirty="0" smtClean="0"/>
              <a:t>假定我们要让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端口的数据，都通过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传向远程主机，命令就这样写：</a:t>
            </a:r>
          </a:p>
          <a:p>
            <a:r>
              <a:rPr lang="zh-CN" altLang="en-US" dirty="0" smtClean="0"/>
              <a:t>    　　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-D 8080 </a:t>
            </a:r>
            <a:r>
              <a:rPr lang="en-US" altLang="zh-CN" dirty="0" err="1" smtClean="0"/>
              <a:t>user@host</a:t>
            </a:r>
            <a:endParaRPr lang="en-US" altLang="zh-CN" dirty="0" smtClean="0"/>
          </a:p>
          <a:p>
            <a:r>
              <a:rPr lang="en-US" altLang="zh-CN" dirty="0" smtClean="0"/>
              <a:t>SSH</a:t>
            </a:r>
            <a:r>
              <a:rPr lang="zh-CN" altLang="en-US" dirty="0" smtClean="0"/>
              <a:t>会建立一个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，去监听本地的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端口。一旦有数据传向那个端口，就自动把它转移到</a:t>
            </a:r>
            <a:r>
              <a:rPr lang="en-US" altLang="zh-CN" dirty="0" smtClean="0"/>
              <a:t>SSH</a:t>
            </a:r>
            <a:r>
              <a:rPr lang="zh-CN" altLang="en-US" dirty="0" smtClean="0"/>
              <a:t>连接上面，发往远程主机。可以想象，如果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端口原来是一个不加密端口，现在将变成一个加密端口。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会建立一个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，去监听本地的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端口。一旦有数据传向那个端口，就自动把它转移到</a:t>
            </a:r>
            <a:r>
              <a:rPr lang="en-US" altLang="zh-CN" dirty="0" smtClean="0"/>
              <a:t>SSH</a:t>
            </a:r>
            <a:r>
              <a:rPr lang="zh-CN" altLang="en-US" dirty="0" smtClean="0"/>
              <a:t>连接上面，发往远程主机。可以想象，如果</a:t>
            </a:r>
            <a:r>
              <a:rPr lang="en-US" altLang="zh-CN" dirty="0" smtClean="0"/>
              <a:t>8080</a:t>
            </a:r>
            <a:r>
              <a:rPr lang="zh-CN" altLang="en-US" dirty="0" smtClean="0"/>
              <a:t>端口原来是一个不加密端口，现在将变成一个加密端口。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本地端口转发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本地端口转发</a:t>
            </a:r>
            <a:r>
              <a:rPr lang="en-US" altLang="zh-CN" dirty="0" smtClean="0"/>
              <a:t>"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之间仿佛形成一个数据传输的秘密隧道，因此又被称为</a:t>
            </a:r>
            <a:r>
              <a:rPr lang="en-US" altLang="zh-CN" dirty="0" smtClean="0"/>
              <a:t>"SSH</a:t>
            </a:r>
            <a:r>
              <a:rPr lang="zh-CN" altLang="en-US" dirty="0" smtClean="0"/>
              <a:t>隧道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下面是一个比较有趣的例子。</a:t>
            </a:r>
          </a:p>
          <a:p>
            <a:r>
              <a:rPr lang="zh-CN" altLang="en-US" dirty="0" smtClean="0"/>
              <a:t>    　　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-L 5900:localhost:5900 host3</a:t>
            </a:r>
          </a:p>
          <a:p>
            <a:r>
              <a:rPr lang="zh-CN" altLang="en-US" dirty="0" smtClean="0"/>
              <a:t>它表示将本机的</a:t>
            </a:r>
            <a:r>
              <a:rPr lang="en-US" altLang="zh-CN" dirty="0" smtClean="0"/>
              <a:t>5900</a:t>
            </a:r>
            <a:r>
              <a:rPr lang="zh-CN" altLang="en-US" dirty="0" smtClean="0"/>
              <a:t>端口绑定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5900</a:t>
            </a:r>
            <a:r>
              <a:rPr lang="zh-CN" altLang="en-US" dirty="0" smtClean="0"/>
              <a:t>端口（这里的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指的是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，因为目标主机是相对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而言的）。</a:t>
            </a:r>
          </a:p>
          <a:p>
            <a:r>
              <a:rPr lang="zh-CN" altLang="en-US" dirty="0" smtClean="0"/>
              <a:t>另一个例子是通过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的端口转发，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host2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    　　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-L 9001:host2:22 host3</a:t>
            </a:r>
          </a:p>
          <a:p>
            <a:r>
              <a:rPr lang="zh-CN" altLang="en-US" dirty="0" smtClean="0"/>
              <a:t>这时，只要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登录本机的</a:t>
            </a:r>
            <a:r>
              <a:rPr lang="en-US" altLang="zh-CN" dirty="0" smtClean="0"/>
              <a:t>9001</a:t>
            </a:r>
            <a:r>
              <a:rPr lang="zh-CN" altLang="en-US" dirty="0" smtClean="0"/>
              <a:t>端口，就相当于登录</a:t>
            </a:r>
            <a:r>
              <a:rPr lang="en-US" altLang="zh-CN" dirty="0" smtClean="0"/>
              <a:t>host2</a:t>
            </a:r>
            <a:r>
              <a:rPr lang="zh-CN" altLang="en-US" dirty="0" smtClean="0"/>
              <a:t>了。</a:t>
            </a:r>
          </a:p>
          <a:p>
            <a:r>
              <a:rPr lang="zh-CN" altLang="en-US" dirty="0" smtClean="0"/>
              <a:t>    　　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-p 9001 </a:t>
            </a:r>
            <a:r>
              <a:rPr lang="en-US" altLang="zh-CN" dirty="0" err="1" smtClean="0"/>
              <a:t>localhost</a:t>
            </a:r>
            <a:endParaRPr lang="en-US" altLang="zh-CN" dirty="0" smtClean="0"/>
          </a:p>
          <a:p>
            <a:r>
              <a:rPr lang="zh-CN" altLang="en-US" dirty="0" smtClean="0"/>
              <a:t>上面的</a:t>
            </a:r>
            <a:r>
              <a:rPr lang="en-US" altLang="zh-CN" dirty="0" smtClean="0"/>
              <a:t>-p</a:t>
            </a:r>
            <a:r>
              <a:rPr lang="zh-CN" altLang="en-US" dirty="0" smtClean="0"/>
              <a:t>参数表示指定登录端口。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本地端口转发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-N,</a:t>
            </a:r>
            <a:r>
              <a:rPr lang="zh-CN" altLang="en-US" dirty="0" smtClean="0"/>
              <a:t>不执行命令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-f,</a:t>
            </a:r>
            <a:r>
              <a:rPr lang="zh-CN" altLang="en-US" dirty="0" smtClean="0"/>
              <a:t>后台执行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L,local</a:t>
            </a:r>
            <a:r>
              <a:rPr lang="zh-CN" altLang="en-US" dirty="0" smtClean="0"/>
              <a:t>本地端口转发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local_A_address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127.0.0.1 - </a:t>
            </a:r>
            <a:r>
              <a:rPr lang="zh-CN" altLang="en-US" dirty="0" smtClean="0"/>
              <a:t>默认，只能本机使用这个端口转发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      也可以是本机的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地址，同时其他人可以使用这个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来使用这个端口转发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err="1" smtClean="0"/>
              <a:t>via_B_server</a:t>
            </a:r>
            <a:r>
              <a:rPr lang="en-US" altLang="zh-CN" dirty="0" smtClean="0"/>
              <a:t>:</a:t>
            </a:r>
            <a:r>
              <a:rPr lang="zh-CN" altLang="en-US" smtClean="0"/>
              <a:t>中间服务器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应用</a:t>
            </a:r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A---</a:t>
            </a:r>
            <a:r>
              <a:rPr lang="zh-CN" altLang="en-US" dirty="0" smtClean="0"/>
              <a:t>能访问</a:t>
            </a:r>
            <a:r>
              <a:rPr lang="en-US" altLang="zh-CN" dirty="0" smtClean="0"/>
              <a:t>------&gt;B-------</a:t>
            </a:r>
            <a:r>
              <a:rPr lang="zh-CN" altLang="en-US" dirty="0" smtClean="0"/>
              <a:t>能访问</a:t>
            </a:r>
            <a:r>
              <a:rPr lang="en-US" altLang="zh-CN" dirty="0" smtClean="0"/>
              <a:t>------&gt;C</a:t>
            </a:r>
          </a:p>
          <a:p>
            <a:pPr>
              <a:buNone/>
            </a:pPr>
            <a:r>
              <a:rPr lang="en-US" altLang="zh-CN" dirty="0" smtClean="0"/>
              <a:t>    A---</a:t>
            </a:r>
            <a:r>
              <a:rPr lang="zh-CN" altLang="en-US" dirty="0" smtClean="0"/>
              <a:t>不能访问</a:t>
            </a:r>
            <a:r>
              <a:rPr lang="en-US" altLang="zh-CN" dirty="0" smtClean="0"/>
              <a:t>-----------------------------&gt;C</a:t>
            </a:r>
          </a:p>
          <a:p>
            <a:pPr>
              <a:buNone/>
            </a:pPr>
            <a:r>
              <a:rPr lang="en-US" altLang="zh-CN" dirty="0" smtClean="0"/>
              <a:t>    A---</a:t>
            </a:r>
            <a:r>
              <a:rPr lang="zh-CN" altLang="en-US" dirty="0" smtClean="0"/>
              <a:t>通过本机端口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的名义访问</a:t>
            </a:r>
            <a:r>
              <a:rPr lang="en-US" altLang="zh-CN" dirty="0" smtClean="0"/>
              <a:t>--&gt;C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远程端口转发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既然</a:t>
            </a:r>
            <a:r>
              <a:rPr lang="en-US" altLang="zh-CN" dirty="0" smtClean="0"/>
              <a:t>"</a:t>
            </a:r>
            <a:r>
              <a:rPr lang="zh-CN" altLang="en-US" dirty="0" smtClean="0"/>
              <a:t>本地端口转发</a:t>
            </a:r>
            <a:r>
              <a:rPr lang="en-US" altLang="zh-CN" dirty="0" smtClean="0"/>
              <a:t>"</a:t>
            </a:r>
            <a:r>
              <a:rPr lang="zh-CN" altLang="en-US" dirty="0" smtClean="0"/>
              <a:t>是指绑定本地端口的转发，那么</a:t>
            </a:r>
            <a:r>
              <a:rPr lang="en-US" altLang="zh-CN" dirty="0" smtClean="0"/>
              <a:t>"</a:t>
            </a:r>
            <a:r>
              <a:rPr lang="zh-CN" altLang="en-US" dirty="0" smtClean="0"/>
              <a:t>远程端口转发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forwarding</a:t>
            </a:r>
            <a:r>
              <a:rPr lang="zh-CN" altLang="en-US" dirty="0" smtClean="0"/>
              <a:t>）当然是指绑定远程端口的转发。</a:t>
            </a:r>
          </a:p>
          <a:p>
            <a:r>
              <a:rPr lang="zh-CN" altLang="en-US" dirty="0" smtClean="0"/>
              <a:t>还是接着看上面那个例子，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host2</a:t>
            </a:r>
            <a:r>
              <a:rPr lang="zh-CN" altLang="en-US" dirty="0" smtClean="0"/>
              <a:t>之间无法连通，必须借助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转发。但是，特殊情况出现了，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是一台内网机器，它可以连接外网的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，但是反过来就不行，外网的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连不上内网的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。这时，</a:t>
            </a:r>
            <a:r>
              <a:rPr lang="en-US" altLang="zh-CN" dirty="0" smtClean="0"/>
              <a:t>"</a:t>
            </a:r>
            <a:r>
              <a:rPr lang="zh-CN" altLang="en-US" dirty="0" smtClean="0"/>
              <a:t>本地端口转发</a:t>
            </a:r>
            <a:r>
              <a:rPr lang="en-US" altLang="zh-CN" dirty="0" smtClean="0"/>
              <a:t>"</a:t>
            </a:r>
            <a:r>
              <a:rPr lang="zh-CN" altLang="en-US" dirty="0" smtClean="0"/>
              <a:t>就不能用了，怎么办？</a:t>
            </a:r>
          </a:p>
          <a:p>
            <a:r>
              <a:rPr lang="zh-CN" altLang="en-US" dirty="0" smtClean="0"/>
              <a:t>解决办法是，既然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可以连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，那么就从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上建立与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SSH</a:t>
            </a:r>
            <a:r>
              <a:rPr lang="zh-CN" altLang="en-US" dirty="0" smtClean="0"/>
              <a:t>连接，然后在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上使用这条连接就可以了。</a:t>
            </a:r>
          </a:p>
          <a:p>
            <a:r>
              <a:rPr lang="zh-CN" altLang="en-US" dirty="0" smtClean="0"/>
              <a:t>我们在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执行下面的命令：</a:t>
            </a:r>
          </a:p>
          <a:p>
            <a:r>
              <a:rPr lang="zh-CN" altLang="en-US" dirty="0" smtClean="0"/>
              <a:t>    　　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-R 2121:host2:21 host1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参数也是接受三个值，分别是</a:t>
            </a:r>
            <a:r>
              <a:rPr lang="en-US" altLang="zh-CN" dirty="0" smtClean="0"/>
              <a:t>"</a:t>
            </a:r>
            <a:r>
              <a:rPr lang="zh-CN" altLang="en-US" dirty="0" smtClean="0"/>
              <a:t>远程主机端口</a:t>
            </a:r>
            <a:r>
              <a:rPr lang="en-US" altLang="zh-CN" dirty="0" smtClean="0"/>
              <a:t>:</a:t>
            </a:r>
            <a:r>
              <a:rPr lang="zh-CN" altLang="en-US" dirty="0" smtClean="0"/>
              <a:t>目标主机</a:t>
            </a:r>
            <a:r>
              <a:rPr lang="en-US" altLang="zh-CN" dirty="0" smtClean="0"/>
              <a:t>:</a:t>
            </a:r>
            <a:r>
              <a:rPr lang="zh-CN" altLang="en-US" dirty="0" smtClean="0"/>
              <a:t>目标主机端口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。这条命令的意思，就是让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监听它自己的</a:t>
            </a:r>
            <a:r>
              <a:rPr lang="en-US" altLang="zh-CN" dirty="0" smtClean="0"/>
              <a:t>2121</a:t>
            </a:r>
            <a:r>
              <a:rPr lang="zh-CN" altLang="en-US" dirty="0" smtClean="0"/>
              <a:t>端口，然后将所有数据经由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，转发到</a:t>
            </a:r>
            <a:r>
              <a:rPr lang="en-US" altLang="zh-CN" dirty="0" smtClean="0"/>
              <a:t>host2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端口。由于对于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是远程主机，所以这种情况就被称为</a:t>
            </a:r>
            <a:r>
              <a:rPr lang="en-US" altLang="zh-CN" dirty="0" smtClean="0"/>
              <a:t>"</a:t>
            </a:r>
            <a:r>
              <a:rPr lang="zh-CN" altLang="en-US" dirty="0" smtClean="0"/>
              <a:t>远程端口绑定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绑定之后，我们在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就可以连接</a:t>
            </a:r>
            <a:r>
              <a:rPr lang="en-US" altLang="zh-CN" dirty="0" smtClean="0"/>
              <a:t>host2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r>
              <a:rPr lang="zh-CN" altLang="en-US" dirty="0" smtClean="0"/>
              <a:t>这里必须指出，</a:t>
            </a:r>
            <a:r>
              <a:rPr lang="en-US" altLang="zh-CN" dirty="0" smtClean="0"/>
              <a:t>"</a:t>
            </a:r>
            <a:r>
              <a:rPr lang="zh-CN" altLang="en-US" dirty="0" smtClean="0"/>
              <a:t>远程端口转发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的前提条件是，</a:t>
            </a:r>
            <a:r>
              <a:rPr lang="en-US" altLang="zh-CN" dirty="0" smtClean="0"/>
              <a:t>host1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host3</a:t>
            </a:r>
            <a:r>
              <a:rPr lang="zh-CN" altLang="en-US" dirty="0" smtClean="0"/>
              <a:t>两台主机都有</a:t>
            </a:r>
            <a:r>
              <a:rPr lang="en-US" altLang="zh-CN" dirty="0" err="1" smtClean="0"/>
              <a:t>sshD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客户端。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Ssh</a:t>
            </a:r>
            <a:r>
              <a:rPr lang="zh-CN" altLang="en-US" dirty="0" smtClean="0"/>
              <a:t>翻墙示意图</a:t>
            </a:r>
            <a:endParaRPr lang="zh-CN" altLang="en-US" dirty="0"/>
          </a:p>
        </p:txBody>
      </p:sp>
      <p:pic>
        <p:nvPicPr>
          <p:cNvPr id="4" name="内容占位符 3" descr="157769-20160216172911470-157321158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332037"/>
            <a:ext cx="7055626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398</Words>
  <PresentationFormat>全屏显示(4:3)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绑定本地端口</vt:lpstr>
      <vt:lpstr>幻灯片 2</vt:lpstr>
      <vt:lpstr>本地端口转发</vt:lpstr>
      <vt:lpstr>本地端口转发</vt:lpstr>
      <vt:lpstr>远程端口转发</vt:lpstr>
      <vt:lpstr>Ssh翻墙示意图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SSH端口转发的好处</dc:title>
  <dc:creator>keep</dc:creator>
  <cp:lastModifiedBy>keep</cp:lastModifiedBy>
  <cp:revision>7</cp:revision>
  <dcterms:created xsi:type="dcterms:W3CDTF">2017-12-21T15:06:23Z</dcterms:created>
  <dcterms:modified xsi:type="dcterms:W3CDTF">2017-12-22T00:19:41Z</dcterms:modified>
</cp:coreProperties>
</file>