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82A-C41E-4DFD-A16B-5EA501B5D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DA940-2163-4FDE-B736-A1FBD88F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0390-B27A-462E-9076-CB5E930F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9293-94EA-40A3-92E2-A156F68B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BE00F-209F-4A9F-B889-956BFFFE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2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AC31-339D-4467-91D9-CBCD9A32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6BC1-1BAA-4F8F-BE20-F945FF04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44CB-670F-4AF6-898A-78260E85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8F2C-9B89-49E0-8E1A-7C36DF67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CADB-6B9F-4D93-B891-766A945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8FE506-AD9C-4E17-8378-90EFF540D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E1B2-62A6-49B8-9998-BD9ABC9E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2A33-7FA7-4A05-AFD9-103DE716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C9DE-6B90-486B-8040-8FBA7CDE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C354-8417-4212-B99B-AF9CD380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1BFD-DC36-4EC9-9AF1-7F308720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DED2-9E41-49B3-A386-32F5E9A1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5762E-094A-48D6-97DF-3A0D2ECA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06DD7-B110-49B4-B2B3-A83287DF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8EA5-9D82-4B58-9B65-56BCC121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2FBB-C47D-46E3-9A08-A8EEF9CA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6570B-4F85-4ECC-85C8-5D4D72F2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D711-C1C8-4D45-AA98-5F47C0E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70A2-1C41-48F4-8948-A46349A7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F7A3-547E-4BA1-8822-9373E8C8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7858-8410-4CA1-8514-EDF24B8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5695-FAF5-4C97-AA32-462154EFE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A4010-0CE0-456C-B84F-54DF7AEB3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1D01-35C3-438A-B720-9C4F575C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1732E-DD2E-45A2-B650-8B1BB332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01A1-457F-4CE7-B5E9-02A7FF32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0460-1092-44A0-9E08-E1FE580E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41F60-AAF6-4057-A176-3F50208B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08DA1-B30E-4A01-943E-7B19C2D7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DBEDC-1655-4F51-A54C-2E6DCCE9A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07DAE-EEDD-4876-88AF-71D3688B1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8E97-DFA2-498E-A408-383835C7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BB8C8-1F35-4E9F-BA75-654B355A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1135A-3FED-42B2-BE10-893DFDE9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A565-5BA4-4264-B272-4E3EFB50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2AB15-5C5D-4F1F-BC76-6FDAA9AE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C382D-9E2F-4941-911A-9D0B15E7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48F1-261F-4EFB-8B1D-AD240B4E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DE91-5616-4187-8043-ADE3766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B84A9-9F78-478D-9A75-EEDBEF59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A404-6A06-43C1-85FA-1E624377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51A8-2883-4892-A050-D7C26C34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7E1F-CBF7-4E09-9D1C-DF2D1298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AD54-4767-44D9-A5DB-8EA073F4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B4B7-B650-406D-B9E2-7EFED6AC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C36B0-A437-4941-8983-C8CE3AED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9DB36-6AA8-4AAD-B2AB-8114273D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C602-F94C-4DC6-B156-7C3744E8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AB2AC-FAE2-420B-8D51-EF4A23E38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B4D6-7B02-4D68-A4A5-2FC83734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33A2-EF52-4CD4-88BE-68F2A42E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2383D-3B5F-47AF-B3C6-C289E1B5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D1BF-6C65-401F-9641-98DCA568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3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7E44C-6CC9-4A0B-98FE-B854DFC5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3150A-F15A-40AE-B9B3-45CCD87F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1903-EE55-4D3B-B44E-12EE3792A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748E-708F-47F7-909A-5590DBB2F3D5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B1B6-D99B-47AE-AFCF-F89CD811A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AB87-1C7E-4E3A-AC42-8A2FBE883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FE7F-D660-4FD1-B009-9A6B442C4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618D-CCB5-409A-AD10-8DD62B346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8511"/>
            <a:ext cx="9144000" cy="2387600"/>
          </a:xfrm>
        </p:spPr>
        <p:txBody>
          <a:bodyPr/>
          <a:lstStyle/>
          <a:p>
            <a:r>
              <a:rPr lang="en-US" b="1" dirty="0"/>
              <a:t>Meme-</a:t>
            </a:r>
            <a:r>
              <a:rPr lang="en-US" b="1" dirty="0" err="1"/>
              <a:t>ify</a:t>
            </a:r>
            <a:r>
              <a:rPr lang="en-US" b="1" dirty="0"/>
              <a:t> Global Warming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F465D-18F8-43AA-A62A-19E923009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6949"/>
            <a:ext cx="9144000" cy="1655762"/>
          </a:xfrm>
        </p:spPr>
        <p:txBody>
          <a:bodyPr/>
          <a:lstStyle/>
          <a:p>
            <a:r>
              <a:rPr lang="en-US" dirty="0"/>
              <a:t>Submission By: Team Planet Protectors</a:t>
            </a:r>
          </a:p>
          <a:p>
            <a:r>
              <a:rPr lang="en-US" dirty="0"/>
              <a:t>Team Members: Liam Dodd, Steven Finkelstein, Eduardo </a:t>
            </a:r>
            <a:r>
              <a:rPr lang="en-US" dirty="0" err="1"/>
              <a:t>Laiter</a:t>
            </a:r>
            <a:r>
              <a:rPr lang="en-US" dirty="0"/>
              <a:t>, </a:t>
            </a:r>
            <a:r>
              <a:rPr lang="en-US" dirty="0" err="1"/>
              <a:t>Aylar</a:t>
            </a:r>
            <a:r>
              <a:rPr lang="en-US" dirty="0"/>
              <a:t> Roshan </a:t>
            </a:r>
            <a:r>
              <a:rPr lang="en-US" dirty="0" err="1"/>
              <a:t>Nahad</a:t>
            </a:r>
            <a:r>
              <a:rPr lang="en-US" dirty="0"/>
              <a:t>, and </a:t>
            </a:r>
            <a:r>
              <a:rPr lang="en-US" dirty="0" err="1"/>
              <a:t>Arzav</a:t>
            </a:r>
            <a:r>
              <a:rPr lang="en-US" dirty="0"/>
              <a:t> Jain</a:t>
            </a:r>
          </a:p>
        </p:txBody>
      </p:sp>
    </p:spTree>
    <p:extLst>
      <p:ext uri="{BB962C8B-B14F-4D97-AF65-F5344CB8AC3E}">
        <p14:creationId xmlns:p14="http://schemas.microsoft.com/office/powerpoint/2010/main" val="17662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F08-39EF-4D34-89B1-4119E893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2AA0-278D-4ED6-AF45-7AE94303C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warming is an important risk to our society that is not prioritized enough by the public or by people in leadership positions</a:t>
            </a:r>
          </a:p>
          <a:p>
            <a:r>
              <a:rPr lang="en-US" dirty="0"/>
              <a:t>Explaining the “science” will not further the cause</a:t>
            </a:r>
          </a:p>
        </p:txBody>
      </p:sp>
    </p:spTree>
    <p:extLst>
      <p:ext uri="{BB962C8B-B14F-4D97-AF65-F5344CB8AC3E}">
        <p14:creationId xmlns:p14="http://schemas.microsoft.com/office/powerpoint/2010/main" val="260181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6F56-66E1-4B7C-81A6-6982C10C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5BF9-4840-4FD7-9A13-C4F2058B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grass roots enthusiasm that puts global warming risks at the top of the public’s mind</a:t>
            </a:r>
          </a:p>
          <a:p>
            <a:pPr lvl="1"/>
            <a:r>
              <a:rPr lang="en-US" dirty="0"/>
              <a:t>This will put pressure on global leaders</a:t>
            </a:r>
          </a:p>
          <a:p>
            <a:r>
              <a:rPr lang="en-US" dirty="0"/>
              <a:t>To take advantage of network effects of spreading ideas online</a:t>
            </a:r>
          </a:p>
          <a:p>
            <a:r>
              <a:rPr lang="en-US" dirty="0"/>
              <a:t>To make global warming a top priority for the world</a:t>
            </a:r>
          </a:p>
          <a:p>
            <a:r>
              <a:rPr lang="en-US" dirty="0"/>
              <a:t>To make global warming a “cool” issue to talk about</a:t>
            </a:r>
          </a:p>
        </p:txBody>
      </p:sp>
    </p:spTree>
    <p:extLst>
      <p:ext uri="{BB962C8B-B14F-4D97-AF65-F5344CB8AC3E}">
        <p14:creationId xmlns:p14="http://schemas.microsoft.com/office/powerpoint/2010/main" val="41048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4CCE-DEBA-42B9-95BE-C30AEEF2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3458-24B5-4128-B215-1DEFC729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meme engine that automates the process of creating images with captions to spread “messages” to the public that global warming is important</a:t>
            </a:r>
          </a:p>
          <a:p>
            <a:r>
              <a:rPr lang="en-US" b="1" dirty="0"/>
              <a:t>Environmentally Conscious Organizations/Influencers</a:t>
            </a:r>
          </a:p>
          <a:p>
            <a:pPr lvl="1"/>
            <a:r>
              <a:rPr lang="en-US" dirty="0"/>
              <a:t>Sell the use of the meme engine to organizations which are environmentally conscious at a </a:t>
            </a:r>
            <a:r>
              <a:rPr lang="en-US" b="1" dirty="0"/>
              <a:t>discounted rate</a:t>
            </a:r>
            <a:endParaRPr lang="en-US" dirty="0"/>
          </a:p>
          <a:p>
            <a:r>
              <a:rPr lang="en-US" b="1" dirty="0"/>
              <a:t>Non-Environmentally Conscious Organizations/Influencers</a:t>
            </a:r>
            <a:endParaRPr lang="en-US" dirty="0"/>
          </a:p>
          <a:p>
            <a:pPr lvl="1"/>
            <a:r>
              <a:rPr lang="en-US" dirty="0"/>
              <a:t>Sell the use of the meme engine to non-environmentally conscious organizations/influencers at the </a:t>
            </a:r>
            <a:r>
              <a:rPr lang="en-US" b="1" dirty="0"/>
              <a:t>full</a:t>
            </a:r>
            <a:r>
              <a:rPr lang="en-US" dirty="0"/>
              <a:t> </a:t>
            </a:r>
            <a:r>
              <a:rPr lang="en-US" b="1" dirty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02028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4ABD-67B5-4702-809B-09FF875A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8789-588B-48EC-8E6F-F72A54CD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meme engine utilizes GPT-3 and </a:t>
            </a:r>
            <a:r>
              <a:rPr lang="en-US" dirty="0" err="1"/>
              <a:t>Dalle</a:t>
            </a:r>
            <a:r>
              <a:rPr lang="en-US" dirty="0"/>
              <a:t> through a series of prompts and responses to create a global warming-related image accompanied by a funny caption</a:t>
            </a:r>
          </a:p>
          <a:p>
            <a:pPr lvl="1"/>
            <a:r>
              <a:rPr lang="en-US" dirty="0"/>
              <a:t>The code maximizes variance to encourage creative memes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EE919C2-4FA3-4A40-9853-C73D24FF1D4B}"/>
              </a:ext>
            </a:extLst>
          </p:cNvPr>
          <p:cNvSpPr/>
          <p:nvPr/>
        </p:nvSpPr>
        <p:spPr>
          <a:xfrm>
            <a:off x="605931" y="4285563"/>
            <a:ext cx="1850834" cy="859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Climate Change Concept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D03A88F-3519-4E5E-AF2E-E78D8F440ABD}"/>
              </a:ext>
            </a:extLst>
          </p:cNvPr>
          <p:cNvSpPr/>
          <p:nvPr/>
        </p:nvSpPr>
        <p:spPr>
          <a:xfrm>
            <a:off x="3248143" y="4169886"/>
            <a:ext cx="2183178" cy="10906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Describe a funny image representing this climate change concept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B342093-0D7D-40BE-A363-D760792056E6}"/>
              </a:ext>
            </a:extLst>
          </p:cNvPr>
          <p:cNvSpPr/>
          <p:nvPr/>
        </p:nvSpPr>
        <p:spPr>
          <a:xfrm>
            <a:off x="6386116" y="3926118"/>
            <a:ext cx="2183178" cy="85931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a funny caption from this image description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94F28A8-6A93-497C-8FC5-7A7876813645}"/>
              </a:ext>
            </a:extLst>
          </p:cNvPr>
          <p:cNvSpPr/>
          <p:nvPr/>
        </p:nvSpPr>
        <p:spPr>
          <a:xfrm>
            <a:off x="6469202" y="5144879"/>
            <a:ext cx="2017006" cy="85931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an image from this image description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7575F6D-A065-487C-AB36-585E323A2B66}"/>
              </a:ext>
            </a:extLst>
          </p:cNvPr>
          <p:cNvSpPr/>
          <p:nvPr/>
        </p:nvSpPr>
        <p:spPr>
          <a:xfrm>
            <a:off x="9524088" y="4355776"/>
            <a:ext cx="2017005" cy="859316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the image and caption into a meme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390436AD-970B-49F4-82B1-4EB8024774FB}"/>
              </a:ext>
            </a:extLst>
          </p:cNvPr>
          <p:cNvSpPr/>
          <p:nvPr/>
        </p:nvSpPr>
        <p:spPr>
          <a:xfrm>
            <a:off x="67937" y="6474779"/>
            <a:ext cx="771182" cy="30020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GPT-3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8105845-5042-4E75-A2D2-4EDF967145B8}"/>
              </a:ext>
            </a:extLst>
          </p:cNvPr>
          <p:cNvSpPr/>
          <p:nvPr/>
        </p:nvSpPr>
        <p:spPr>
          <a:xfrm>
            <a:off x="915319" y="6474780"/>
            <a:ext cx="760166" cy="3002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Dalle</a:t>
            </a:r>
            <a:endParaRPr 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7B6BEAE-3F73-4633-85C8-0F24EB79A5B5}"/>
              </a:ext>
            </a:extLst>
          </p:cNvPr>
          <p:cNvSpPr/>
          <p:nvPr/>
        </p:nvSpPr>
        <p:spPr>
          <a:xfrm>
            <a:off x="1768206" y="6474781"/>
            <a:ext cx="892368" cy="300207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585BF3-D0A2-44E7-9F4A-7D1060EB28AB}"/>
              </a:ext>
            </a:extLst>
          </p:cNvPr>
          <p:cNvSpPr/>
          <p:nvPr/>
        </p:nvSpPr>
        <p:spPr>
          <a:xfrm>
            <a:off x="2622018" y="4605050"/>
            <a:ext cx="446184" cy="30020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7A092C-FCB6-4B99-89CC-96D4F37EEF2E}"/>
              </a:ext>
            </a:extLst>
          </p:cNvPr>
          <p:cNvSpPr/>
          <p:nvPr/>
        </p:nvSpPr>
        <p:spPr>
          <a:xfrm>
            <a:off x="5767224" y="4304843"/>
            <a:ext cx="446184" cy="30020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F252936-A4E6-4705-AAEB-8FAB207ED612}"/>
              </a:ext>
            </a:extLst>
          </p:cNvPr>
          <p:cNvSpPr/>
          <p:nvPr/>
        </p:nvSpPr>
        <p:spPr>
          <a:xfrm rot="1717764">
            <a:off x="5727168" y="4994776"/>
            <a:ext cx="446184" cy="30020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1C5B8C-6FDF-41E4-BAB3-478910D16468}"/>
              </a:ext>
            </a:extLst>
          </p:cNvPr>
          <p:cNvSpPr/>
          <p:nvPr/>
        </p:nvSpPr>
        <p:spPr>
          <a:xfrm rot="19944923">
            <a:off x="8733344" y="5260556"/>
            <a:ext cx="446184" cy="30020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45F725-F34C-4628-87CA-EB300D038A63}"/>
              </a:ext>
            </a:extLst>
          </p:cNvPr>
          <p:cNvSpPr/>
          <p:nvPr/>
        </p:nvSpPr>
        <p:spPr>
          <a:xfrm rot="1232265">
            <a:off x="8775891" y="4512656"/>
            <a:ext cx="446184" cy="30020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4ABD-67B5-4702-809B-09FF875A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5059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4074-6F82-49B0-97AC-3E502085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Example #2</a:t>
            </a:r>
          </a:p>
        </p:txBody>
      </p:sp>
      <p:pic>
        <p:nvPicPr>
          <p:cNvPr id="5" name="Picture 4" descr="A penguin on a small iceberg&#10;&#10;Description automatically generated with low confidence">
            <a:extLst>
              <a:ext uri="{FF2B5EF4-FFF2-40B4-BE49-F238E27FC236}">
                <a16:creationId xmlns:a16="http://schemas.microsoft.com/office/drawing/2014/main" id="{05640033-9D9B-4ADC-9644-4DDD9A635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501E0-CB0D-4CA0-B9BD-1F7C04C1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Example #3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text, water, swimming&#10;&#10;Description automatically generated">
            <a:extLst>
              <a:ext uri="{FF2B5EF4-FFF2-40B4-BE49-F238E27FC236}">
                <a16:creationId xmlns:a16="http://schemas.microsoft.com/office/drawing/2014/main" id="{A8665116-1A61-4E39-A476-E0B2FC239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6839-8449-4723-8D31-8157826C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C209-212C-46CA-9552-0C0B4C569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meme engine will arm ALL kinds of organizations and influencers with the tools to create powerful memes – both the good and bad</a:t>
            </a:r>
          </a:p>
          <a:p>
            <a:pPr lvl="1"/>
            <a:r>
              <a:rPr lang="en-US" dirty="0"/>
              <a:t>This is no different than today</a:t>
            </a:r>
          </a:p>
          <a:p>
            <a:pPr lvl="1"/>
            <a:r>
              <a:rPr lang="en-US" dirty="0"/>
              <a:t>Need to be cautious about who gets access to this tool</a:t>
            </a:r>
          </a:p>
          <a:p>
            <a:r>
              <a:rPr lang="en-US" dirty="0"/>
              <a:t>Our belief is that the most powerful images will “win” in the hearts and minds of the public</a:t>
            </a:r>
          </a:p>
          <a:p>
            <a:pPr lvl="1"/>
            <a:r>
              <a:rPr lang="en-US" dirty="0"/>
              <a:t>Winning means that they are more likely to spread online</a:t>
            </a:r>
          </a:p>
          <a:p>
            <a:r>
              <a:rPr lang="en-US" dirty="0"/>
              <a:t>The “internet audience” is skewed younger so this should skew towards an audience that is concerned about Global Warming</a:t>
            </a:r>
          </a:p>
        </p:txBody>
      </p:sp>
    </p:spTree>
    <p:extLst>
      <p:ext uri="{BB962C8B-B14F-4D97-AF65-F5344CB8AC3E}">
        <p14:creationId xmlns:p14="http://schemas.microsoft.com/office/powerpoint/2010/main" val="407674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Meme-ify Global Warming</vt:lpstr>
      <vt:lpstr>Problem</vt:lpstr>
      <vt:lpstr>Objectives</vt:lpstr>
      <vt:lpstr>Solution</vt:lpstr>
      <vt:lpstr>How Does this Work?</vt:lpstr>
      <vt:lpstr>Demo Time!</vt:lpstr>
      <vt:lpstr>Output Example #2</vt:lpstr>
      <vt:lpstr>Output Example #3</vt:lpstr>
      <vt:lpstr>Predicted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Finkelstein, Steven</dc:creator>
  <cp:lastModifiedBy>Finkelstein, Steven</cp:lastModifiedBy>
  <cp:revision>13</cp:revision>
  <dcterms:created xsi:type="dcterms:W3CDTF">2022-11-13T22:47:50Z</dcterms:created>
  <dcterms:modified xsi:type="dcterms:W3CDTF">2022-11-13T23:32:24Z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2022-11-13T22:47:50Z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fdcd42e0-a1af-440b-bf8c-d76e29cee037</vt:lpwstr>
  </property>
  <property fmtid="{D5CDD505-2E9C-101B-9397-08002B2CF9AE}" pid="8" name="MSIP_Label_ea60d57e-af5b-4752-ac57-3e4f28ca11dc_ContentBits">
    <vt:lpwstr>0</vt:lpwstr>
  </property>
</Properties>
</file>