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3.jpeg" ContentType="image/jpeg"/>
  <Override PartName="/ppt/media/image2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B390F3-61CD-4DFC-9FF3-C2A19F5D1B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82416D-68F1-4FC9-8D82-74234ABA8C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C90AB7-3D56-4A25-8A50-25473519878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5C3AE9-E060-4B8B-8494-67DFA6A8B71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A5DBDA-841F-442E-86DC-673BDAFDA4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B8C4F0-2B65-4EAF-82B7-756A07834B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202C8D-B2C1-40DD-9BCD-BF48D4838B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9594AB-1715-4D69-82D6-EB7639C3BC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9B9E4B-BA32-4A06-873A-B7BB19970EB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1566CC-400C-4F80-96F9-B081AB7695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2E6681-F3D6-43E8-897A-F864FFAF64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E598CE-A88B-48B4-8F3E-5107B9034E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8FCC05-0D1C-4007-8A61-1599880190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F1B5ACF-3D9C-4ED0-9185-6266E35C31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4A1476-71F6-4810-9017-2AB5238AC5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B1F035-F607-4905-864A-78E37845178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2F0CC9-A7AF-4EDA-B2C4-EDFF6CBE491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96E951-654A-454E-9D22-9DD5547F08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6734A4-B7E5-4028-BDA7-29714CD4D1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5C9AC5-055C-4E47-827A-7A2D42BC2C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09DC50-1745-494B-BF72-959D6EE1B7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8AD3B7-ACEF-48AE-B4FC-6A7790DDBF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6109C2-51E5-49EF-800A-BA8375CCB5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B25CDA-D871-424D-8E76-96F881517F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27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FA9A7EF-BDF8-4664-89FF-F87FEB037C5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27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AEF4277-1467-4F64-83AD-E9641863E1D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-18864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6000" spc="-1" strike="noStrike">
                <a:solidFill>
                  <a:srgbClr val="000000"/>
                </a:solidFill>
                <a:latin typeface="Calibri Light"/>
              </a:rPr>
              <a:t>Meme-ify Global Warming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419688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Submission By: Team Planet Protectors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Team Members: Liam Dodd, Steven Finkelstein, Eduardo Laiter, Aylar Roshan Nahad, and Arzav Jain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Problem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Global warming is an important risk to our society that is not prioritized enough by the public or by people in leadership positions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Explaining the “science” will not further the cause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Objectives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generate grass roots enthusiasm that puts global warming risks at the top of the public’s mind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will put pressure on global leaders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take advantage of network effects of spreading ideas online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make global warming a top priority for the world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make global warming a “cool” issue to talk about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Solution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Develop a meme engine that automates the process of creating images with captions to spread “messages” to the public that global warming is important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Environmentally Conscious Organizations/Influencers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Sell the use of the meme engine to organizations which are environmentally conscious at a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discounted rate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Non-Environmentally Conscious Organizations/Influencers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Sell the use of the meme engine to non-environmentally conscious organizations/influencers at the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full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rate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How Does this Work?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1602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8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meme engine utilizes GPT-3 and Dalle through a series of prompts and responses to create a global warming-related image accompanied by a funny caption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code maximizes variance to encourage creative memes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Flowchart: Alternate Process 4"/>
          <p:cNvSpPr/>
          <p:nvPr/>
        </p:nvSpPr>
        <p:spPr>
          <a:xfrm>
            <a:off x="228600" y="4228560"/>
            <a:ext cx="2137320" cy="1029240"/>
          </a:xfrm>
          <a:prstGeom prst="flowChartAlternateProcess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  <a:ea typeface="DejaVu Sans"/>
              </a:rPr>
              <a:t>Generate Climate Change Concept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Flowchart: Alternate Process 5"/>
          <p:cNvSpPr/>
          <p:nvPr/>
        </p:nvSpPr>
        <p:spPr>
          <a:xfrm>
            <a:off x="3200400" y="4114800"/>
            <a:ext cx="2466720" cy="1145160"/>
          </a:xfrm>
          <a:prstGeom prst="flowChartAlternateProcess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  <a:ea typeface="DejaVu Sans"/>
              </a:rPr>
              <a:t>Describe a funny image representing this climate change concept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Flowchart: Alternate Process 6"/>
          <p:cNvSpPr/>
          <p:nvPr/>
        </p:nvSpPr>
        <p:spPr>
          <a:xfrm>
            <a:off x="6400800" y="3657600"/>
            <a:ext cx="2167560" cy="1127160"/>
          </a:xfrm>
          <a:prstGeom prst="flowChartAlternateProcess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  <a:ea typeface="DejaVu Sans"/>
              </a:rPr>
              <a:t>Write a funny caption from this image description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Flowchart: Alternate Process 7"/>
          <p:cNvSpPr/>
          <p:nvPr/>
        </p:nvSpPr>
        <p:spPr>
          <a:xfrm>
            <a:off x="6400800" y="5029200"/>
            <a:ext cx="2084760" cy="1143000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  <a:ea typeface="DejaVu Sans"/>
              </a:rPr>
              <a:t>Generate an image from this image description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Flowchart: Alternate Process 8"/>
          <p:cNvSpPr/>
          <p:nvPr/>
        </p:nvSpPr>
        <p:spPr>
          <a:xfrm>
            <a:off x="9524160" y="4355640"/>
            <a:ext cx="2016360" cy="1130760"/>
          </a:xfrm>
          <a:prstGeom prst="flowChartAlternateProcess">
            <a:avLst/>
          </a:prstGeom>
          <a:solidFill>
            <a:schemeClr val="bg2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  <a:ea typeface="DejaVu Sans"/>
              </a:rPr>
              <a:t>Combine the image and caption into a meme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Flowchart: Alternate Process 9"/>
          <p:cNvSpPr/>
          <p:nvPr/>
        </p:nvSpPr>
        <p:spPr>
          <a:xfrm>
            <a:off x="68040" y="6474600"/>
            <a:ext cx="770400" cy="299520"/>
          </a:xfrm>
          <a:prstGeom prst="flowChartAlternateProcess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  <a:ea typeface="DejaVu Sans"/>
              </a:rPr>
              <a:t>GPT-3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Flowchart: Alternate Process 10"/>
          <p:cNvSpPr/>
          <p:nvPr/>
        </p:nvSpPr>
        <p:spPr>
          <a:xfrm>
            <a:off x="915480" y="6474960"/>
            <a:ext cx="759600" cy="299520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  <a:ea typeface="DejaVu Sans"/>
              </a:rPr>
              <a:t>Dalle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Flowchart: Alternate Process 11"/>
          <p:cNvSpPr/>
          <p:nvPr/>
        </p:nvSpPr>
        <p:spPr>
          <a:xfrm>
            <a:off x="1768320" y="6474960"/>
            <a:ext cx="891720" cy="299520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  <a:ea typeface="DejaVu Sans"/>
              </a:rPr>
              <a:t>Python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Arrow: Right 12"/>
          <p:cNvSpPr/>
          <p:nvPr/>
        </p:nvSpPr>
        <p:spPr>
          <a:xfrm>
            <a:off x="2621880" y="4605120"/>
            <a:ext cx="445320" cy="299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49760" bIns="14976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01" name="Arrow: Right 13"/>
          <p:cNvSpPr/>
          <p:nvPr/>
        </p:nvSpPr>
        <p:spPr>
          <a:xfrm>
            <a:off x="5767200" y="4304880"/>
            <a:ext cx="445320" cy="299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49760" bIns="14976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02" name="Arrow: Right 14"/>
          <p:cNvSpPr/>
          <p:nvPr/>
        </p:nvSpPr>
        <p:spPr>
          <a:xfrm rot="1717800">
            <a:off x="5726880" y="4993920"/>
            <a:ext cx="445320" cy="299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49760" bIns="14976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03" name="Arrow: Right 15"/>
          <p:cNvSpPr/>
          <p:nvPr/>
        </p:nvSpPr>
        <p:spPr>
          <a:xfrm rot="19945200">
            <a:off x="8733240" y="5260680"/>
            <a:ext cx="445320" cy="299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49760" bIns="14976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04" name="Arrow: Right 16"/>
          <p:cNvSpPr/>
          <p:nvPr/>
        </p:nvSpPr>
        <p:spPr>
          <a:xfrm rot="1232400">
            <a:off x="8775360" y="4511880"/>
            <a:ext cx="445320" cy="299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49760" bIns="14976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Demo Time!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838080" y="1825560"/>
            <a:ext cx="4342680" cy="434268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7029360" y="1825560"/>
            <a:ext cx="4350600" cy="435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Down Arrow 7"/>
          <p:cNvSpPr/>
          <p:nvPr/>
        </p:nvSpPr>
        <p:spPr>
          <a:xfrm rot="16200000">
            <a:off x="800280" y="1492200"/>
            <a:ext cx="3332880" cy="3498480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28880" y="1967400"/>
            <a:ext cx="2628360" cy="254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Calibri Light"/>
              </a:rPr>
              <a:t>Output Example #2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Picture 4" descr="A penguin on a small iceberg&#10;&#10;Description automatically generated with low confidence"/>
          <p:cNvPicPr/>
          <p:nvPr/>
        </p:nvPicPr>
        <p:blipFill>
          <a:blip r:embed="rId1"/>
          <a:stretch/>
        </p:blipFill>
        <p:spPr>
          <a:xfrm>
            <a:off x="6318720" y="685800"/>
            <a:ext cx="5568120" cy="556812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457200" y="685800"/>
            <a:ext cx="5553000" cy="555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Down Arrow 7"/>
          <p:cNvSpPr/>
          <p:nvPr/>
        </p:nvSpPr>
        <p:spPr>
          <a:xfrm rot="16200000">
            <a:off x="800280" y="1492200"/>
            <a:ext cx="3332880" cy="3498480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028880" y="1967400"/>
            <a:ext cx="2628360" cy="254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Calibri Light"/>
              </a:rPr>
              <a:t>Output Example #3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Picture 4" descr="A picture containing text, water, swimming&#10;&#10;Description automatically generated"/>
          <p:cNvPicPr/>
          <p:nvPr/>
        </p:nvPicPr>
        <p:blipFill>
          <a:blip r:embed="rId1"/>
          <a:stretch/>
        </p:blipFill>
        <p:spPr>
          <a:xfrm>
            <a:off x="6172200" y="685800"/>
            <a:ext cx="5568120" cy="556812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rcRect l="0" t="0" r="-11" b="3998"/>
          <a:stretch/>
        </p:blipFill>
        <p:spPr>
          <a:xfrm>
            <a:off x="350280" y="685800"/>
            <a:ext cx="5378400" cy="548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Predicted Impact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meme engine will arm ALL kinds of organizations and influencers with the tools to create powerful memes – both the good and bad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is no different than today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Need to be cautious about who gets access to this tool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Our belief is that the most powerful images will “win” in the hearts and minds of the public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Winning means that they are more likely to spread online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“internet audience” is skewed younger so this should skew towards an audience that is concerned about Global Warming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Application>LibreOffice/7.4.2.3$Linux_X86_64 LibreOffice_project/40$Build-3</Application>
  <AppVersion>15.0000</AppVersion>
  <Words>372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2022-11-13T22:47:50Z</dcterms:created>
  <dc:creator>Finkelstein, Steven</dc:creator>
  <dc:description/>
  <dc:language>en-US</dc:language>
  <cp:lastModifiedBy/>
  <dcterms:modified xsi:type="dcterms:W3CDTF">2022-11-13T17:46:33Z</dcterms:modified>
  <cp:revision>15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ActionId">
    <vt:lpwstr>fdcd42e0-a1af-440b-bf8c-d76e29cee037</vt:lpwstr>
  </property>
  <property fmtid="{D5CDD505-2E9C-101B-9397-08002B2CF9AE}" pid="3" name="MSIP_Label_ea60d57e-af5b-4752-ac57-3e4f28ca11dc_ContentBits">
    <vt:lpwstr>0</vt:lpwstr>
  </property>
  <property fmtid="{D5CDD505-2E9C-101B-9397-08002B2CF9AE}" pid="4" name="MSIP_Label_ea60d57e-af5b-4752-ac57-3e4f28ca11dc_Enabled">
    <vt:lpwstr>true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etDate">
    <vt:lpwstr>2022-11-13T22:47:50Z</vt:lpwstr>
  </property>
  <property fmtid="{D5CDD505-2E9C-101B-9397-08002B2CF9AE}" pid="8" name="MSIP_Label_ea60d57e-af5b-4752-ac57-3e4f28ca11dc_SiteId">
    <vt:lpwstr>36da45f1-dd2c-4d1f-af13-5abe46b99921</vt:lpwstr>
  </property>
  <property fmtid="{D5CDD505-2E9C-101B-9397-08002B2CF9AE}" pid="9" name="PresentationFormat">
    <vt:lpwstr>Widescreen</vt:lpwstr>
  </property>
  <property fmtid="{D5CDD505-2E9C-101B-9397-08002B2CF9AE}" pid="10" name="Slides">
    <vt:i4>9</vt:i4>
  </property>
</Properties>
</file>