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ADB46-EEB5-46C0-88DF-61905B70E9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C20F4-920D-4F64-AFDD-A72A9A4E98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C25A7D-E29D-463F-9182-475EFC96E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EA8F71-1BAA-4639-A342-C116FEB180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5504B-E22E-455B-8186-6EFE2E8333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1F27D9-71FD-4F57-B04E-067FAA583F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30C042-6710-403B-8CCC-8349F6BBC7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C039CF-150C-4D64-A512-830BAE99F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F6492B-DCC1-4CD5-98D6-DD0D4E4F4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113894-8F1F-45FF-ABC8-B766398E35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7E35E2-E17D-4097-8677-CAC7CD6D27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5F4C41-F3F1-4FC2-8AFB-91D8D2DCAB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6FCB75-1885-4C37-ACF1-7FAE7EF0EB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6396C6-1584-44E8-9F91-770525887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A61257-BCF2-43C7-9E1D-4394CCE66A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E77D30-8DE6-494D-87B8-502E676935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2AA618-0704-4872-A6F0-D6FFE5A991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76A5F-23D5-44AD-A231-56E6270D1D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27E59D-866A-424E-9126-38A17FE0E9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9C0980-D107-4706-AC11-EA0ECA891A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9BC412-BF30-480E-87BB-81AD93E5F3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FF1ECF-0787-4478-811B-CC6073A2A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17349-3C30-4581-ACF1-49FA8826CC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BF43F-364D-4BE5-B122-DC5C54C7D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C1226C-975F-4E11-81E9-A60898FD38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7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FC200D-E01E-408F-B0D5-305221A85C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-1886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Calibri Light"/>
              </a:rPr>
              <a:t>Meme-ify Global Warming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1968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Submission By: Team Planet Protectors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Team Members: Liam Dodd, Steven Finkelstein, Eduardo Laiter, Aylar Roshan Nahad, and Arzav Jain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Predicted Impact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will arm ALL kinds of organizations and influencers with the tools to create powerful memes – both the good and bad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no different than today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be cautious about who gets access to this tool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belief is that the most powerful images will “win” in the hearts and minds of the public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Winning means that they are more likely to spread online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“internet audience” is skewed younger so this should skew towards an audience that is concerned about Global Warming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Global warming is an important risk to our society that is not prioritized enough by the public or by people in leadership positions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Explaining the “science” will not further the cause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generate grass roots enthusiasm that puts global warming risks at the top of the public’s mind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will put pressure on global leaders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take advantage of network effects of spreading ideas online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top priority for the world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global warming a “cool” issue to talk about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 a meme engine that automates the process of creating images with captions to spread “messages” to the public that global warming is important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organizations which are environmentally conscious at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discounted rate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Non-Environmentally Conscious Organizations/Influencers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Sell the use of the meme engine to non-environmentally conscious organizations/influencers at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rate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How Does this Work?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60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meme engine utilizes GPT-3 and Dalle through a series of prompts and responses to create a global warming-related image accompanied by a funny caption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code maximizes variance to encourage creative memes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Flowchart: Alternate Process 4"/>
          <p:cNvSpPr/>
          <p:nvPr/>
        </p:nvSpPr>
        <p:spPr>
          <a:xfrm>
            <a:off x="605880" y="4285440"/>
            <a:ext cx="1850400" cy="8589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Generate Climate Change Concept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lowchart: Alternate Process 5"/>
          <p:cNvSpPr/>
          <p:nvPr/>
        </p:nvSpPr>
        <p:spPr>
          <a:xfrm>
            <a:off x="3248280" y="4169880"/>
            <a:ext cx="2182680" cy="109044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Describe a funny image representing this climate change concept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lowchart: Alternate Process 6"/>
          <p:cNvSpPr/>
          <p:nvPr/>
        </p:nvSpPr>
        <p:spPr>
          <a:xfrm>
            <a:off x="6386040" y="3926160"/>
            <a:ext cx="2182680" cy="85896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Write a funny caption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lowchart: Alternate Process 7"/>
          <p:cNvSpPr/>
          <p:nvPr/>
        </p:nvSpPr>
        <p:spPr>
          <a:xfrm>
            <a:off x="6469200" y="5144760"/>
            <a:ext cx="2016720" cy="85896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Generate an image from this image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lowchart: Alternate Process 8"/>
          <p:cNvSpPr/>
          <p:nvPr/>
        </p:nvSpPr>
        <p:spPr>
          <a:xfrm>
            <a:off x="9524160" y="4355640"/>
            <a:ext cx="2016720" cy="858960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Combine the image and caption into a meme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lowchart: Alternate Process 9"/>
          <p:cNvSpPr/>
          <p:nvPr/>
        </p:nvSpPr>
        <p:spPr>
          <a:xfrm>
            <a:off x="68040" y="6474600"/>
            <a:ext cx="770760" cy="299880"/>
          </a:xfrm>
          <a:prstGeom prst="flowChartAlternateProcess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GPT-3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lowchart: Alternate Process 10"/>
          <p:cNvSpPr/>
          <p:nvPr/>
        </p:nvSpPr>
        <p:spPr>
          <a:xfrm>
            <a:off x="915480" y="6474960"/>
            <a:ext cx="759960" cy="2998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Dalle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Alternate Process 11"/>
          <p:cNvSpPr/>
          <p:nvPr/>
        </p:nvSpPr>
        <p:spPr>
          <a:xfrm>
            <a:off x="1768320" y="6474960"/>
            <a:ext cx="892080" cy="29988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Arrow: Right 12"/>
          <p:cNvSpPr/>
          <p:nvPr/>
        </p:nvSpPr>
        <p:spPr>
          <a:xfrm>
            <a:off x="2621880" y="4605120"/>
            <a:ext cx="44568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Arrow: Right 13"/>
          <p:cNvSpPr/>
          <p:nvPr/>
        </p:nvSpPr>
        <p:spPr>
          <a:xfrm>
            <a:off x="5767200" y="4304880"/>
            <a:ext cx="44568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Arrow: Right 14"/>
          <p:cNvSpPr/>
          <p:nvPr/>
        </p:nvSpPr>
        <p:spPr>
          <a:xfrm rot="1717800">
            <a:off x="5726880" y="4994280"/>
            <a:ext cx="44568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Arrow: Right 15"/>
          <p:cNvSpPr/>
          <p:nvPr/>
        </p:nvSpPr>
        <p:spPr>
          <a:xfrm rot="19945200">
            <a:off x="8733240" y="5260680"/>
            <a:ext cx="44568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Arrow: Right 16"/>
          <p:cNvSpPr/>
          <p:nvPr/>
        </p:nvSpPr>
        <p:spPr>
          <a:xfrm rot="1232400">
            <a:off x="8775720" y="4512240"/>
            <a:ext cx="44568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Demo Time!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Demo Time!</a:t>
            </a:r>
            <a:endParaRPr b="1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4343040" cy="43430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7029360" y="1825560"/>
            <a:ext cx="43509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#2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4" descr="A penguin on a small iceberg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6318720" y="685800"/>
            <a:ext cx="5568480" cy="55684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5553360" cy="55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wn Arrow 7"/>
          <p:cNvSpPr/>
          <p:nvPr/>
        </p:nvSpPr>
        <p:spPr>
          <a:xfrm rot="16200000">
            <a:off x="800280" y="1491840"/>
            <a:ext cx="3333240" cy="349884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8880" y="1967400"/>
            <a:ext cx="2628720" cy="254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Calibri Light"/>
              </a:rPr>
              <a:t>Output Example #3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Picture 4" descr="A picture containing text, water, swimming&#10;&#10;Description automatically generated"/>
          <p:cNvPicPr/>
          <p:nvPr/>
        </p:nvPicPr>
        <p:blipFill>
          <a:blip r:embed="rId1"/>
          <a:stretch/>
        </p:blipFill>
        <p:spPr>
          <a:xfrm>
            <a:off x="6172200" y="685800"/>
            <a:ext cx="5568480" cy="55684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rcRect l="0" t="0" r="-11" b="3998"/>
          <a:stretch/>
        </p:blipFill>
        <p:spPr>
          <a:xfrm>
            <a:off x="350280" y="685800"/>
            <a:ext cx="537876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LibreOffice/7.4.2.3$Linux_X86_64 LibreOffice_project/40$Build-3</Application>
  <AppVersion>15.0000</AppVersion>
  <Words>372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2022-11-13T22:47:50Z</dcterms:created>
  <dc:creator>Finkelstein, Steven</dc:creator>
  <dc:description/>
  <dc:language>en-US</dc:language>
  <cp:lastModifiedBy/>
  <dcterms:modified xsi:type="dcterms:W3CDTF">2022-11-13T17:37:51Z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ActionId">
    <vt:lpwstr>fdcd42e0-a1af-440b-bf8c-d76e29cee037</vt:lpwstr>
  </property>
  <property fmtid="{D5CDD505-2E9C-101B-9397-08002B2CF9AE}" pid="3" name="MSIP_Label_ea60d57e-af5b-4752-ac57-3e4f28ca11dc_ContentBits">
    <vt:lpwstr>0</vt:lpwstr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etDate">
    <vt:lpwstr>2022-11-13T22:47:50Z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PresentationFormat">
    <vt:lpwstr>Widescreen</vt:lpwstr>
  </property>
  <property fmtid="{D5CDD505-2E9C-101B-9397-08002B2CF9AE}" pid="10" name="Slides">
    <vt:i4>9</vt:i4>
  </property>
</Properties>
</file>