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3.jpeg" ContentType="image/jpeg"/>
  <Override PartName="/ppt/media/image2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39AEB6-ECEA-4FC8-915D-66B1D588297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8AC04F-BCEE-45D0-A96E-5B4CBADB84D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389460-D828-4525-A7D9-B5F0420F5B4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0E005B-B8DD-4085-A790-354B9FA44DA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DE75C6-FEDB-40DB-B6CF-BC91D75C26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7F6B5E-F161-4A90-80C8-8F4F4CB000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692B7E5-1628-4B9E-8DEA-A6FD70FF1C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3739AD-3DB4-4F0D-B936-4FFD0EE1F01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51142D1-E055-4A85-B94A-C35B8027C95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A33270A-BA64-4DAE-BB0A-5F1CDBD24FF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E26BEE4-6F17-4A1C-8264-CB689DFDC2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7EF54D-1CD8-480D-A56B-3D37013C36F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C01AE40-89A7-4FC4-B77B-329BF626F6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03FF58-38C5-4413-A82A-C27FCA63A4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9185208-3828-4B39-971B-29B4C1E9E3A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F9846D-CCD1-44A9-872F-088FA146671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A8B8221-A83F-4A4D-B657-70FF945483F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47F1D2-DF6C-4808-A446-BAB920ADAD0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9A2379-2B03-4CEA-9648-4F2642AD5D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DF3220-4B2A-41D1-893C-9C9A7CD1B9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7CA0D4-6200-4F97-98AA-1E84A1CA67D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0740E8-62F3-478C-ABE0-1E2ECE8585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0F1684-51AB-4FCD-8D5E-1D9AB97EC0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7D8FB2-DB1B-4886-9C9D-AD6F113BC5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27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2BFC8FC-91E8-4F93-8835-804FE299502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27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76DC778-190F-4A22-A263-9CEE43BEA0A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-18864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6000" spc="-1" strike="noStrike">
                <a:solidFill>
                  <a:srgbClr val="000000"/>
                </a:solidFill>
                <a:latin typeface="Calibri Light"/>
              </a:rPr>
              <a:t>Meme-ify Global Warming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4196880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Submission By: Team Planet Protectors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Team Members: Liam Dodd, Steven Finkelstein, Eduardo Laiter, Aylar Roshan Nahad, and Arzav Jain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Problem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Global warming is an important risk to our society that is not prioritized enough by the public or by people in leadership positions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Explaining the “science” will not further the cause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Objectives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generate grass roots enthusiasm that puts global warming risks at the top of the public’s mind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This will put pressure on global leaders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take advantage of network effects of spreading ideas online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make global warming a top priority for the world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make global warming a “cool” issue to talk about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Solution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Develop a meme engine that automates the process of creating images with captions to spread “messages” to the public that global warming is important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Environmentally Conscious Organizations/Influencers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Sell the use of the meme engine to organizations which are environmentally conscious at a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discounted rate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Non-Environmentally Conscious Organizations/Influencers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Sell the use of the meme engine to non-environmentally conscious organizations/influencers at the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full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rate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How Does this Work?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1602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6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meme engine utilizes GPT-3 and Dalle through a series of prompts and responses to create a global warming-related image accompanied by a funny caption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code includes style tags to encourge variance and creative memes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Flowchart: Alternate Process 4"/>
          <p:cNvSpPr/>
          <p:nvPr/>
        </p:nvSpPr>
        <p:spPr>
          <a:xfrm>
            <a:off x="228600" y="4228560"/>
            <a:ext cx="2137320" cy="1029240"/>
          </a:xfrm>
          <a:prstGeom prst="flowChartAlternateProcess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  <a:ea typeface="DejaVu Sans"/>
              </a:rPr>
              <a:t>Generate Climate Change Solution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Flowchart: Alternate Process 5"/>
          <p:cNvSpPr/>
          <p:nvPr/>
        </p:nvSpPr>
        <p:spPr>
          <a:xfrm>
            <a:off x="3200400" y="4114800"/>
            <a:ext cx="2466720" cy="1145160"/>
          </a:xfrm>
          <a:prstGeom prst="flowChartAlternateProcess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  <a:ea typeface="DejaVu Sans"/>
              </a:rPr>
              <a:t>Describe a image representing this climate change solution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Flowchart: Alternate Process 6"/>
          <p:cNvSpPr/>
          <p:nvPr/>
        </p:nvSpPr>
        <p:spPr>
          <a:xfrm>
            <a:off x="6400800" y="3657600"/>
            <a:ext cx="2167560" cy="1127160"/>
          </a:xfrm>
          <a:prstGeom prst="flowChartAlternateProcess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  <a:ea typeface="DejaVu Sans"/>
              </a:rPr>
              <a:t>Write a funny caption from this image description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Flowchart: Alternate Process 7"/>
          <p:cNvSpPr/>
          <p:nvPr/>
        </p:nvSpPr>
        <p:spPr>
          <a:xfrm>
            <a:off x="6400800" y="5029200"/>
            <a:ext cx="2084760" cy="1143000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  <a:ea typeface="DejaVu Sans"/>
              </a:rPr>
              <a:t>Generate an image from this image description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Flowchart: Alternate Process 8"/>
          <p:cNvSpPr/>
          <p:nvPr/>
        </p:nvSpPr>
        <p:spPr>
          <a:xfrm>
            <a:off x="9524160" y="4355640"/>
            <a:ext cx="2016360" cy="1130760"/>
          </a:xfrm>
          <a:prstGeom prst="flowChartAlternateProcess">
            <a:avLst/>
          </a:prstGeom>
          <a:solidFill>
            <a:schemeClr val="bg2">
              <a:lumMod val="5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  <a:ea typeface="DejaVu Sans"/>
              </a:rPr>
              <a:t>Combine the image and caption into a meme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Flowchart: Alternate Process 9"/>
          <p:cNvSpPr/>
          <p:nvPr/>
        </p:nvSpPr>
        <p:spPr>
          <a:xfrm>
            <a:off x="68040" y="6474600"/>
            <a:ext cx="770400" cy="299520"/>
          </a:xfrm>
          <a:prstGeom prst="flowChartAlternateProcess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  <a:ea typeface="DejaVu Sans"/>
              </a:rPr>
              <a:t>GPT-3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Flowchart: Alternate Process 10"/>
          <p:cNvSpPr/>
          <p:nvPr/>
        </p:nvSpPr>
        <p:spPr>
          <a:xfrm>
            <a:off x="915480" y="6474960"/>
            <a:ext cx="759600" cy="299520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  <a:ea typeface="DejaVu Sans"/>
              </a:rPr>
              <a:t>Dalle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Flowchart: Alternate Process 11"/>
          <p:cNvSpPr/>
          <p:nvPr/>
        </p:nvSpPr>
        <p:spPr>
          <a:xfrm>
            <a:off x="1768320" y="6474960"/>
            <a:ext cx="891720" cy="299520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  <a:ea typeface="DejaVu Sans"/>
              </a:rPr>
              <a:t>Python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Arrow: Right 12"/>
          <p:cNvSpPr/>
          <p:nvPr/>
        </p:nvSpPr>
        <p:spPr>
          <a:xfrm>
            <a:off x="2621880" y="4605120"/>
            <a:ext cx="445320" cy="299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49760" bIns="14976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01" name="Arrow: Right 13"/>
          <p:cNvSpPr/>
          <p:nvPr/>
        </p:nvSpPr>
        <p:spPr>
          <a:xfrm>
            <a:off x="5767200" y="4304880"/>
            <a:ext cx="445320" cy="299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49760" bIns="14976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02" name="Arrow: Right 14"/>
          <p:cNvSpPr/>
          <p:nvPr/>
        </p:nvSpPr>
        <p:spPr>
          <a:xfrm rot="1717800">
            <a:off x="5726880" y="4993920"/>
            <a:ext cx="445320" cy="299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49760" bIns="14976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03" name="Arrow: Right 15"/>
          <p:cNvSpPr/>
          <p:nvPr/>
        </p:nvSpPr>
        <p:spPr>
          <a:xfrm rot="19945200">
            <a:off x="8733240" y="5260680"/>
            <a:ext cx="445320" cy="299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49760" bIns="14976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04" name="Arrow: Right 16"/>
          <p:cNvSpPr/>
          <p:nvPr/>
        </p:nvSpPr>
        <p:spPr>
          <a:xfrm rot="1232400">
            <a:off x="8775360" y="4511880"/>
            <a:ext cx="445320" cy="299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49760" bIns="14976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</a:rPr>
              <a:t>Demo Time!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384120" y="1371600"/>
            <a:ext cx="5330880" cy="5330880"/>
          </a:xfrm>
          <a:prstGeom prst="rect">
            <a:avLst/>
          </a:prstGeom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6400800" y="1425600"/>
            <a:ext cx="5203800" cy="520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Down Arrow 7"/>
          <p:cNvSpPr/>
          <p:nvPr/>
        </p:nvSpPr>
        <p:spPr>
          <a:xfrm rot="16200000">
            <a:off x="800280" y="1492200"/>
            <a:ext cx="3332880" cy="3498480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028880" y="1967400"/>
            <a:ext cx="2628360" cy="254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Calibri Light"/>
              </a:rPr>
              <a:t>Output Example #2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Picture 4" descr="A penguin on a small iceberg&#10;&#10;Description automatically generated with low confidence"/>
          <p:cNvPicPr/>
          <p:nvPr/>
        </p:nvPicPr>
        <p:blipFill>
          <a:blip r:embed="rId1"/>
          <a:stretch/>
        </p:blipFill>
        <p:spPr>
          <a:xfrm>
            <a:off x="6318720" y="685800"/>
            <a:ext cx="5568120" cy="5568120"/>
          </a:xfrm>
          <a:prstGeom prst="rect">
            <a:avLst/>
          </a:prstGeom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457200" y="685800"/>
            <a:ext cx="5553000" cy="555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Down Arrow 7"/>
          <p:cNvSpPr/>
          <p:nvPr/>
        </p:nvSpPr>
        <p:spPr>
          <a:xfrm rot="16200000">
            <a:off x="800280" y="1492200"/>
            <a:ext cx="3332880" cy="3498480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028880" y="1967400"/>
            <a:ext cx="2628360" cy="254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Calibri Light"/>
              </a:rPr>
              <a:t>Output Example #3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Picture 4" descr="A picture containing text, water, swimming&#10;&#10;Description automatically generated"/>
          <p:cNvPicPr/>
          <p:nvPr/>
        </p:nvPicPr>
        <p:blipFill>
          <a:blip r:embed="rId1"/>
          <a:stretch/>
        </p:blipFill>
        <p:spPr>
          <a:xfrm>
            <a:off x="6172200" y="604080"/>
            <a:ext cx="5796720" cy="5796720"/>
          </a:xfrm>
          <a:prstGeom prst="rect">
            <a:avLst/>
          </a:prstGeom>
          <a:ln w="0">
            <a:noFill/>
          </a:ln>
        </p:spPr>
      </p:pic>
      <p:pic>
        <p:nvPicPr>
          <p:cNvPr id="115" name="" descr=""/>
          <p:cNvPicPr/>
          <p:nvPr/>
        </p:nvPicPr>
        <p:blipFill>
          <a:blip r:embed="rId2"/>
          <a:srcRect l="0" t="0" r="-11" b="3998"/>
          <a:stretch/>
        </p:blipFill>
        <p:spPr>
          <a:xfrm>
            <a:off x="228600" y="561600"/>
            <a:ext cx="5725080" cy="583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Predicted Impact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meme engine will arm ALL kinds of organizations and influencers with the tools to create powerful memes – both the good and bad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This is no different than today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Need to be cautious about who gets access to this tool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Our belief is that the most powerful images will “win” in the hearts and minds of the public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Winning means that they are more likely to spread online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“internet audience” is skewed younger so this should skew towards an audience that is concerned about Global Warming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Application>LibreOffice/7.4.2.3$Linux_X86_64 LibreOffice_project/40$Build-3</Application>
  <AppVersion>15.0000</AppVersion>
  <Words>372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2022-11-13T22:47:50Z</dcterms:created>
  <dc:creator>Finkelstein, Steven</dc:creator>
  <dc:description/>
  <dc:language>en-US</dc:language>
  <cp:lastModifiedBy/>
  <dcterms:modified xsi:type="dcterms:W3CDTF">2022-11-13T20:17:54Z</dcterms:modified>
  <cp:revision>16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ActionId">
    <vt:lpwstr>fdcd42e0-a1af-440b-bf8c-d76e29cee037</vt:lpwstr>
  </property>
  <property fmtid="{D5CDD505-2E9C-101B-9397-08002B2CF9AE}" pid="3" name="MSIP_Label_ea60d57e-af5b-4752-ac57-3e4f28ca11dc_ContentBits">
    <vt:lpwstr>0</vt:lpwstr>
  </property>
  <property fmtid="{D5CDD505-2E9C-101B-9397-08002B2CF9AE}" pid="4" name="MSIP_Label_ea60d57e-af5b-4752-ac57-3e4f28ca11dc_Enabled">
    <vt:lpwstr>true</vt:lpwstr>
  </property>
  <property fmtid="{D5CDD505-2E9C-101B-9397-08002B2CF9AE}" pid="5" name="MSIP_Label_ea60d57e-af5b-4752-ac57-3e4f28ca11dc_Method">
    <vt:lpwstr>Standard</vt:lpwstr>
  </property>
  <property fmtid="{D5CDD505-2E9C-101B-9397-08002B2CF9AE}" pid="6" name="MSIP_Label_ea60d57e-af5b-4752-ac57-3e4f28ca11dc_Name">
    <vt:lpwstr>ea60d57e-af5b-4752-ac57-3e4f28ca11dc</vt:lpwstr>
  </property>
  <property fmtid="{D5CDD505-2E9C-101B-9397-08002B2CF9AE}" pid="7" name="MSIP_Label_ea60d57e-af5b-4752-ac57-3e4f28ca11dc_SetDate">
    <vt:lpwstr>2022-11-13T22:47:50Z</vt:lpwstr>
  </property>
  <property fmtid="{D5CDD505-2E9C-101B-9397-08002B2CF9AE}" pid="8" name="MSIP_Label_ea60d57e-af5b-4752-ac57-3e4f28ca11dc_SiteId">
    <vt:lpwstr>36da45f1-dd2c-4d1f-af13-5abe46b99921</vt:lpwstr>
  </property>
  <property fmtid="{D5CDD505-2E9C-101B-9397-08002B2CF9AE}" pid="9" name="PresentationFormat">
    <vt:lpwstr>Widescreen</vt:lpwstr>
  </property>
  <property fmtid="{D5CDD505-2E9C-101B-9397-08002B2CF9AE}" pid="10" name="Slides">
    <vt:i4>9</vt:i4>
  </property>
</Properties>
</file>