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C875F-616A-3782-8840-A66FB13BD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AF12E2-5AEA-CBE3-C2DE-822F1E47F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8067FF-B388-0E8A-FC00-23D6A13A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9ADD-5184-9B43-B4DF-1DA804326E86}" type="datetimeFigureOut">
              <a:rPr kumimoji="1" lang="zh-TW" altLang="en-US" smtClean="0"/>
              <a:t>2024/1/19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863142-8114-DC2F-E00F-A68FA613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F6871F-47CF-0E74-9510-3DDF7F7D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F512-B11F-9C47-A72A-0A3B586A55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03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A8B7F-ABA6-8904-3EE1-3BA6C476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F0FBC3-AE3C-6DB4-C0AD-DEBDB3B5F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3CD334-91CE-B47D-1850-6DA9BDAFB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9ADD-5184-9B43-B4DF-1DA804326E86}" type="datetimeFigureOut">
              <a:rPr kumimoji="1" lang="zh-TW" altLang="en-US" smtClean="0"/>
              <a:t>2024/1/19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E3117D-15A7-E0A8-67C7-F12EC944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254D7F-EECA-0BE9-DF2C-D2BBFC50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F512-B11F-9C47-A72A-0A3B586A55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089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5B2A56D-023F-2EE2-8841-9405DF515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C79812-5D71-9379-A11E-70C657DB2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468671-33E3-AC62-C7FA-C7BE1205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9ADD-5184-9B43-B4DF-1DA804326E86}" type="datetimeFigureOut">
              <a:rPr kumimoji="1" lang="zh-TW" altLang="en-US" smtClean="0"/>
              <a:t>2024/1/19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FA72D5-B2E9-676C-68D7-7DE99E0A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97C663-34C9-4B54-9647-5F427DB0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F512-B11F-9C47-A72A-0A3B586A55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925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0D324-0037-67F3-B1C5-B9C8EFED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FDD537-0D30-03EA-42AD-AEA865F5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BC17E-AD95-F12A-DEF9-DDA860E3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9ADD-5184-9B43-B4DF-1DA804326E86}" type="datetimeFigureOut">
              <a:rPr kumimoji="1" lang="zh-TW" altLang="en-US" smtClean="0"/>
              <a:t>2024/1/19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797F3E-DC07-E6B5-B974-FC6ED82D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77FC4D-4C4E-1F95-E152-61BF47FD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F512-B11F-9C47-A72A-0A3B586A55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873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E822BE-CB5D-771C-A9E8-345AAB0E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3D599A-D444-E734-FC9F-849B0A359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98F9EA-08C6-CABA-87CE-D52E2AE0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9ADD-5184-9B43-B4DF-1DA804326E86}" type="datetimeFigureOut">
              <a:rPr kumimoji="1" lang="zh-TW" altLang="en-US" smtClean="0"/>
              <a:t>2024/1/19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03F545-696D-0324-B26C-CDC41234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537A71-8AB4-18CC-74A5-C18E62DA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F512-B11F-9C47-A72A-0A3B586A55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433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C0CDF-DDEB-B493-ED9E-C4E8DC68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BD7C2F-7F33-C65D-38D2-6D79A3BCF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C87C8E-3EE7-2426-12E5-032A1BC69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5645D3-CD5E-A855-FA68-5A074DFF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9ADD-5184-9B43-B4DF-1DA804326E86}" type="datetimeFigureOut">
              <a:rPr kumimoji="1" lang="zh-TW" altLang="en-US" smtClean="0"/>
              <a:t>2024/1/19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691761-156F-921A-2EB8-7476263F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2C0373-A88B-2A58-B54E-15849ED7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F512-B11F-9C47-A72A-0A3B586A55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201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3C9B48-47EE-4F1F-A61E-0F38048E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9A535B-7F38-C1E7-4B0B-61CD3E74A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780A5D-CB3D-6C12-2FFB-20833EF79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289288-A779-CC33-6E3E-207DA33F9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4A4B257-EFEB-780C-411A-0BF491E6A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51749E4-FE43-06C9-0CCA-10C3DADD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9ADD-5184-9B43-B4DF-1DA804326E86}" type="datetimeFigureOut">
              <a:rPr kumimoji="1" lang="zh-TW" altLang="en-US" smtClean="0"/>
              <a:t>2024/1/19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19729E0-503E-5B94-547C-6986E89A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ACA9C9-7F15-F8D6-11A5-A060BFB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F512-B11F-9C47-A72A-0A3B586A55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195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EB61E9-3AB5-31DD-05D2-85C20ABC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675F45A-B296-6866-04A8-4AF5E524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9ADD-5184-9B43-B4DF-1DA804326E86}" type="datetimeFigureOut">
              <a:rPr kumimoji="1" lang="zh-TW" altLang="en-US" smtClean="0"/>
              <a:t>2024/1/19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C93F84C-1F32-90DD-0048-6593FFFA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5E46C9-0119-0979-8E25-7229F09F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F512-B11F-9C47-A72A-0A3B586A55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92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6703B9-8219-F211-BD3A-A0B2AC8E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9ADD-5184-9B43-B4DF-1DA804326E86}" type="datetimeFigureOut">
              <a:rPr kumimoji="1" lang="zh-TW" altLang="en-US" smtClean="0"/>
              <a:t>2024/1/19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7F3274A-5A97-49C3-BDA1-7E19A3D1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9C622E-F483-D50C-A190-89FC3F40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F512-B11F-9C47-A72A-0A3B586A55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957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772A0-7D28-56C8-CD3E-6F0ACB62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D1F4A9-6513-3945-7F13-00B8EC20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DF6B21-47B4-A6B4-2094-E290B5E51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F10F8A-4274-9628-1E64-95E0AD7C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9ADD-5184-9B43-B4DF-1DA804326E86}" type="datetimeFigureOut">
              <a:rPr kumimoji="1" lang="zh-TW" altLang="en-US" smtClean="0"/>
              <a:t>2024/1/19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E892C8-9F5B-760E-4A1E-F1CBE366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1E26FB-9FDD-1731-74C8-31A9CFB4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F512-B11F-9C47-A72A-0A3B586A55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049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DF6A1B-F1C2-772A-E5FE-79FE7703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9BBB6C9-BBB9-3142-E8DE-577E69022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CC4EB9-B401-7CD3-96F3-418BE7FB8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527B56-F17E-1DCF-541C-8EA455266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9ADD-5184-9B43-B4DF-1DA804326E86}" type="datetimeFigureOut">
              <a:rPr kumimoji="1" lang="zh-TW" altLang="en-US" smtClean="0"/>
              <a:t>2024/1/19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9BC4A8-328C-A9F1-71E5-03D1D19B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7C2A54-59F2-6FDF-7907-0EEA5928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F512-B11F-9C47-A72A-0A3B586A55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1812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FF8DB19-2DCB-328A-CD55-AC0DB629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C3FE1D-02B1-F91D-6A18-61BEEBA42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93D311-C495-156D-E8A3-98668EEFD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F9ADD-5184-9B43-B4DF-1DA804326E86}" type="datetimeFigureOut">
              <a:rPr kumimoji="1" lang="zh-TW" altLang="en-US" smtClean="0"/>
              <a:t>2024/1/19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05332C-F3EE-D7BF-D200-45AD663D7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9C6B0D-2904-4D09-901E-9C029A1E7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8F512-B11F-9C47-A72A-0A3B586A55C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062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6F775-3C43-5A4B-E1E2-A0BCDCB16F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Phased array simulation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C03CBF-CDCF-C66F-D1C6-73CB70DAE9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20240115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780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61C13-0D77-C167-D767-5BCED229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4C4200-36EF-59CC-E614-BF94ECA8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Principle</a:t>
            </a:r>
          </a:p>
          <a:p>
            <a:r>
              <a:rPr kumimoji="1" lang="en-US" altLang="zh-TW" dirty="0"/>
              <a:t>Formula</a:t>
            </a:r>
          </a:p>
          <a:p>
            <a:r>
              <a:rPr kumimoji="1" lang="en-US" altLang="zh-TW" dirty="0"/>
              <a:t>Python simulation</a:t>
            </a:r>
          </a:p>
          <a:p>
            <a:pPr lvl="1"/>
            <a:r>
              <a:rPr kumimoji="1" lang="en-US" altLang="zh-TW" dirty="0"/>
              <a:t>X band of radar</a:t>
            </a:r>
          </a:p>
          <a:p>
            <a:pPr lvl="1"/>
            <a:r>
              <a:rPr kumimoji="1" lang="en-US" altLang="zh-TW" dirty="0"/>
              <a:t>Acoustic 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634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</TotalTime>
  <Words>14</Words>
  <Application>Microsoft Macintosh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Phased array simulation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Phased array simulation</dc:title>
  <dc:creator>佑庭 萬</dc:creator>
  <cp:lastModifiedBy>佑庭 萬</cp:lastModifiedBy>
  <cp:revision>1</cp:revision>
  <dcterms:created xsi:type="dcterms:W3CDTF">2024-01-19T07:01:25Z</dcterms:created>
  <dcterms:modified xsi:type="dcterms:W3CDTF">2024-01-20T14:00:54Z</dcterms:modified>
</cp:coreProperties>
</file>