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9"/>
  </p:notesMasterIdLst>
  <p:sldIdLst>
    <p:sldId id="2007579007" r:id="rId3"/>
    <p:sldId id="265" r:id="rId4"/>
    <p:sldId id="267" r:id="rId5"/>
    <p:sldId id="268" r:id="rId6"/>
    <p:sldId id="272" r:id="rId7"/>
    <p:sldId id="274" r:id="rId8"/>
    <p:sldId id="2007579012" r:id="rId9"/>
    <p:sldId id="2007579009" r:id="rId10"/>
    <p:sldId id="275" r:id="rId11"/>
    <p:sldId id="276" r:id="rId12"/>
    <p:sldId id="277" r:id="rId13"/>
    <p:sldId id="278" r:id="rId14"/>
    <p:sldId id="279" r:id="rId15"/>
    <p:sldId id="2007579010" r:id="rId16"/>
    <p:sldId id="280" r:id="rId17"/>
    <p:sldId id="281" r:id="rId18"/>
    <p:sldId id="282" r:id="rId19"/>
    <p:sldId id="283" r:id="rId20"/>
    <p:sldId id="2007579011" r:id="rId21"/>
    <p:sldId id="286" r:id="rId22"/>
    <p:sldId id="284" r:id="rId23"/>
    <p:sldId id="285" r:id="rId24"/>
    <p:sldId id="288" r:id="rId25"/>
    <p:sldId id="287" r:id="rId26"/>
    <p:sldId id="2007579008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5EC8EE"/>
    <a:srgbClr val="5FDCB1"/>
    <a:srgbClr val="464AF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DF3542DC-12FD-46A1-8CD1-AF8685789CEC}" type="datetimeFigureOut">
              <a:rPr lang="zh-CN" altLang="en-US" smtClean="0"/>
              <a:pPr/>
              <a:t>2022/10/11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613609C-54C6-4E49-9D10-E35B7B2F90C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42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5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57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44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88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091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75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5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64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7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19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290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65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00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253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8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06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69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97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03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7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6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1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2D3B2-3989-4D4D-B1F6-679DB735F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394D-AE79-E3CE-A26D-B11EAF15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349E4-C6F2-38CE-6D5E-81EDCD908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571BD-D04E-0494-EED7-8FCA14C9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741AA-ED7D-8519-B168-69702AC9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26445-1552-1856-5557-27D5F2B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6401-E032-94E9-6B15-6AF9D4E9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15532-88E8-12ED-D4F1-1E101440B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15282-249E-27B5-3DDB-05AB19E1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7218D-1C6E-9A32-D07E-949F449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09DA4-F7B1-A9F3-19D2-6FF0F438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13DBA-3581-FB1F-4C3F-FB147F4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4A49B-B030-C2BA-81CB-476F4E56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204BC-844C-F943-0C2E-894B4235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681CC-2D28-C592-74F1-1EE91ADD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EAD67-A9BF-CA47-EF12-20AC72DD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9BA1C-48D5-BC40-EB9D-A95A75EC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FABAA8-1222-382B-3B84-A5B355286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B4507-D586-DF87-E9AD-5FA99BF1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113D4-5CE2-98D7-A587-8853FA2B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5B857-B056-B133-54FD-3FB1B73D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9F6F9-2546-5549-B014-790E37F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6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7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40E0-D60B-7B3E-3817-20D22E39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C68C8-9201-E1D4-F2D1-39D3C04B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DFC03-ACAD-B641-8805-EA890752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F5BDF-0830-F2AD-5D0F-111F1998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794C2-9825-1645-BF46-C2C36942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48D1-4F55-D54E-62F9-CB268F60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0AC40-F6DA-4C56-41FF-21C7C84F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DFEAE-A454-C8D1-4428-6E1E4500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A3E0-CA6D-726F-D3E9-7F3A737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F4823-A77B-9D24-38BA-253BA284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894C-A65D-F68E-68EE-C4BF5EC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0E0F4-5D2E-D70E-835F-2F69F307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5DB7F-B64D-0E36-4339-2469D395F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865F0-6619-EF46-D813-9D558673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756D6-A25D-CBC0-97B4-071B4B1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3CD05-DEC0-493B-A020-5937022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D2BC-780A-1C5F-35D3-150B195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228FF-503A-DD23-EC55-25A37FA9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A1C80-EBBC-1BF1-1A14-24A608B3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9B910-8267-58F2-59CA-B2BA3D51A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00AEC-652D-D58F-9193-DC6C4A1B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D3C5D1-2B5F-E1B5-9380-E9DE5C5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47F75-9BC1-4F44-3EA1-6D8A4811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F7460-8A00-5416-83FF-01375491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D2BC-780A-1C5F-35D3-150B195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228FF-503A-DD23-EC55-25A37FA9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A1C80-EBBC-1BF1-1A14-24A608B3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9B910-8267-58F2-59CA-B2BA3D51A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00AEC-652D-D58F-9193-DC6C4A1B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D3C5D1-2B5F-E1B5-9380-E9DE5C5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47F75-9BC1-4F44-3EA1-6D8A4811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F7460-8A00-5416-83FF-01375491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EE62291-21EF-10E0-BA21-9AE1FB787C27}"/>
              </a:ext>
            </a:extLst>
          </p:cNvPr>
          <p:cNvSpPr txBox="1"/>
          <p:nvPr userDrawn="1"/>
        </p:nvSpPr>
        <p:spPr>
          <a:xfrm>
            <a:off x="1762561" y="67214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110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773FF-7BF3-E69E-D7D5-EAF0C73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8CC632-A208-8F89-5EDF-2BF9ECDE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E60920-EA70-3F5F-4FD0-817F5FA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B980B-9188-C3D9-6B9D-3337B59B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3CEF6-8DCE-645B-D48F-D166142C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365E2-F250-0D0C-4B0C-D29C6028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E3A1B-E732-8298-0CA3-57D77C4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DF16F-FAD9-9F51-5559-0E4D7F96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B5F98-9DC3-4F22-6694-F3B36AB4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A0445-5D8B-4376-7CBE-0D1E1785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06B7D-1304-022A-BB1A-83CC9255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D390-EB4A-4405-AEDD-590F3F2D43B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3DCAF-F6E2-1322-8EE0-831990F6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E0B65-7A73-9930-608D-98830B09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079-E90E-40BE-81E3-70D107B9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FD236-D8EF-FD08-7AEF-B7B618A1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BFC3F-A7C5-F0ED-D465-3CC1B9F9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A71B-2BC7-5146-A6BD-C653C834D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4E28D390-EB4A-4405-AEDD-590F3F2D43B9}" type="datetimeFigureOut">
              <a:rPr lang="zh-CN" altLang="en-US" smtClean="0"/>
              <a:pPr/>
              <a:t>2022/10/11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12B1E-B3E2-4AB1-AC03-0A30CD133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40779-D468-F690-E6B4-9956FCA93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68C4079-E90E-40BE-81E3-70D107B9897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背景图案&#10;&#10;描述已自动生成">
            <a:extLst>
              <a:ext uri="{FF2B5EF4-FFF2-40B4-BE49-F238E27FC236}">
                <a16:creationId xmlns:a16="http://schemas.microsoft.com/office/drawing/2014/main" id="{E6309BF7-D8EF-48B4-FBF5-C3F89322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26B2E98-9267-650B-CCE6-9107A8704B16}"/>
              </a:ext>
            </a:extLst>
          </p:cNvPr>
          <p:cNvSpPr txBox="1"/>
          <p:nvPr/>
        </p:nvSpPr>
        <p:spPr>
          <a:xfrm>
            <a:off x="1097845" y="1773093"/>
            <a:ext cx="640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BUSINESS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6E706E-ACE0-09B3-3C17-EA90012E9365}"/>
              </a:ext>
            </a:extLst>
          </p:cNvPr>
          <p:cNvSpPr txBox="1"/>
          <p:nvPr/>
        </p:nvSpPr>
        <p:spPr>
          <a:xfrm>
            <a:off x="803825" y="2018467"/>
            <a:ext cx="69910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年中复盘总结</a:t>
            </a: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30BE0175-8AA1-A055-FE21-3082F660A2D3}"/>
              </a:ext>
            </a:extLst>
          </p:cNvPr>
          <p:cNvSpPr txBox="1"/>
          <p:nvPr/>
        </p:nvSpPr>
        <p:spPr>
          <a:xfrm>
            <a:off x="1186452" y="3229170"/>
            <a:ext cx="6225845" cy="67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2BA16E2-09E5-AF99-5995-A416C1B728E6}"/>
              </a:ext>
            </a:extLst>
          </p:cNvPr>
          <p:cNvGrpSpPr/>
          <p:nvPr/>
        </p:nvGrpSpPr>
        <p:grpSpPr>
          <a:xfrm>
            <a:off x="2510628" y="4356709"/>
            <a:ext cx="3577493" cy="468000"/>
            <a:chOff x="1818026" y="4462628"/>
            <a:chExt cx="3577493" cy="4680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D098EEF-FC8A-578A-F74D-3D9B026FFDCE}"/>
                </a:ext>
              </a:extLst>
            </p:cNvPr>
            <p:cNvSpPr/>
            <p:nvPr/>
          </p:nvSpPr>
          <p:spPr>
            <a:xfrm>
              <a:off x="1818026" y="4462628"/>
              <a:ext cx="1702905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第一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PPT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34341AE-B6E6-F3BF-F5BC-18818351DE9F}"/>
                </a:ext>
              </a:extLst>
            </p:cNvPr>
            <p:cNvSpPr/>
            <p:nvPr/>
          </p:nvSpPr>
          <p:spPr>
            <a:xfrm>
              <a:off x="3692614" y="4462628"/>
              <a:ext cx="1702905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20XX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6967760-D916-696D-CF9E-222E3C8293E1}"/>
              </a:ext>
            </a:extLst>
          </p:cNvPr>
          <p:cNvGrpSpPr/>
          <p:nvPr/>
        </p:nvGrpSpPr>
        <p:grpSpPr>
          <a:xfrm flipV="1">
            <a:off x="387360" y="251773"/>
            <a:ext cx="446471" cy="139292"/>
            <a:chOff x="261559" y="184558"/>
            <a:chExt cx="645340" cy="201336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BABCA48-2755-018D-73D6-9AAE44D8ECE3}"/>
                </a:ext>
              </a:extLst>
            </p:cNvPr>
            <p:cNvSpPr/>
            <p:nvPr/>
          </p:nvSpPr>
          <p:spPr>
            <a:xfrm>
              <a:off x="261559" y="184558"/>
              <a:ext cx="201336" cy="2013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4B90FFD-934A-0850-AD28-BA63F5A224AD}"/>
                </a:ext>
              </a:extLst>
            </p:cNvPr>
            <p:cNvSpPr/>
            <p:nvPr/>
          </p:nvSpPr>
          <p:spPr>
            <a:xfrm>
              <a:off x="483561" y="184558"/>
              <a:ext cx="201336" cy="201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2AA96FE-604D-CEFC-261C-48509BD93D97}"/>
                </a:ext>
              </a:extLst>
            </p:cNvPr>
            <p:cNvSpPr/>
            <p:nvPr/>
          </p:nvSpPr>
          <p:spPr>
            <a:xfrm>
              <a:off x="705563" y="184558"/>
              <a:ext cx="201336" cy="201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">
            <a:extLst>
              <a:ext uri="{FF2B5EF4-FFF2-40B4-BE49-F238E27FC236}">
                <a16:creationId xmlns:a16="http://schemas.microsoft.com/office/drawing/2014/main" id="{9A4FCD45-7FFD-B238-D003-58A6AD84C6CB}"/>
              </a:ext>
            </a:extLst>
          </p:cNvPr>
          <p:cNvSpPr/>
          <p:nvPr/>
        </p:nvSpPr>
        <p:spPr>
          <a:xfrm>
            <a:off x="0" y="1511465"/>
            <a:ext cx="12191999" cy="43464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444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F33D30-68A2-6BD6-6792-04F2AB1186C3}"/>
              </a:ext>
            </a:extLst>
          </p:cNvPr>
          <p:cNvGrpSpPr/>
          <p:nvPr/>
        </p:nvGrpSpPr>
        <p:grpSpPr>
          <a:xfrm>
            <a:off x="674688" y="1958443"/>
            <a:ext cx="5707235" cy="3320547"/>
            <a:chOff x="5650581" y="1385250"/>
            <a:chExt cx="5707234" cy="3320550"/>
          </a:xfrm>
        </p:grpSpPr>
        <p:pic>
          <p:nvPicPr>
            <p:cNvPr id="24" name="图片占位符 5">
              <a:extLst>
                <a:ext uri="{FF2B5EF4-FFF2-40B4-BE49-F238E27FC236}">
                  <a16:creationId xmlns:a16="http://schemas.microsoft.com/office/drawing/2014/main" id="{9D9B864E-2953-67E5-DC89-6B1BD8F3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50581" y="1385250"/>
              <a:ext cx="1269996" cy="1269927"/>
            </a:xfrm>
            <a:custGeom>
              <a:avLst/>
              <a:gdLst>
                <a:gd name="connsiteX0" fmla="*/ 1269996 w 2539992"/>
                <a:gd name="connsiteY0" fmla="*/ 0 h 2539854"/>
                <a:gd name="connsiteX1" fmla="*/ 1642238 w 2539992"/>
                <a:gd name="connsiteY1" fmla="*/ 95597 h 2539854"/>
                <a:gd name="connsiteX2" fmla="*/ 2073666 w 2539992"/>
                <a:gd name="connsiteY2" fmla="*/ 465875 h 2539854"/>
                <a:gd name="connsiteX3" fmla="*/ 2444340 w 2539992"/>
                <a:gd name="connsiteY3" fmla="*/ 897650 h 2539854"/>
                <a:gd name="connsiteX4" fmla="*/ 2444340 w 2539992"/>
                <a:gd name="connsiteY4" fmla="*/ 1642204 h 2539854"/>
                <a:gd name="connsiteX5" fmla="*/ 2073666 w 2539992"/>
                <a:gd name="connsiteY5" fmla="*/ 2073509 h 2539854"/>
                <a:gd name="connsiteX6" fmla="*/ 1642238 w 2539992"/>
                <a:gd name="connsiteY6" fmla="*/ 2444257 h 2539854"/>
                <a:gd name="connsiteX7" fmla="*/ 1269996 w 2539992"/>
                <a:gd name="connsiteY7" fmla="*/ 2539854 h 2539854"/>
                <a:gd name="connsiteX8" fmla="*/ 897755 w 2539992"/>
                <a:gd name="connsiteY8" fmla="*/ 2444257 h 2539854"/>
                <a:gd name="connsiteX9" fmla="*/ 466326 w 2539992"/>
                <a:gd name="connsiteY9" fmla="*/ 2073509 h 2539854"/>
                <a:gd name="connsiteX10" fmla="*/ 95652 w 2539992"/>
                <a:gd name="connsiteY10" fmla="*/ 1642204 h 2539854"/>
                <a:gd name="connsiteX11" fmla="*/ 95652 w 2539992"/>
                <a:gd name="connsiteY11" fmla="*/ 897650 h 2539854"/>
                <a:gd name="connsiteX12" fmla="*/ 466326 w 2539992"/>
                <a:gd name="connsiteY12" fmla="*/ 465875 h 2539854"/>
                <a:gd name="connsiteX13" fmla="*/ 897755 w 2539992"/>
                <a:gd name="connsiteY13" fmla="*/ 95597 h 2539854"/>
                <a:gd name="connsiteX14" fmla="*/ 1269996 w 2539992"/>
                <a:gd name="connsiteY14" fmla="*/ 0 h 253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9992" h="2539854">
                  <a:moveTo>
                    <a:pt x="1269996" y="0"/>
                  </a:moveTo>
                  <a:cubicBezTo>
                    <a:pt x="1398256" y="0"/>
                    <a:pt x="1526274" y="31866"/>
                    <a:pt x="1642238" y="95597"/>
                  </a:cubicBezTo>
                  <a:cubicBezTo>
                    <a:pt x="1787976" y="180259"/>
                    <a:pt x="1913221" y="305488"/>
                    <a:pt x="2073666" y="465875"/>
                  </a:cubicBezTo>
                  <a:cubicBezTo>
                    <a:pt x="2234111" y="626262"/>
                    <a:pt x="2359718" y="751962"/>
                    <a:pt x="2444340" y="897650"/>
                  </a:cubicBezTo>
                  <a:cubicBezTo>
                    <a:pt x="2571876" y="1129530"/>
                    <a:pt x="2571876" y="1410325"/>
                    <a:pt x="2444340" y="1642204"/>
                  </a:cubicBezTo>
                  <a:cubicBezTo>
                    <a:pt x="2359718" y="1787893"/>
                    <a:pt x="2234111" y="1913122"/>
                    <a:pt x="2073666" y="2073509"/>
                  </a:cubicBezTo>
                  <a:cubicBezTo>
                    <a:pt x="1913221" y="2233896"/>
                    <a:pt x="1787976" y="2359595"/>
                    <a:pt x="1642238" y="2444257"/>
                  </a:cubicBezTo>
                  <a:cubicBezTo>
                    <a:pt x="1526274" y="2507988"/>
                    <a:pt x="1398135" y="2539854"/>
                    <a:pt x="1269996" y="2539854"/>
                  </a:cubicBezTo>
                  <a:cubicBezTo>
                    <a:pt x="1141858" y="2539854"/>
                    <a:pt x="1013719" y="2507988"/>
                    <a:pt x="897755" y="2444257"/>
                  </a:cubicBezTo>
                  <a:cubicBezTo>
                    <a:pt x="752017" y="2359595"/>
                    <a:pt x="626771" y="2233896"/>
                    <a:pt x="466326" y="2073509"/>
                  </a:cubicBezTo>
                  <a:cubicBezTo>
                    <a:pt x="305882" y="1913122"/>
                    <a:pt x="180274" y="1787893"/>
                    <a:pt x="95652" y="1642204"/>
                  </a:cubicBezTo>
                  <a:cubicBezTo>
                    <a:pt x="-31884" y="1410325"/>
                    <a:pt x="-31884" y="1129530"/>
                    <a:pt x="95652" y="897650"/>
                  </a:cubicBezTo>
                  <a:cubicBezTo>
                    <a:pt x="180274" y="751962"/>
                    <a:pt x="305882" y="626262"/>
                    <a:pt x="466326" y="465875"/>
                  </a:cubicBezTo>
                  <a:cubicBezTo>
                    <a:pt x="626771" y="305488"/>
                    <a:pt x="752017" y="180259"/>
                    <a:pt x="897755" y="95597"/>
                  </a:cubicBezTo>
                  <a:cubicBezTo>
                    <a:pt x="1013719" y="31866"/>
                    <a:pt x="1141737" y="0"/>
                    <a:pt x="1269996" y="0"/>
                  </a:cubicBezTo>
                  <a:close/>
                </a:path>
              </a:pathLst>
            </a:custGeom>
            <a:solidFill>
              <a:srgbClr val="E4EBF5"/>
            </a:solidFill>
          </p:spPr>
        </p:pic>
        <p:pic>
          <p:nvPicPr>
            <p:cNvPr id="25" name="图片占位符 7">
              <a:extLst>
                <a:ext uri="{FF2B5EF4-FFF2-40B4-BE49-F238E27FC236}">
                  <a16:creationId xmlns:a16="http://schemas.microsoft.com/office/drawing/2014/main" id="{A8B16570-B593-D9FA-C1D4-165D7FF6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50581" y="3435873"/>
              <a:ext cx="1269996" cy="1269927"/>
            </a:xfrm>
            <a:custGeom>
              <a:avLst/>
              <a:gdLst>
                <a:gd name="connsiteX0" fmla="*/ 1269996 w 2539992"/>
                <a:gd name="connsiteY0" fmla="*/ 0 h 2539853"/>
                <a:gd name="connsiteX1" fmla="*/ 1642238 w 2539992"/>
                <a:gd name="connsiteY1" fmla="*/ 95597 h 2539853"/>
                <a:gd name="connsiteX2" fmla="*/ 2073666 w 2539992"/>
                <a:gd name="connsiteY2" fmla="*/ 465875 h 2539853"/>
                <a:gd name="connsiteX3" fmla="*/ 2444340 w 2539992"/>
                <a:gd name="connsiteY3" fmla="*/ 897650 h 2539853"/>
                <a:gd name="connsiteX4" fmla="*/ 2444340 w 2539992"/>
                <a:gd name="connsiteY4" fmla="*/ 1642203 h 2539853"/>
                <a:gd name="connsiteX5" fmla="*/ 2073666 w 2539992"/>
                <a:gd name="connsiteY5" fmla="*/ 2073508 h 2539853"/>
                <a:gd name="connsiteX6" fmla="*/ 1642238 w 2539992"/>
                <a:gd name="connsiteY6" fmla="*/ 2444256 h 2539853"/>
                <a:gd name="connsiteX7" fmla="*/ 1269996 w 2539992"/>
                <a:gd name="connsiteY7" fmla="*/ 2539853 h 2539853"/>
                <a:gd name="connsiteX8" fmla="*/ 897755 w 2539992"/>
                <a:gd name="connsiteY8" fmla="*/ 2444256 h 2539853"/>
                <a:gd name="connsiteX9" fmla="*/ 466326 w 2539992"/>
                <a:gd name="connsiteY9" fmla="*/ 2073508 h 2539853"/>
                <a:gd name="connsiteX10" fmla="*/ 95652 w 2539992"/>
                <a:gd name="connsiteY10" fmla="*/ 1642203 h 2539853"/>
                <a:gd name="connsiteX11" fmla="*/ 95652 w 2539992"/>
                <a:gd name="connsiteY11" fmla="*/ 897650 h 2539853"/>
                <a:gd name="connsiteX12" fmla="*/ 466326 w 2539992"/>
                <a:gd name="connsiteY12" fmla="*/ 465875 h 2539853"/>
                <a:gd name="connsiteX13" fmla="*/ 897755 w 2539992"/>
                <a:gd name="connsiteY13" fmla="*/ 95597 h 2539853"/>
                <a:gd name="connsiteX14" fmla="*/ 1269996 w 2539992"/>
                <a:gd name="connsiteY14" fmla="*/ 0 h 253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9992" h="2539853">
                  <a:moveTo>
                    <a:pt x="1269996" y="0"/>
                  </a:moveTo>
                  <a:cubicBezTo>
                    <a:pt x="1398256" y="0"/>
                    <a:pt x="1526274" y="31865"/>
                    <a:pt x="1642238" y="95597"/>
                  </a:cubicBezTo>
                  <a:cubicBezTo>
                    <a:pt x="1787976" y="180259"/>
                    <a:pt x="1913221" y="305488"/>
                    <a:pt x="2073666" y="465875"/>
                  </a:cubicBezTo>
                  <a:cubicBezTo>
                    <a:pt x="2234111" y="626262"/>
                    <a:pt x="2359718" y="751961"/>
                    <a:pt x="2444340" y="897650"/>
                  </a:cubicBezTo>
                  <a:cubicBezTo>
                    <a:pt x="2571876" y="1129529"/>
                    <a:pt x="2571876" y="1410324"/>
                    <a:pt x="2444340" y="1642203"/>
                  </a:cubicBezTo>
                  <a:cubicBezTo>
                    <a:pt x="2359718" y="1787892"/>
                    <a:pt x="2234111" y="1913121"/>
                    <a:pt x="2073666" y="2073508"/>
                  </a:cubicBezTo>
                  <a:cubicBezTo>
                    <a:pt x="1913221" y="2233895"/>
                    <a:pt x="1787976" y="2359594"/>
                    <a:pt x="1642238" y="2444256"/>
                  </a:cubicBezTo>
                  <a:cubicBezTo>
                    <a:pt x="1526274" y="2507987"/>
                    <a:pt x="1398135" y="2539853"/>
                    <a:pt x="1269996" y="2539853"/>
                  </a:cubicBezTo>
                  <a:cubicBezTo>
                    <a:pt x="1141858" y="2539853"/>
                    <a:pt x="1013719" y="2507987"/>
                    <a:pt x="897755" y="2444256"/>
                  </a:cubicBezTo>
                  <a:cubicBezTo>
                    <a:pt x="752017" y="2359594"/>
                    <a:pt x="626771" y="2233895"/>
                    <a:pt x="466326" y="2073508"/>
                  </a:cubicBezTo>
                  <a:cubicBezTo>
                    <a:pt x="305882" y="1913121"/>
                    <a:pt x="180274" y="1787892"/>
                    <a:pt x="95652" y="1642203"/>
                  </a:cubicBezTo>
                  <a:cubicBezTo>
                    <a:pt x="-31884" y="1410324"/>
                    <a:pt x="-31884" y="1129529"/>
                    <a:pt x="95652" y="897650"/>
                  </a:cubicBezTo>
                  <a:cubicBezTo>
                    <a:pt x="180274" y="751961"/>
                    <a:pt x="305882" y="626262"/>
                    <a:pt x="466326" y="465875"/>
                  </a:cubicBezTo>
                  <a:cubicBezTo>
                    <a:pt x="626771" y="305488"/>
                    <a:pt x="752017" y="180259"/>
                    <a:pt x="897755" y="95597"/>
                  </a:cubicBezTo>
                  <a:cubicBezTo>
                    <a:pt x="1013719" y="31865"/>
                    <a:pt x="1141737" y="0"/>
                    <a:pt x="1269996" y="0"/>
                  </a:cubicBezTo>
                  <a:close/>
                </a:path>
              </a:pathLst>
            </a:custGeom>
            <a:solidFill>
              <a:srgbClr val="DDE5F0"/>
            </a:solidFill>
          </p:spPr>
        </p:pic>
        <p:sp>
          <p:nvSpPr>
            <p:cNvPr id="26" name="DAVID MARTIN…">
              <a:extLst>
                <a:ext uri="{FF2B5EF4-FFF2-40B4-BE49-F238E27FC236}">
                  <a16:creationId xmlns:a16="http://schemas.microsoft.com/office/drawing/2014/main" id="{6C1CC6A8-6042-566A-CCAB-58719DF08D02}"/>
                </a:ext>
              </a:extLst>
            </p:cNvPr>
            <p:cNvSpPr txBox="1"/>
            <p:nvPr/>
          </p:nvSpPr>
          <p:spPr>
            <a:xfrm>
              <a:off x="7172287" y="1441722"/>
              <a:ext cx="4185528" cy="11569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单击此处添加合适文字加以说明，可根据自己的需要适当地调整文字的大小或者颜色等属性。</a:t>
              </a:r>
            </a:p>
          </p:txBody>
        </p:sp>
        <p:sp>
          <p:nvSpPr>
            <p:cNvPr id="27" name="MELISSA LORETA…">
              <a:extLst>
                <a:ext uri="{FF2B5EF4-FFF2-40B4-BE49-F238E27FC236}">
                  <a16:creationId xmlns:a16="http://schemas.microsoft.com/office/drawing/2014/main" id="{82920FA3-9ACA-966F-6A97-8A538D7B474A}"/>
                </a:ext>
              </a:extLst>
            </p:cNvPr>
            <p:cNvSpPr txBox="1"/>
            <p:nvPr/>
          </p:nvSpPr>
          <p:spPr>
            <a:xfrm>
              <a:off x="7172287" y="3492345"/>
              <a:ext cx="4073232" cy="11569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单击此处添加合适文字加以说明，可根据自己的需要适当地调整文字的大小或者颜色等属性。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355B1C9-E6F5-4F8A-3D09-DCA60849D1D4}"/>
              </a:ext>
            </a:extLst>
          </p:cNvPr>
          <p:cNvGrpSpPr/>
          <p:nvPr/>
        </p:nvGrpSpPr>
        <p:grpSpPr>
          <a:xfrm>
            <a:off x="6887678" y="1705314"/>
            <a:ext cx="4798565" cy="1303600"/>
            <a:chOff x="6654689" y="1511466"/>
            <a:chExt cx="4798565" cy="130360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7B47A65-A0F9-CB1A-7559-C4D11D5BCB49}"/>
                </a:ext>
              </a:extLst>
            </p:cNvPr>
            <p:cNvSpPr/>
            <p:nvPr/>
          </p:nvSpPr>
          <p:spPr>
            <a:xfrm>
              <a:off x="6654689" y="1511466"/>
              <a:ext cx="1548000" cy="5040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0" name="PA-矩形 4">
              <a:extLst>
                <a:ext uri="{FF2B5EF4-FFF2-40B4-BE49-F238E27FC236}">
                  <a16:creationId xmlns:a16="http://schemas.microsoft.com/office/drawing/2014/main" id="{71F38CF2-1624-C17E-C02C-E776AFACDCF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54689" y="2119747"/>
              <a:ext cx="4798565" cy="69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请您单击此处添加合适文字加以解释说明，可根据自己的需要适当地调整文字的大小或者颜色等属性。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8580CA0-FCDF-CC90-4204-AA78F3C6D8DA}"/>
              </a:ext>
            </a:extLst>
          </p:cNvPr>
          <p:cNvGrpSpPr/>
          <p:nvPr/>
        </p:nvGrpSpPr>
        <p:grpSpPr>
          <a:xfrm>
            <a:off x="6819941" y="3408083"/>
            <a:ext cx="4405149" cy="2050621"/>
            <a:chOff x="7183110" y="3634550"/>
            <a:chExt cx="4405149" cy="2050621"/>
          </a:xfrm>
        </p:grpSpPr>
        <p:sp>
          <p:nvSpPr>
            <p:cNvPr id="42" name="Oval 46">
              <a:extLst>
                <a:ext uri="{FF2B5EF4-FFF2-40B4-BE49-F238E27FC236}">
                  <a16:creationId xmlns:a16="http://schemas.microsoft.com/office/drawing/2014/main" id="{A2E2074F-F83D-3B8A-2E43-E73F34C7EF10}"/>
                </a:ext>
              </a:extLst>
            </p:cNvPr>
            <p:cNvSpPr/>
            <p:nvPr/>
          </p:nvSpPr>
          <p:spPr>
            <a:xfrm>
              <a:off x="10007426" y="3634550"/>
              <a:ext cx="1350000" cy="1350000"/>
            </a:xfrm>
            <a:prstGeom prst="ellipse">
              <a:avLst/>
            </a:prstGeom>
            <a:noFill/>
            <a:ln w="152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3CAF5365-ED1D-F282-031A-275D7B18D80F}"/>
                </a:ext>
              </a:extLst>
            </p:cNvPr>
            <p:cNvSpPr/>
            <p:nvPr/>
          </p:nvSpPr>
          <p:spPr>
            <a:xfrm>
              <a:off x="7601358" y="3644026"/>
              <a:ext cx="1350000" cy="1350000"/>
            </a:xfrm>
            <a:prstGeom prst="ellipse">
              <a:avLst/>
            </a:prstGeom>
            <a:noFill/>
            <a:ln w="152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Arc 41">
              <a:extLst>
                <a:ext uri="{FF2B5EF4-FFF2-40B4-BE49-F238E27FC236}">
                  <a16:creationId xmlns:a16="http://schemas.microsoft.com/office/drawing/2014/main" id="{5F1A5985-9EC5-5BAE-6C9C-D5E9254C73EA}"/>
                </a:ext>
              </a:extLst>
            </p:cNvPr>
            <p:cNvSpPr/>
            <p:nvPr/>
          </p:nvSpPr>
          <p:spPr>
            <a:xfrm>
              <a:off x="7594731" y="3644026"/>
              <a:ext cx="1349600" cy="1349600"/>
            </a:xfrm>
            <a:prstGeom prst="arc">
              <a:avLst>
                <a:gd name="adj1" fmla="val 16200000"/>
                <a:gd name="adj2" fmla="val 10769516"/>
              </a:avLst>
            </a:prstGeom>
            <a:ln w="152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 Placeholder 10">
              <a:extLst>
                <a:ext uri="{FF2B5EF4-FFF2-40B4-BE49-F238E27FC236}">
                  <a16:creationId xmlns:a16="http://schemas.microsoft.com/office/drawing/2014/main" id="{8A71538F-BB27-9DF6-C76E-FF0E4ECF6BD5}"/>
                </a:ext>
              </a:extLst>
            </p:cNvPr>
            <p:cNvSpPr txBox="1">
              <a:spLocks/>
            </p:cNvSpPr>
            <p:nvPr/>
          </p:nvSpPr>
          <p:spPr>
            <a:xfrm>
              <a:off x="7183110" y="5298871"/>
              <a:ext cx="2186495" cy="386300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6600" b="1" kern="1200">
                  <a:solidFill>
                    <a:schemeClr val="tx2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1pPr>
              <a:lvl2pPr marL="13712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7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2pPr>
              <a:lvl3pPr marL="2285429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9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3pPr>
              <a:lvl4pPr marL="3199600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4pPr>
              <a:lvl5pPr marL="4113771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49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添加标题</a:t>
              </a:r>
              <a:endPara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6" name="Arc 43">
              <a:extLst>
                <a:ext uri="{FF2B5EF4-FFF2-40B4-BE49-F238E27FC236}">
                  <a16:creationId xmlns:a16="http://schemas.microsoft.com/office/drawing/2014/main" id="{5DD2BA72-0DDB-1081-0646-4123B68E2482}"/>
                </a:ext>
              </a:extLst>
            </p:cNvPr>
            <p:cNvSpPr/>
            <p:nvPr/>
          </p:nvSpPr>
          <p:spPr>
            <a:xfrm>
              <a:off x="10007426" y="3634950"/>
              <a:ext cx="1349600" cy="1349600"/>
            </a:xfrm>
            <a:prstGeom prst="arc">
              <a:avLst>
                <a:gd name="adj1" fmla="val 16200000"/>
                <a:gd name="adj2" fmla="val 13567605"/>
              </a:avLst>
            </a:prstGeom>
            <a:ln w="152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Text Placeholder 10">
              <a:extLst>
                <a:ext uri="{FF2B5EF4-FFF2-40B4-BE49-F238E27FC236}">
                  <a16:creationId xmlns:a16="http://schemas.microsoft.com/office/drawing/2014/main" id="{53091835-FA64-48E4-5E74-A49E77E6A134}"/>
                </a:ext>
              </a:extLst>
            </p:cNvPr>
            <p:cNvSpPr txBox="1">
              <a:spLocks/>
            </p:cNvSpPr>
            <p:nvPr/>
          </p:nvSpPr>
          <p:spPr>
            <a:xfrm>
              <a:off x="9776194" y="5296804"/>
              <a:ext cx="1812065" cy="331896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6600" b="1" kern="1200">
                  <a:solidFill>
                    <a:schemeClr val="tx2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1pPr>
              <a:lvl2pPr marL="13712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7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2pPr>
              <a:lvl3pPr marL="2285429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9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3pPr>
              <a:lvl4pPr marL="3199600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4pPr>
              <a:lvl5pPr marL="4113771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49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添加标题</a:t>
              </a:r>
              <a:endParaRPr kumimoji="0" lang="en-ID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8" name="Text Placeholder 10">
              <a:extLst>
                <a:ext uri="{FF2B5EF4-FFF2-40B4-BE49-F238E27FC236}">
                  <a16:creationId xmlns:a16="http://schemas.microsoft.com/office/drawing/2014/main" id="{2ABB16CA-31DF-B464-4CB1-EDA1B03F4204}"/>
                </a:ext>
              </a:extLst>
            </p:cNvPr>
            <p:cNvSpPr txBox="1">
              <a:spLocks/>
            </p:cNvSpPr>
            <p:nvPr/>
          </p:nvSpPr>
          <p:spPr>
            <a:xfrm>
              <a:off x="7846916" y="4165180"/>
              <a:ext cx="845231" cy="307293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6600" b="1" kern="1200">
                  <a:solidFill>
                    <a:schemeClr val="tx2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1pPr>
              <a:lvl2pPr marL="13712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7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2pPr>
              <a:lvl3pPr marL="2285429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9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3pPr>
              <a:lvl4pPr marL="3199600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4pPr>
              <a:lvl5pPr marL="4113771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49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75%</a:t>
              </a:r>
              <a:endParaRPr kumimoji="0" lang="en-ID" sz="2133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7FE9D061-9C77-4449-5EAA-DCF0DA17D7FF}"/>
                </a:ext>
              </a:extLst>
            </p:cNvPr>
            <p:cNvSpPr txBox="1">
              <a:spLocks/>
            </p:cNvSpPr>
            <p:nvPr/>
          </p:nvSpPr>
          <p:spPr>
            <a:xfrm>
              <a:off x="10259611" y="4165180"/>
              <a:ext cx="845231" cy="307293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6600" b="1" kern="1200">
                  <a:solidFill>
                    <a:schemeClr val="tx2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1pPr>
              <a:lvl2pPr marL="13712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7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2pPr>
              <a:lvl3pPr marL="2285429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9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3pPr>
              <a:lvl4pPr marL="3199600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4pPr>
              <a:lvl5pPr marL="4113771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Poppins" pitchFamily="2" charset="77"/>
                  <a:ea typeface="+mn-ea"/>
                  <a:cs typeface="Poppins" pitchFamily="2" charset="77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49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90%</a:t>
              </a:r>
              <a:endParaRPr kumimoji="0" lang="en-ID" sz="2133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4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255C04-2FBF-96D0-003F-00318D5F3F2E}"/>
              </a:ext>
            </a:extLst>
          </p:cNvPr>
          <p:cNvGrpSpPr/>
          <p:nvPr/>
        </p:nvGrpSpPr>
        <p:grpSpPr>
          <a:xfrm>
            <a:off x="1049187" y="1594996"/>
            <a:ext cx="10093627" cy="1880384"/>
            <a:chOff x="1031823" y="1642621"/>
            <a:chExt cx="10093627" cy="188038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3C3E4A1-8C9D-678F-BFD2-7228C04DE8D4}"/>
                </a:ext>
              </a:extLst>
            </p:cNvPr>
            <p:cNvGrpSpPr/>
            <p:nvPr/>
          </p:nvGrpSpPr>
          <p:grpSpPr>
            <a:xfrm>
              <a:off x="1031823" y="3012415"/>
              <a:ext cx="10093627" cy="510590"/>
              <a:chOff x="1049187" y="3627456"/>
              <a:chExt cx="10093627" cy="510590"/>
            </a:xfrm>
          </p:grpSpPr>
          <p:sp>
            <p:nvSpPr>
              <p:cNvPr id="34" name="任意多边形: 形状 19">
                <a:extLst>
                  <a:ext uri="{FF2B5EF4-FFF2-40B4-BE49-F238E27FC236}">
                    <a16:creationId xmlns:a16="http://schemas.microsoft.com/office/drawing/2014/main" id="{907ABD69-F8D9-14AC-BDA9-AA9238B0511F}"/>
                  </a:ext>
                </a:extLst>
              </p:cNvPr>
              <p:cNvSpPr/>
              <p:nvPr/>
            </p:nvSpPr>
            <p:spPr>
              <a:xfrm>
                <a:off x="1049187" y="3627457"/>
                <a:ext cx="3011160" cy="510589"/>
              </a:xfrm>
              <a:custGeom>
                <a:avLst/>
                <a:gdLst>
                  <a:gd name="connsiteX0" fmla="*/ 255295 w 3011160"/>
                  <a:gd name="connsiteY0" fmla="*/ 0 h 510589"/>
                  <a:gd name="connsiteX1" fmla="*/ 3011160 w 3011160"/>
                  <a:gd name="connsiteY1" fmla="*/ 0 h 510589"/>
                  <a:gd name="connsiteX2" fmla="*/ 3011160 w 3011160"/>
                  <a:gd name="connsiteY2" fmla="*/ 510589 h 510589"/>
                  <a:gd name="connsiteX3" fmla="*/ 255295 w 3011160"/>
                  <a:gd name="connsiteY3" fmla="*/ 510589 h 510589"/>
                  <a:gd name="connsiteX4" fmla="*/ 5187 w 3011160"/>
                  <a:gd name="connsiteY4" fmla="*/ 306745 h 510589"/>
                  <a:gd name="connsiteX5" fmla="*/ 0 w 3011160"/>
                  <a:gd name="connsiteY5" fmla="*/ 255295 h 510589"/>
                  <a:gd name="connsiteX6" fmla="*/ 5187 w 3011160"/>
                  <a:gd name="connsiteY6" fmla="*/ 203844 h 510589"/>
                  <a:gd name="connsiteX7" fmla="*/ 255295 w 3011160"/>
                  <a:gd name="connsiteY7" fmla="*/ 0 h 51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11160" h="510589">
                    <a:moveTo>
                      <a:pt x="255295" y="0"/>
                    </a:moveTo>
                    <a:lnTo>
                      <a:pt x="3011160" y="0"/>
                    </a:lnTo>
                    <a:lnTo>
                      <a:pt x="3011160" y="510589"/>
                    </a:lnTo>
                    <a:lnTo>
                      <a:pt x="255295" y="510589"/>
                    </a:lnTo>
                    <a:cubicBezTo>
                      <a:pt x="131923" y="510589"/>
                      <a:pt x="28992" y="423079"/>
                      <a:pt x="5187" y="306745"/>
                    </a:cubicBezTo>
                    <a:lnTo>
                      <a:pt x="0" y="255295"/>
                    </a:lnTo>
                    <a:lnTo>
                      <a:pt x="5187" y="203844"/>
                    </a:lnTo>
                    <a:cubicBezTo>
                      <a:pt x="28992" y="87510"/>
                      <a:pt x="131923" y="0"/>
                      <a:pt x="25529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762000" dist="190500" dir="8100000" algn="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8">
                <a:extLst>
                  <a:ext uri="{FF2B5EF4-FFF2-40B4-BE49-F238E27FC236}">
                    <a16:creationId xmlns:a16="http://schemas.microsoft.com/office/drawing/2014/main" id="{5369E9FE-909E-413F-8C46-F4BF84012D6B}"/>
                  </a:ext>
                </a:extLst>
              </p:cNvPr>
              <p:cNvSpPr/>
              <p:nvPr/>
            </p:nvSpPr>
            <p:spPr>
              <a:xfrm>
                <a:off x="4048335" y="3627456"/>
                <a:ext cx="4724482" cy="510590"/>
              </a:xfrm>
              <a:custGeom>
                <a:avLst/>
                <a:gdLst>
                  <a:gd name="connsiteX0" fmla="*/ 0 w 4724482"/>
                  <a:gd name="connsiteY0" fmla="*/ 0 h 510590"/>
                  <a:gd name="connsiteX1" fmla="*/ 4724482 w 4724482"/>
                  <a:gd name="connsiteY1" fmla="*/ 0 h 510590"/>
                  <a:gd name="connsiteX2" fmla="*/ 4724482 w 4724482"/>
                  <a:gd name="connsiteY2" fmla="*/ 510590 h 510590"/>
                  <a:gd name="connsiteX3" fmla="*/ 0 w 4724482"/>
                  <a:gd name="connsiteY3" fmla="*/ 510589 h 510590"/>
                  <a:gd name="connsiteX4" fmla="*/ 0 w 4724482"/>
                  <a:gd name="connsiteY4" fmla="*/ 0 h 51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4482" h="510590">
                    <a:moveTo>
                      <a:pt x="0" y="0"/>
                    </a:moveTo>
                    <a:lnTo>
                      <a:pt x="4724482" y="0"/>
                    </a:lnTo>
                    <a:lnTo>
                      <a:pt x="4724482" y="510590"/>
                    </a:lnTo>
                    <a:lnTo>
                      <a:pt x="0" y="5105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762000" dist="190500" dir="8100000" algn="tr" rotWithShape="0">
                  <a:srgbClr val="00B0F0">
                    <a:alpha val="1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7">
                <a:extLst>
                  <a:ext uri="{FF2B5EF4-FFF2-40B4-BE49-F238E27FC236}">
                    <a16:creationId xmlns:a16="http://schemas.microsoft.com/office/drawing/2014/main" id="{964BC7A0-56EB-6CE8-E0CD-B890C68766A6}"/>
                  </a:ext>
                </a:extLst>
              </p:cNvPr>
              <p:cNvSpPr/>
              <p:nvPr/>
            </p:nvSpPr>
            <p:spPr>
              <a:xfrm>
                <a:off x="8760805" y="3627456"/>
                <a:ext cx="2382009" cy="510590"/>
              </a:xfrm>
              <a:custGeom>
                <a:avLst/>
                <a:gdLst>
                  <a:gd name="connsiteX0" fmla="*/ 0 w 2382009"/>
                  <a:gd name="connsiteY0" fmla="*/ 0 h 510590"/>
                  <a:gd name="connsiteX1" fmla="*/ 2126714 w 2382009"/>
                  <a:gd name="connsiteY1" fmla="*/ 0 h 510590"/>
                  <a:gd name="connsiteX2" fmla="*/ 2382009 w 2382009"/>
                  <a:gd name="connsiteY2" fmla="*/ 255295 h 510590"/>
                  <a:gd name="connsiteX3" fmla="*/ 2382008 w 2382009"/>
                  <a:gd name="connsiteY3" fmla="*/ 255295 h 510590"/>
                  <a:gd name="connsiteX4" fmla="*/ 2126713 w 2382009"/>
                  <a:gd name="connsiteY4" fmla="*/ 510590 h 510590"/>
                  <a:gd name="connsiteX5" fmla="*/ 0 w 2382009"/>
                  <a:gd name="connsiteY5" fmla="*/ 510590 h 510590"/>
                  <a:gd name="connsiteX6" fmla="*/ 0 w 2382009"/>
                  <a:gd name="connsiteY6" fmla="*/ 0 h 51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009" h="510590">
                    <a:moveTo>
                      <a:pt x="0" y="0"/>
                    </a:moveTo>
                    <a:lnTo>
                      <a:pt x="2126714" y="0"/>
                    </a:lnTo>
                    <a:cubicBezTo>
                      <a:pt x="2267710" y="0"/>
                      <a:pt x="2382009" y="114299"/>
                      <a:pt x="2382009" y="255295"/>
                    </a:cubicBezTo>
                    <a:lnTo>
                      <a:pt x="2382008" y="255295"/>
                    </a:lnTo>
                    <a:cubicBezTo>
                      <a:pt x="2382008" y="396291"/>
                      <a:pt x="2267709" y="510590"/>
                      <a:pt x="2126713" y="510590"/>
                    </a:cubicBezTo>
                    <a:lnTo>
                      <a:pt x="0" y="5105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762000" dist="190500" dir="8100000" algn="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30EF552-F601-2033-CA5D-63E6FCB11E29}"/>
                </a:ext>
              </a:extLst>
            </p:cNvPr>
            <p:cNvSpPr/>
            <p:nvPr/>
          </p:nvSpPr>
          <p:spPr>
            <a:xfrm>
              <a:off x="2198786" y="1642621"/>
              <a:ext cx="990600" cy="990600"/>
            </a:xfrm>
            <a:prstGeom prst="ellipse">
              <a:avLst/>
            </a:prstGeom>
            <a:solidFill>
              <a:srgbClr val="0070C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762000" dist="190500" dir="8100000" algn="tr" rotWithShape="0">
                <a:srgbClr val="0070C0"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29172A6-8735-B9D4-8464-EF1854562B19}"/>
                </a:ext>
              </a:extLst>
            </p:cNvPr>
            <p:cNvSpPr/>
            <p:nvPr/>
          </p:nvSpPr>
          <p:spPr>
            <a:xfrm>
              <a:off x="5583336" y="1642621"/>
              <a:ext cx="990600" cy="99060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762000" dist="190500" dir="8100000" algn="tr" rotWithShape="0">
                <a:srgbClr val="00B0F0"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743B550-00D5-ECFD-014A-E5BD15CB6C6E}"/>
                </a:ext>
              </a:extLst>
            </p:cNvPr>
            <p:cNvSpPr/>
            <p:nvPr/>
          </p:nvSpPr>
          <p:spPr>
            <a:xfrm>
              <a:off x="9025760" y="1642621"/>
              <a:ext cx="990600" cy="990600"/>
            </a:xfrm>
            <a:prstGeom prst="ellipse">
              <a:avLst/>
            </a:prstGeom>
            <a:solidFill>
              <a:srgbClr val="0070C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762000" dist="190500" dir="8100000" algn="tr" rotWithShape="0">
                <a:srgbClr val="0070C0"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C7A5443-A263-17C0-AD28-DD56B68BC586}"/>
                </a:ext>
              </a:extLst>
            </p:cNvPr>
            <p:cNvSpPr/>
            <p:nvPr/>
          </p:nvSpPr>
          <p:spPr>
            <a:xfrm>
              <a:off x="2433139" y="1878487"/>
              <a:ext cx="519654" cy="518868"/>
            </a:xfrm>
            <a:custGeom>
              <a:avLst/>
              <a:gdLst>
                <a:gd name="T0" fmla="*/ 6894 w 7804"/>
                <a:gd name="T1" fmla="*/ 3038 h 7804"/>
                <a:gd name="T2" fmla="*/ 6614 w 7804"/>
                <a:gd name="T3" fmla="*/ 2704 h 7804"/>
                <a:gd name="T4" fmla="*/ 6826 w 7804"/>
                <a:gd name="T5" fmla="*/ 2200 h 7804"/>
                <a:gd name="T6" fmla="*/ 6496 w 7804"/>
                <a:gd name="T7" fmla="*/ 978 h 7804"/>
                <a:gd name="T8" fmla="*/ 5604 w 7804"/>
                <a:gd name="T9" fmla="*/ 978 h 7804"/>
                <a:gd name="T10" fmla="*/ 5254 w 7804"/>
                <a:gd name="T11" fmla="*/ 1222 h 7804"/>
                <a:gd name="T12" fmla="*/ 4973 w 7804"/>
                <a:gd name="T13" fmla="*/ 1137 h 7804"/>
                <a:gd name="T14" fmla="*/ 4766 w 7804"/>
                <a:gd name="T15" fmla="*/ 631 h 7804"/>
                <a:gd name="T16" fmla="*/ 3668 w 7804"/>
                <a:gd name="T17" fmla="*/ 0 h 7804"/>
                <a:gd name="T18" fmla="*/ 3038 w 7804"/>
                <a:gd name="T19" fmla="*/ 910 h 7804"/>
                <a:gd name="T20" fmla="*/ 2704 w 7804"/>
                <a:gd name="T21" fmla="*/ 1190 h 7804"/>
                <a:gd name="T22" fmla="*/ 2398 w 7804"/>
                <a:gd name="T23" fmla="*/ 1175 h 7804"/>
                <a:gd name="T24" fmla="*/ 1754 w 7804"/>
                <a:gd name="T25" fmla="*/ 793 h 7804"/>
                <a:gd name="T26" fmla="*/ 978 w 7804"/>
                <a:gd name="T27" fmla="*/ 1308 h 7804"/>
                <a:gd name="T28" fmla="*/ 1175 w 7804"/>
                <a:gd name="T29" fmla="*/ 2398 h 7804"/>
                <a:gd name="T30" fmla="*/ 1137 w 7804"/>
                <a:gd name="T31" fmla="*/ 2831 h 7804"/>
                <a:gd name="T32" fmla="*/ 631 w 7804"/>
                <a:gd name="T33" fmla="*/ 3038 h 7804"/>
                <a:gd name="T34" fmla="*/ 0 w 7804"/>
                <a:gd name="T35" fmla="*/ 4136 h 7804"/>
                <a:gd name="T36" fmla="*/ 910 w 7804"/>
                <a:gd name="T37" fmla="*/ 4766 h 7804"/>
                <a:gd name="T38" fmla="*/ 1190 w 7804"/>
                <a:gd name="T39" fmla="*/ 5100 h 7804"/>
                <a:gd name="T40" fmla="*/ 978 w 7804"/>
                <a:gd name="T41" fmla="*/ 5604 h 7804"/>
                <a:gd name="T42" fmla="*/ 1308 w 7804"/>
                <a:gd name="T43" fmla="*/ 6826 h 7804"/>
                <a:gd name="T44" fmla="*/ 2200 w 7804"/>
                <a:gd name="T45" fmla="*/ 6826 h 7804"/>
                <a:gd name="T46" fmla="*/ 2550 w 7804"/>
                <a:gd name="T47" fmla="*/ 6582 h 7804"/>
                <a:gd name="T48" fmla="*/ 2831 w 7804"/>
                <a:gd name="T49" fmla="*/ 6667 h 7804"/>
                <a:gd name="T50" fmla="*/ 3038 w 7804"/>
                <a:gd name="T51" fmla="*/ 7173 h 7804"/>
                <a:gd name="T52" fmla="*/ 4136 w 7804"/>
                <a:gd name="T53" fmla="*/ 7804 h 7804"/>
                <a:gd name="T54" fmla="*/ 4766 w 7804"/>
                <a:gd name="T55" fmla="*/ 6894 h 7804"/>
                <a:gd name="T56" fmla="*/ 5100 w 7804"/>
                <a:gd name="T57" fmla="*/ 6614 h 7804"/>
                <a:gd name="T58" fmla="*/ 5406 w 7804"/>
                <a:gd name="T59" fmla="*/ 6629 h 7804"/>
                <a:gd name="T60" fmla="*/ 6050 w 7804"/>
                <a:gd name="T61" fmla="*/ 7011 h 7804"/>
                <a:gd name="T62" fmla="*/ 6647 w 7804"/>
                <a:gd name="T63" fmla="*/ 6675 h 7804"/>
                <a:gd name="T64" fmla="*/ 6826 w 7804"/>
                <a:gd name="T65" fmla="*/ 6496 h 7804"/>
                <a:gd name="T66" fmla="*/ 6629 w 7804"/>
                <a:gd name="T67" fmla="*/ 5406 h 7804"/>
                <a:gd name="T68" fmla="*/ 6667 w 7804"/>
                <a:gd name="T69" fmla="*/ 4972 h 7804"/>
                <a:gd name="T70" fmla="*/ 7173 w 7804"/>
                <a:gd name="T71" fmla="*/ 4766 h 7804"/>
                <a:gd name="T72" fmla="*/ 7804 w 7804"/>
                <a:gd name="T73" fmla="*/ 3668 h 7804"/>
                <a:gd name="T74" fmla="*/ 5608 w 7804"/>
                <a:gd name="T75" fmla="*/ 3902 h 7804"/>
                <a:gd name="T76" fmla="*/ 2196 w 7804"/>
                <a:gd name="T77" fmla="*/ 3902 h 7804"/>
                <a:gd name="T78" fmla="*/ 5608 w 7804"/>
                <a:gd name="T79" fmla="*/ 3902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04" h="7804">
                  <a:moveTo>
                    <a:pt x="7173" y="3038"/>
                  </a:moveTo>
                  <a:lnTo>
                    <a:pt x="6894" y="3038"/>
                  </a:lnTo>
                  <a:cubicBezTo>
                    <a:pt x="6824" y="3038"/>
                    <a:pt x="6714" y="2953"/>
                    <a:pt x="6667" y="2831"/>
                  </a:cubicBezTo>
                  <a:cubicBezTo>
                    <a:pt x="6650" y="2789"/>
                    <a:pt x="6632" y="2746"/>
                    <a:pt x="6614" y="2704"/>
                  </a:cubicBezTo>
                  <a:cubicBezTo>
                    <a:pt x="6561" y="2585"/>
                    <a:pt x="6579" y="2447"/>
                    <a:pt x="6629" y="2398"/>
                  </a:cubicBezTo>
                  <a:lnTo>
                    <a:pt x="6826" y="2200"/>
                  </a:lnTo>
                  <a:cubicBezTo>
                    <a:pt x="7072" y="1954"/>
                    <a:pt x="7072" y="1554"/>
                    <a:pt x="6826" y="1308"/>
                  </a:cubicBezTo>
                  <a:lnTo>
                    <a:pt x="6496" y="978"/>
                  </a:lnTo>
                  <a:cubicBezTo>
                    <a:pt x="6377" y="859"/>
                    <a:pt x="6218" y="793"/>
                    <a:pt x="6050" y="793"/>
                  </a:cubicBezTo>
                  <a:cubicBezTo>
                    <a:pt x="5882" y="793"/>
                    <a:pt x="5723" y="859"/>
                    <a:pt x="5604" y="978"/>
                  </a:cubicBezTo>
                  <a:lnTo>
                    <a:pt x="5406" y="1176"/>
                  </a:lnTo>
                  <a:cubicBezTo>
                    <a:pt x="5378" y="1204"/>
                    <a:pt x="5319" y="1222"/>
                    <a:pt x="5254" y="1222"/>
                  </a:cubicBezTo>
                  <a:cubicBezTo>
                    <a:pt x="5201" y="1222"/>
                    <a:pt x="5147" y="1211"/>
                    <a:pt x="5100" y="1190"/>
                  </a:cubicBezTo>
                  <a:cubicBezTo>
                    <a:pt x="5058" y="1172"/>
                    <a:pt x="5015" y="1154"/>
                    <a:pt x="4973" y="1137"/>
                  </a:cubicBezTo>
                  <a:cubicBezTo>
                    <a:pt x="4851" y="1090"/>
                    <a:pt x="4766" y="980"/>
                    <a:pt x="4766" y="910"/>
                  </a:cubicBezTo>
                  <a:lnTo>
                    <a:pt x="4766" y="631"/>
                  </a:lnTo>
                  <a:cubicBezTo>
                    <a:pt x="4766" y="283"/>
                    <a:pt x="4483" y="0"/>
                    <a:pt x="4136" y="0"/>
                  </a:cubicBezTo>
                  <a:lnTo>
                    <a:pt x="3668" y="0"/>
                  </a:lnTo>
                  <a:cubicBezTo>
                    <a:pt x="3321" y="0"/>
                    <a:pt x="3038" y="283"/>
                    <a:pt x="3038" y="631"/>
                  </a:cubicBezTo>
                  <a:lnTo>
                    <a:pt x="3038" y="910"/>
                  </a:lnTo>
                  <a:cubicBezTo>
                    <a:pt x="3038" y="980"/>
                    <a:pt x="2953" y="1090"/>
                    <a:pt x="2831" y="1137"/>
                  </a:cubicBezTo>
                  <a:cubicBezTo>
                    <a:pt x="2789" y="1154"/>
                    <a:pt x="2746" y="1172"/>
                    <a:pt x="2704" y="1190"/>
                  </a:cubicBezTo>
                  <a:cubicBezTo>
                    <a:pt x="2657" y="1211"/>
                    <a:pt x="2603" y="1222"/>
                    <a:pt x="2550" y="1222"/>
                  </a:cubicBezTo>
                  <a:cubicBezTo>
                    <a:pt x="2485" y="1222"/>
                    <a:pt x="2426" y="1204"/>
                    <a:pt x="2398" y="1175"/>
                  </a:cubicBezTo>
                  <a:lnTo>
                    <a:pt x="2200" y="978"/>
                  </a:lnTo>
                  <a:cubicBezTo>
                    <a:pt x="2081" y="859"/>
                    <a:pt x="1922" y="793"/>
                    <a:pt x="1754" y="793"/>
                  </a:cubicBezTo>
                  <a:cubicBezTo>
                    <a:pt x="1585" y="793"/>
                    <a:pt x="1427" y="859"/>
                    <a:pt x="1308" y="978"/>
                  </a:cubicBezTo>
                  <a:lnTo>
                    <a:pt x="978" y="1308"/>
                  </a:lnTo>
                  <a:cubicBezTo>
                    <a:pt x="732" y="1554"/>
                    <a:pt x="732" y="1954"/>
                    <a:pt x="978" y="2200"/>
                  </a:cubicBezTo>
                  <a:lnTo>
                    <a:pt x="1175" y="2398"/>
                  </a:lnTo>
                  <a:cubicBezTo>
                    <a:pt x="1225" y="2447"/>
                    <a:pt x="1243" y="2585"/>
                    <a:pt x="1190" y="2704"/>
                  </a:cubicBezTo>
                  <a:cubicBezTo>
                    <a:pt x="1172" y="2746"/>
                    <a:pt x="1154" y="2789"/>
                    <a:pt x="1137" y="2831"/>
                  </a:cubicBezTo>
                  <a:cubicBezTo>
                    <a:pt x="1090" y="2953"/>
                    <a:pt x="980" y="3038"/>
                    <a:pt x="910" y="3038"/>
                  </a:cubicBezTo>
                  <a:lnTo>
                    <a:pt x="631" y="3038"/>
                  </a:lnTo>
                  <a:cubicBezTo>
                    <a:pt x="283" y="3038"/>
                    <a:pt x="0" y="3321"/>
                    <a:pt x="0" y="3668"/>
                  </a:cubicBezTo>
                  <a:lnTo>
                    <a:pt x="0" y="4136"/>
                  </a:lnTo>
                  <a:cubicBezTo>
                    <a:pt x="0" y="4483"/>
                    <a:pt x="283" y="4766"/>
                    <a:pt x="631" y="4766"/>
                  </a:cubicBezTo>
                  <a:lnTo>
                    <a:pt x="910" y="4766"/>
                  </a:lnTo>
                  <a:cubicBezTo>
                    <a:pt x="980" y="4766"/>
                    <a:pt x="1090" y="4851"/>
                    <a:pt x="1137" y="4972"/>
                  </a:cubicBezTo>
                  <a:cubicBezTo>
                    <a:pt x="1154" y="5015"/>
                    <a:pt x="1172" y="5058"/>
                    <a:pt x="1190" y="5100"/>
                  </a:cubicBezTo>
                  <a:cubicBezTo>
                    <a:pt x="1243" y="5219"/>
                    <a:pt x="1225" y="5357"/>
                    <a:pt x="1175" y="5406"/>
                  </a:cubicBezTo>
                  <a:lnTo>
                    <a:pt x="978" y="5604"/>
                  </a:lnTo>
                  <a:cubicBezTo>
                    <a:pt x="732" y="5850"/>
                    <a:pt x="732" y="6250"/>
                    <a:pt x="978" y="6496"/>
                  </a:cubicBezTo>
                  <a:lnTo>
                    <a:pt x="1308" y="6826"/>
                  </a:lnTo>
                  <a:cubicBezTo>
                    <a:pt x="1427" y="6945"/>
                    <a:pt x="1586" y="7011"/>
                    <a:pt x="1754" y="7011"/>
                  </a:cubicBezTo>
                  <a:cubicBezTo>
                    <a:pt x="1922" y="7011"/>
                    <a:pt x="2081" y="6945"/>
                    <a:pt x="2200" y="6826"/>
                  </a:cubicBezTo>
                  <a:lnTo>
                    <a:pt x="2398" y="6628"/>
                  </a:lnTo>
                  <a:cubicBezTo>
                    <a:pt x="2427" y="6599"/>
                    <a:pt x="2484" y="6582"/>
                    <a:pt x="2550" y="6582"/>
                  </a:cubicBezTo>
                  <a:cubicBezTo>
                    <a:pt x="2602" y="6582"/>
                    <a:pt x="2657" y="6593"/>
                    <a:pt x="2704" y="6614"/>
                  </a:cubicBezTo>
                  <a:cubicBezTo>
                    <a:pt x="2745" y="6632"/>
                    <a:pt x="2788" y="6650"/>
                    <a:pt x="2831" y="6667"/>
                  </a:cubicBezTo>
                  <a:cubicBezTo>
                    <a:pt x="2953" y="6714"/>
                    <a:pt x="3038" y="6824"/>
                    <a:pt x="3038" y="6894"/>
                  </a:cubicBezTo>
                  <a:lnTo>
                    <a:pt x="3038" y="7173"/>
                  </a:lnTo>
                  <a:cubicBezTo>
                    <a:pt x="3038" y="7521"/>
                    <a:pt x="3321" y="7804"/>
                    <a:pt x="3668" y="7804"/>
                  </a:cubicBezTo>
                  <a:lnTo>
                    <a:pt x="4136" y="7804"/>
                  </a:lnTo>
                  <a:cubicBezTo>
                    <a:pt x="4483" y="7804"/>
                    <a:pt x="4766" y="7521"/>
                    <a:pt x="4766" y="7173"/>
                  </a:cubicBezTo>
                  <a:lnTo>
                    <a:pt x="4766" y="6894"/>
                  </a:lnTo>
                  <a:cubicBezTo>
                    <a:pt x="4766" y="6824"/>
                    <a:pt x="4851" y="6714"/>
                    <a:pt x="4972" y="6667"/>
                  </a:cubicBezTo>
                  <a:cubicBezTo>
                    <a:pt x="5015" y="6650"/>
                    <a:pt x="5058" y="6632"/>
                    <a:pt x="5100" y="6614"/>
                  </a:cubicBezTo>
                  <a:cubicBezTo>
                    <a:pt x="5146" y="6593"/>
                    <a:pt x="5201" y="6582"/>
                    <a:pt x="5254" y="6582"/>
                  </a:cubicBezTo>
                  <a:cubicBezTo>
                    <a:pt x="5319" y="6582"/>
                    <a:pt x="5377" y="6600"/>
                    <a:pt x="5406" y="6629"/>
                  </a:cubicBezTo>
                  <a:lnTo>
                    <a:pt x="5604" y="6826"/>
                  </a:lnTo>
                  <a:cubicBezTo>
                    <a:pt x="5723" y="6945"/>
                    <a:pt x="5882" y="7011"/>
                    <a:pt x="6050" y="7011"/>
                  </a:cubicBezTo>
                  <a:cubicBezTo>
                    <a:pt x="6068" y="7011"/>
                    <a:pt x="6087" y="7010"/>
                    <a:pt x="6105" y="7009"/>
                  </a:cubicBezTo>
                  <a:cubicBezTo>
                    <a:pt x="6335" y="6989"/>
                    <a:pt x="6538" y="6785"/>
                    <a:pt x="6647" y="6675"/>
                  </a:cubicBezTo>
                  <a:lnTo>
                    <a:pt x="6661" y="6661"/>
                  </a:lnTo>
                  <a:lnTo>
                    <a:pt x="6826" y="6496"/>
                  </a:lnTo>
                  <a:cubicBezTo>
                    <a:pt x="7072" y="6250"/>
                    <a:pt x="7072" y="5850"/>
                    <a:pt x="6826" y="5604"/>
                  </a:cubicBezTo>
                  <a:lnTo>
                    <a:pt x="6629" y="5406"/>
                  </a:lnTo>
                  <a:cubicBezTo>
                    <a:pt x="6579" y="5357"/>
                    <a:pt x="6561" y="5219"/>
                    <a:pt x="6614" y="5100"/>
                  </a:cubicBezTo>
                  <a:cubicBezTo>
                    <a:pt x="6632" y="5058"/>
                    <a:pt x="6650" y="5015"/>
                    <a:pt x="6667" y="4972"/>
                  </a:cubicBezTo>
                  <a:cubicBezTo>
                    <a:pt x="6714" y="4851"/>
                    <a:pt x="6824" y="4766"/>
                    <a:pt x="6894" y="4766"/>
                  </a:cubicBezTo>
                  <a:lnTo>
                    <a:pt x="7173" y="4766"/>
                  </a:lnTo>
                  <a:cubicBezTo>
                    <a:pt x="7521" y="4766"/>
                    <a:pt x="7804" y="4483"/>
                    <a:pt x="7804" y="4135"/>
                  </a:cubicBezTo>
                  <a:lnTo>
                    <a:pt x="7804" y="3668"/>
                  </a:lnTo>
                  <a:cubicBezTo>
                    <a:pt x="7804" y="3321"/>
                    <a:pt x="7521" y="3038"/>
                    <a:pt x="7173" y="3038"/>
                  </a:cubicBezTo>
                  <a:close/>
                  <a:moveTo>
                    <a:pt x="5608" y="3902"/>
                  </a:moveTo>
                  <a:cubicBezTo>
                    <a:pt x="5608" y="4843"/>
                    <a:pt x="4843" y="5608"/>
                    <a:pt x="3902" y="5608"/>
                  </a:cubicBezTo>
                  <a:cubicBezTo>
                    <a:pt x="2961" y="5608"/>
                    <a:pt x="2196" y="4843"/>
                    <a:pt x="2196" y="3902"/>
                  </a:cubicBezTo>
                  <a:cubicBezTo>
                    <a:pt x="2196" y="2961"/>
                    <a:pt x="2961" y="2196"/>
                    <a:pt x="3902" y="2196"/>
                  </a:cubicBezTo>
                  <a:cubicBezTo>
                    <a:pt x="4843" y="2196"/>
                    <a:pt x="5608" y="2961"/>
                    <a:pt x="5608" y="390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9D6623F-850C-593E-C6AD-B7CB968E2170}"/>
                </a:ext>
              </a:extLst>
            </p:cNvPr>
            <p:cNvSpPr/>
            <p:nvPr/>
          </p:nvSpPr>
          <p:spPr>
            <a:xfrm>
              <a:off x="5818809" y="1878740"/>
              <a:ext cx="519654" cy="518362"/>
            </a:xfrm>
            <a:custGeom>
              <a:avLst/>
              <a:gdLst>
                <a:gd name="connsiteX0" fmla="*/ 252216 w 606607"/>
                <a:gd name="connsiteY0" fmla="*/ 196384 h 605099"/>
                <a:gd name="connsiteX1" fmla="*/ 310102 w 606607"/>
                <a:gd name="connsiteY1" fmla="*/ 210858 h 605099"/>
                <a:gd name="connsiteX2" fmla="*/ 333388 w 606607"/>
                <a:gd name="connsiteY2" fmla="*/ 242793 h 605099"/>
                <a:gd name="connsiteX3" fmla="*/ 322633 w 606607"/>
                <a:gd name="connsiteY3" fmla="*/ 280704 h 605099"/>
                <a:gd name="connsiteX4" fmla="*/ 265215 w 606607"/>
                <a:gd name="connsiteY4" fmla="*/ 292470 h 605099"/>
                <a:gd name="connsiteX5" fmla="*/ 229960 w 606607"/>
                <a:gd name="connsiteY5" fmla="*/ 299380 h 605099"/>
                <a:gd name="connsiteX6" fmla="*/ 100628 w 606607"/>
                <a:gd name="connsiteY6" fmla="*/ 445049 h 605099"/>
                <a:gd name="connsiteX7" fmla="*/ 93241 w 606607"/>
                <a:gd name="connsiteY7" fmla="*/ 466433 h 605099"/>
                <a:gd name="connsiteX8" fmla="*/ 103153 w 606607"/>
                <a:gd name="connsiteY8" fmla="*/ 486789 h 605099"/>
                <a:gd name="connsiteX9" fmla="*/ 123820 w 606607"/>
                <a:gd name="connsiteY9" fmla="*/ 505091 h 605099"/>
                <a:gd name="connsiteX10" fmla="*/ 165715 w 606607"/>
                <a:gd name="connsiteY10" fmla="*/ 502570 h 605099"/>
                <a:gd name="connsiteX11" fmla="*/ 224816 w 606607"/>
                <a:gd name="connsiteY11" fmla="*/ 435992 h 605099"/>
                <a:gd name="connsiteX12" fmla="*/ 285414 w 606607"/>
                <a:gd name="connsiteY12" fmla="*/ 432350 h 605099"/>
                <a:gd name="connsiteX13" fmla="*/ 290932 w 606607"/>
                <a:gd name="connsiteY13" fmla="*/ 437206 h 605099"/>
                <a:gd name="connsiteX14" fmla="*/ 305333 w 606607"/>
                <a:gd name="connsiteY14" fmla="*/ 466713 h 605099"/>
                <a:gd name="connsiteX15" fmla="*/ 294579 w 606607"/>
                <a:gd name="connsiteY15" fmla="*/ 497621 h 605099"/>
                <a:gd name="connsiteX16" fmla="*/ 235477 w 606607"/>
                <a:gd name="connsiteY16" fmla="*/ 564106 h 605099"/>
                <a:gd name="connsiteX17" fmla="*/ 143458 w 606607"/>
                <a:gd name="connsiteY17" fmla="*/ 605099 h 605099"/>
                <a:gd name="connsiteX18" fmla="*/ 62006 w 606607"/>
                <a:gd name="connsiteY18" fmla="*/ 574564 h 605099"/>
                <a:gd name="connsiteX19" fmla="*/ 41340 w 606607"/>
                <a:gd name="connsiteY19" fmla="*/ 556449 h 605099"/>
                <a:gd name="connsiteX20" fmla="*/ 30866 w 606607"/>
                <a:gd name="connsiteY20" fmla="*/ 383233 h 605099"/>
                <a:gd name="connsiteX21" fmla="*/ 160197 w 606607"/>
                <a:gd name="connsiteY21" fmla="*/ 237657 h 605099"/>
                <a:gd name="connsiteX22" fmla="*/ 252216 w 606607"/>
                <a:gd name="connsiteY22" fmla="*/ 196384 h 605099"/>
                <a:gd name="connsiteX23" fmla="*/ 463119 w 606607"/>
                <a:gd name="connsiteY23" fmla="*/ 0 h 605099"/>
                <a:gd name="connsiteX24" fmla="*/ 544570 w 606607"/>
                <a:gd name="connsiteY24" fmla="*/ 30814 h 605099"/>
                <a:gd name="connsiteX25" fmla="*/ 565237 w 606607"/>
                <a:gd name="connsiteY25" fmla="*/ 49115 h 605099"/>
                <a:gd name="connsiteX26" fmla="*/ 575711 w 606607"/>
                <a:gd name="connsiteY26" fmla="*/ 222418 h 605099"/>
                <a:gd name="connsiteX27" fmla="*/ 446473 w 606607"/>
                <a:gd name="connsiteY27" fmla="*/ 368175 h 605099"/>
                <a:gd name="connsiteX28" fmla="*/ 354455 w 606607"/>
                <a:gd name="connsiteY28" fmla="*/ 409633 h 605099"/>
                <a:gd name="connsiteX29" fmla="*/ 354362 w 606607"/>
                <a:gd name="connsiteY29" fmla="*/ 409633 h 605099"/>
                <a:gd name="connsiteX30" fmla="*/ 297505 w 606607"/>
                <a:gd name="connsiteY30" fmla="*/ 395533 h 605099"/>
                <a:gd name="connsiteX31" fmla="*/ 273658 w 606607"/>
                <a:gd name="connsiteY31" fmla="*/ 363039 h 605099"/>
                <a:gd name="connsiteX32" fmla="*/ 284413 w 606607"/>
                <a:gd name="connsiteY32" fmla="*/ 324289 h 605099"/>
                <a:gd name="connsiteX33" fmla="*/ 285441 w 606607"/>
                <a:gd name="connsiteY33" fmla="*/ 323168 h 605099"/>
                <a:gd name="connsiteX34" fmla="*/ 340802 w 606607"/>
                <a:gd name="connsiteY34" fmla="*/ 312897 h 605099"/>
                <a:gd name="connsiteX35" fmla="*/ 376618 w 606607"/>
                <a:gd name="connsiteY35" fmla="*/ 306268 h 605099"/>
                <a:gd name="connsiteX36" fmla="*/ 505949 w 606607"/>
                <a:gd name="connsiteY36" fmla="*/ 160604 h 605099"/>
                <a:gd name="connsiteX37" fmla="*/ 513336 w 606607"/>
                <a:gd name="connsiteY37" fmla="*/ 139128 h 605099"/>
                <a:gd name="connsiteX38" fmla="*/ 503424 w 606607"/>
                <a:gd name="connsiteY38" fmla="*/ 118772 h 605099"/>
                <a:gd name="connsiteX39" fmla="*/ 482757 w 606607"/>
                <a:gd name="connsiteY39" fmla="*/ 100471 h 605099"/>
                <a:gd name="connsiteX40" fmla="*/ 440863 w 606607"/>
                <a:gd name="connsiteY40" fmla="*/ 102992 h 605099"/>
                <a:gd name="connsiteX41" fmla="*/ 381761 w 606607"/>
                <a:gd name="connsiteY41" fmla="*/ 169661 h 605099"/>
                <a:gd name="connsiteX42" fmla="*/ 352211 w 606607"/>
                <a:gd name="connsiteY42" fmla="*/ 183947 h 605099"/>
                <a:gd name="connsiteX43" fmla="*/ 349686 w 606607"/>
                <a:gd name="connsiteY43" fmla="*/ 184041 h 605099"/>
                <a:gd name="connsiteX44" fmla="*/ 321164 w 606607"/>
                <a:gd name="connsiteY44" fmla="*/ 173209 h 605099"/>
                <a:gd name="connsiteX45" fmla="*/ 315647 w 606607"/>
                <a:gd name="connsiteY45" fmla="*/ 168354 h 605099"/>
                <a:gd name="connsiteX46" fmla="*/ 301245 w 606607"/>
                <a:gd name="connsiteY46" fmla="*/ 138848 h 605099"/>
                <a:gd name="connsiteX47" fmla="*/ 311999 w 606607"/>
                <a:gd name="connsiteY47" fmla="*/ 107847 h 605099"/>
                <a:gd name="connsiteX48" fmla="*/ 371101 w 606607"/>
                <a:gd name="connsiteY48" fmla="*/ 41271 h 605099"/>
                <a:gd name="connsiteX49" fmla="*/ 463119 w 606607"/>
                <a:gd name="connsiteY49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607" h="605099">
                  <a:moveTo>
                    <a:pt x="252216" y="196384"/>
                  </a:moveTo>
                  <a:cubicBezTo>
                    <a:pt x="272416" y="196384"/>
                    <a:pt x="292428" y="201333"/>
                    <a:pt x="310102" y="210858"/>
                  </a:cubicBezTo>
                  <a:cubicBezTo>
                    <a:pt x="322446" y="217394"/>
                    <a:pt x="330956" y="229066"/>
                    <a:pt x="333388" y="242793"/>
                  </a:cubicBezTo>
                  <a:cubicBezTo>
                    <a:pt x="335819" y="256426"/>
                    <a:pt x="331891" y="270246"/>
                    <a:pt x="322633" y="280704"/>
                  </a:cubicBezTo>
                  <a:cubicBezTo>
                    <a:pt x="308045" y="297232"/>
                    <a:pt x="284105" y="301714"/>
                    <a:pt x="265215" y="292470"/>
                  </a:cubicBezTo>
                  <a:cubicBezTo>
                    <a:pt x="253713" y="286774"/>
                    <a:pt x="238563" y="289669"/>
                    <a:pt x="229960" y="299380"/>
                  </a:cubicBezTo>
                  <a:lnTo>
                    <a:pt x="100628" y="445049"/>
                  </a:lnTo>
                  <a:cubicBezTo>
                    <a:pt x="95391" y="450932"/>
                    <a:pt x="92773" y="458496"/>
                    <a:pt x="93241" y="466433"/>
                  </a:cubicBezTo>
                  <a:cubicBezTo>
                    <a:pt x="93708" y="474370"/>
                    <a:pt x="97262" y="481560"/>
                    <a:pt x="103153" y="486789"/>
                  </a:cubicBezTo>
                  <a:lnTo>
                    <a:pt x="123820" y="505091"/>
                  </a:lnTo>
                  <a:cubicBezTo>
                    <a:pt x="135603" y="515550"/>
                    <a:pt x="155335" y="514336"/>
                    <a:pt x="165715" y="502570"/>
                  </a:cubicBezTo>
                  <a:lnTo>
                    <a:pt x="224816" y="435992"/>
                  </a:lnTo>
                  <a:cubicBezTo>
                    <a:pt x="239966" y="418997"/>
                    <a:pt x="268301" y="417223"/>
                    <a:pt x="285414" y="432350"/>
                  </a:cubicBezTo>
                  <a:lnTo>
                    <a:pt x="290932" y="437206"/>
                  </a:lnTo>
                  <a:cubicBezTo>
                    <a:pt x="299442" y="444676"/>
                    <a:pt x="304679" y="455414"/>
                    <a:pt x="305333" y="466713"/>
                  </a:cubicBezTo>
                  <a:cubicBezTo>
                    <a:pt x="305988" y="478105"/>
                    <a:pt x="302247" y="489030"/>
                    <a:pt x="294579" y="497621"/>
                  </a:cubicBezTo>
                  <a:lnTo>
                    <a:pt x="235477" y="564106"/>
                  </a:lnTo>
                  <a:cubicBezTo>
                    <a:pt x="212192" y="590345"/>
                    <a:pt x="178620" y="605099"/>
                    <a:pt x="143458" y="605099"/>
                  </a:cubicBezTo>
                  <a:cubicBezTo>
                    <a:pt x="113346" y="605099"/>
                    <a:pt x="84450" y="594454"/>
                    <a:pt x="62006" y="574564"/>
                  </a:cubicBezTo>
                  <a:lnTo>
                    <a:pt x="41340" y="556449"/>
                  </a:lnTo>
                  <a:cubicBezTo>
                    <a:pt x="-9346" y="511628"/>
                    <a:pt x="-14115" y="433844"/>
                    <a:pt x="30866" y="383233"/>
                  </a:cubicBezTo>
                  <a:lnTo>
                    <a:pt x="160197" y="237657"/>
                  </a:lnTo>
                  <a:cubicBezTo>
                    <a:pt x="183483" y="211418"/>
                    <a:pt x="217055" y="196384"/>
                    <a:pt x="252216" y="196384"/>
                  </a:cubicBezTo>
                  <a:close/>
                  <a:moveTo>
                    <a:pt x="463119" y="0"/>
                  </a:moveTo>
                  <a:cubicBezTo>
                    <a:pt x="493231" y="0"/>
                    <a:pt x="522127" y="10925"/>
                    <a:pt x="544570" y="30814"/>
                  </a:cubicBezTo>
                  <a:lnTo>
                    <a:pt x="565237" y="49115"/>
                  </a:lnTo>
                  <a:cubicBezTo>
                    <a:pt x="616015" y="94028"/>
                    <a:pt x="620691" y="171809"/>
                    <a:pt x="575711" y="222418"/>
                  </a:cubicBezTo>
                  <a:lnTo>
                    <a:pt x="446473" y="368175"/>
                  </a:lnTo>
                  <a:cubicBezTo>
                    <a:pt x="423095" y="394413"/>
                    <a:pt x="389617" y="409633"/>
                    <a:pt x="354455" y="409633"/>
                  </a:cubicBezTo>
                  <a:lnTo>
                    <a:pt x="354362" y="409633"/>
                  </a:lnTo>
                  <a:cubicBezTo>
                    <a:pt x="334630" y="409633"/>
                    <a:pt x="314992" y="404591"/>
                    <a:pt x="297505" y="395533"/>
                  </a:cubicBezTo>
                  <a:cubicBezTo>
                    <a:pt x="284880" y="388904"/>
                    <a:pt x="276183" y="376952"/>
                    <a:pt x="273658" y="363039"/>
                  </a:cubicBezTo>
                  <a:cubicBezTo>
                    <a:pt x="271040" y="349033"/>
                    <a:pt x="274968" y="334934"/>
                    <a:pt x="284413" y="324289"/>
                  </a:cubicBezTo>
                  <a:lnTo>
                    <a:pt x="285441" y="323168"/>
                  </a:lnTo>
                  <a:cubicBezTo>
                    <a:pt x="298907" y="307948"/>
                    <a:pt x="322660" y="303560"/>
                    <a:pt x="340802" y="312897"/>
                  </a:cubicBezTo>
                  <a:cubicBezTo>
                    <a:pt x="352491" y="318873"/>
                    <a:pt x="367921" y="316072"/>
                    <a:pt x="376618" y="306268"/>
                  </a:cubicBezTo>
                  <a:lnTo>
                    <a:pt x="505949" y="160604"/>
                  </a:lnTo>
                  <a:cubicBezTo>
                    <a:pt x="511186" y="154721"/>
                    <a:pt x="513804" y="147065"/>
                    <a:pt x="513336" y="139128"/>
                  </a:cubicBezTo>
                  <a:cubicBezTo>
                    <a:pt x="512869" y="131284"/>
                    <a:pt x="509315" y="124001"/>
                    <a:pt x="503424" y="118772"/>
                  </a:cubicBezTo>
                  <a:lnTo>
                    <a:pt x="482757" y="100471"/>
                  </a:lnTo>
                  <a:cubicBezTo>
                    <a:pt x="470974" y="90106"/>
                    <a:pt x="451243" y="91320"/>
                    <a:pt x="440863" y="102992"/>
                  </a:cubicBezTo>
                  <a:lnTo>
                    <a:pt x="381761" y="169661"/>
                  </a:lnTo>
                  <a:cubicBezTo>
                    <a:pt x="374093" y="178158"/>
                    <a:pt x="363619" y="183294"/>
                    <a:pt x="352211" y="183947"/>
                  </a:cubicBezTo>
                  <a:lnTo>
                    <a:pt x="349686" y="184041"/>
                  </a:lnTo>
                  <a:cubicBezTo>
                    <a:pt x="339119" y="184041"/>
                    <a:pt x="329019" y="180212"/>
                    <a:pt x="321164" y="173209"/>
                  </a:cubicBezTo>
                  <a:lnTo>
                    <a:pt x="315647" y="168354"/>
                  </a:lnTo>
                  <a:cubicBezTo>
                    <a:pt x="307043" y="160697"/>
                    <a:pt x="301993" y="150239"/>
                    <a:pt x="301245" y="138848"/>
                  </a:cubicBezTo>
                  <a:cubicBezTo>
                    <a:pt x="300591" y="127456"/>
                    <a:pt x="304425" y="116438"/>
                    <a:pt x="311999" y="107847"/>
                  </a:cubicBezTo>
                  <a:lnTo>
                    <a:pt x="371101" y="41271"/>
                  </a:lnTo>
                  <a:cubicBezTo>
                    <a:pt x="394386" y="15033"/>
                    <a:pt x="427958" y="0"/>
                    <a:pt x="46311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32659A3-17A8-2A98-9FE9-E7A3296D7E23}"/>
                </a:ext>
              </a:extLst>
            </p:cNvPr>
            <p:cNvSpPr/>
            <p:nvPr/>
          </p:nvSpPr>
          <p:spPr>
            <a:xfrm>
              <a:off x="9261233" y="1905989"/>
              <a:ext cx="519654" cy="463864"/>
            </a:xfrm>
            <a:custGeom>
              <a:avLst/>
              <a:gdLst>
                <a:gd name="connsiteX0" fmla="*/ 303781 w 607598"/>
                <a:gd name="connsiteY0" fmla="*/ 364485 h 542367"/>
                <a:gd name="connsiteX1" fmla="*/ 320777 w 607598"/>
                <a:gd name="connsiteY1" fmla="*/ 374981 h 542367"/>
                <a:gd name="connsiteX2" fmla="*/ 339196 w 607598"/>
                <a:gd name="connsiteY2" fmla="*/ 412211 h 542367"/>
                <a:gd name="connsiteX3" fmla="*/ 380305 w 607598"/>
                <a:gd name="connsiteY3" fmla="*/ 418164 h 542367"/>
                <a:gd name="connsiteX4" fmla="*/ 390716 w 607598"/>
                <a:gd name="connsiteY4" fmla="*/ 450418 h 542367"/>
                <a:gd name="connsiteX5" fmla="*/ 360996 w 607598"/>
                <a:gd name="connsiteY5" fmla="*/ 479385 h 542367"/>
                <a:gd name="connsiteX6" fmla="*/ 368026 w 607598"/>
                <a:gd name="connsiteY6" fmla="*/ 520258 h 542367"/>
                <a:gd name="connsiteX7" fmla="*/ 340531 w 607598"/>
                <a:gd name="connsiteY7" fmla="*/ 540161 h 542367"/>
                <a:gd name="connsiteX8" fmla="*/ 303781 w 607598"/>
                <a:gd name="connsiteY8" fmla="*/ 520880 h 542367"/>
                <a:gd name="connsiteX9" fmla="*/ 267031 w 607598"/>
                <a:gd name="connsiteY9" fmla="*/ 540161 h 542367"/>
                <a:gd name="connsiteX10" fmla="*/ 239536 w 607598"/>
                <a:gd name="connsiteY10" fmla="*/ 520258 h 542367"/>
                <a:gd name="connsiteX11" fmla="*/ 246566 w 607598"/>
                <a:gd name="connsiteY11" fmla="*/ 479385 h 542367"/>
                <a:gd name="connsiteX12" fmla="*/ 216846 w 607598"/>
                <a:gd name="connsiteY12" fmla="*/ 450418 h 542367"/>
                <a:gd name="connsiteX13" fmla="*/ 227346 w 607598"/>
                <a:gd name="connsiteY13" fmla="*/ 418164 h 542367"/>
                <a:gd name="connsiteX14" fmla="*/ 268455 w 607598"/>
                <a:gd name="connsiteY14" fmla="*/ 412211 h 542367"/>
                <a:gd name="connsiteX15" fmla="*/ 286785 w 607598"/>
                <a:gd name="connsiteY15" fmla="*/ 374981 h 542367"/>
                <a:gd name="connsiteX16" fmla="*/ 303781 w 607598"/>
                <a:gd name="connsiteY16" fmla="*/ 364485 h 542367"/>
                <a:gd name="connsiteX17" fmla="*/ 92694 w 607598"/>
                <a:gd name="connsiteY17" fmla="*/ 364485 h 542367"/>
                <a:gd name="connsiteX18" fmla="*/ 109645 w 607598"/>
                <a:gd name="connsiteY18" fmla="*/ 374981 h 542367"/>
                <a:gd name="connsiteX19" fmla="*/ 128064 w 607598"/>
                <a:gd name="connsiteY19" fmla="*/ 412211 h 542367"/>
                <a:gd name="connsiteX20" fmla="*/ 169173 w 607598"/>
                <a:gd name="connsiteY20" fmla="*/ 418164 h 542367"/>
                <a:gd name="connsiteX21" fmla="*/ 179673 w 607598"/>
                <a:gd name="connsiteY21" fmla="*/ 450418 h 542367"/>
                <a:gd name="connsiteX22" fmla="*/ 149953 w 607598"/>
                <a:gd name="connsiteY22" fmla="*/ 479385 h 542367"/>
                <a:gd name="connsiteX23" fmla="*/ 156894 w 607598"/>
                <a:gd name="connsiteY23" fmla="*/ 520258 h 542367"/>
                <a:gd name="connsiteX24" fmla="*/ 129488 w 607598"/>
                <a:gd name="connsiteY24" fmla="*/ 540161 h 542367"/>
                <a:gd name="connsiteX25" fmla="*/ 92649 w 607598"/>
                <a:gd name="connsiteY25" fmla="*/ 520880 h 542367"/>
                <a:gd name="connsiteX26" fmla="*/ 55899 w 607598"/>
                <a:gd name="connsiteY26" fmla="*/ 540161 h 542367"/>
                <a:gd name="connsiteX27" fmla="*/ 28493 w 607598"/>
                <a:gd name="connsiteY27" fmla="*/ 520258 h 542367"/>
                <a:gd name="connsiteX28" fmla="*/ 35434 w 607598"/>
                <a:gd name="connsiteY28" fmla="*/ 479385 h 542367"/>
                <a:gd name="connsiteX29" fmla="*/ 5714 w 607598"/>
                <a:gd name="connsiteY29" fmla="*/ 450418 h 542367"/>
                <a:gd name="connsiteX30" fmla="*/ 16214 w 607598"/>
                <a:gd name="connsiteY30" fmla="*/ 418164 h 542367"/>
                <a:gd name="connsiteX31" fmla="*/ 57323 w 607598"/>
                <a:gd name="connsiteY31" fmla="*/ 412211 h 542367"/>
                <a:gd name="connsiteX32" fmla="*/ 75742 w 607598"/>
                <a:gd name="connsiteY32" fmla="*/ 374981 h 542367"/>
                <a:gd name="connsiteX33" fmla="*/ 92694 w 607598"/>
                <a:gd name="connsiteY33" fmla="*/ 364485 h 542367"/>
                <a:gd name="connsiteX34" fmla="*/ 514886 w 607598"/>
                <a:gd name="connsiteY34" fmla="*/ 364461 h 542367"/>
                <a:gd name="connsiteX35" fmla="*/ 531890 w 607598"/>
                <a:gd name="connsiteY35" fmla="*/ 374948 h 542367"/>
                <a:gd name="connsiteX36" fmla="*/ 550317 w 607598"/>
                <a:gd name="connsiteY36" fmla="*/ 412185 h 542367"/>
                <a:gd name="connsiteX37" fmla="*/ 591357 w 607598"/>
                <a:gd name="connsiteY37" fmla="*/ 418139 h 542367"/>
                <a:gd name="connsiteX38" fmla="*/ 601861 w 607598"/>
                <a:gd name="connsiteY38" fmla="*/ 450400 h 542367"/>
                <a:gd name="connsiteX39" fmla="*/ 572128 w 607598"/>
                <a:gd name="connsiteY39" fmla="*/ 479372 h 542367"/>
                <a:gd name="connsiteX40" fmla="*/ 579161 w 607598"/>
                <a:gd name="connsiteY40" fmla="*/ 520253 h 542367"/>
                <a:gd name="connsiteX41" fmla="*/ 551653 w 607598"/>
                <a:gd name="connsiteY41" fmla="*/ 540160 h 542367"/>
                <a:gd name="connsiteX42" fmla="*/ 514886 w 607598"/>
                <a:gd name="connsiteY42" fmla="*/ 520875 h 542367"/>
                <a:gd name="connsiteX43" fmla="*/ 478120 w 607598"/>
                <a:gd name="connsiteY43" fmla="*/ 540160 h 542367"/>
                <a:gd name="connsiteX44" fmla="*/ 450612 w 607598"/>
                <a:gd name="connsiteY44" fmla="*/ 520253 h 542367"/>
                <a:gd name="connsiteX45" fmla="*/ 457645 w 607598"/>
                <a:gd name="connsiteY45" fmla="*/ 479372 h 542367"/>
                <a:gd name="connsiteX46" fmla="*/ 427912 w 607598"/>
                <a:gd name="connsiteY46" fmla="*/ 450400 h 542367"/>
                <a:gd name="connsiteX47" fmla="*/ 438416 w 607598"/>
                <a:gd name="connsiteY47" fmla="*/ 418139 h 542367"/>
                <a:gd name="connsiteX48" fmla="*/ 479545 w 607598"/>
                <a:gd name="connsiteY48" fmla="*/ 412185 h 542367"/>
                <a:gd name="connsiteX49" fmla="*/ 497883 w 607598"/>
                <a:gd name="connsiteY49" fmla="*/ 374948 h 542367"/>
                <a:gd name="connsiteX50" fmla="*/ 514886 w 607598"/>
                <a:gd name="connsiteY50" fmla="*/ 364461 h 542367"/>
                <a:gd name="connsiteX51" fmla="*/ 303790 w 607598"/>
                <a:gd name="connsiteY51" fmla="*/ 181283 h 542367"/>
                <a:gd name="connsiteX52" fmla="*/ 449296 w 607598"/>
                <a:gd name="connsiteY52" fmla="*/ 326624 h 542367"/>
                <a:gd name="connsiteX53" fmla="*/ 430429 w 607598"/>
                <a:gd name="connsiteY53" fmla="*/ 345559 h 542367"/>
                <a:gd name="connsiteX54" fmla="*/ 177240 w 607598"/>
                <a:gd name="connsiteY54" fmla="*/ 345559 h 542367"/>
                <a:gd name="connsiteX55" fmla="*/ 158284 w 607598"/>
                <a:gd name="connsiteY55" fmla="*/ 326624 h 542367"/>
                <a:gd name="connsiteX56" fmla="*/ 303790 w 607598"/>
                <a:gd name="connsiteY56" fmla="*/ 181283 h 542367"/>
                <a:gd name="connsiteX57" fmla="*/ 303755 w 607598"/>
                <a:gd name="connsiteY57" fmla="*/ 0 h 542367"/>
                <a:gd name="connsiteX58" fmla="*/ 382259 w 607598"/>
                <a:gd name="connsiteY58" fmla="*/ 78398 h 542367"/>
                <a:gd name="connsiteX59" fmla="*/ 303755 w 607598"/>
                <a:gd name="connsiteY59" fmla="*/ 156796 h 542367"/>
                <a:gd name="connsiteX60" fmla="*/ 225251 w 607598"/>
                <a:gd name="connsiteY60" fmla="*/ 78398 h 542367"/>
                <a:gd name="connsiteX61" fmla="*/ 303755 w 607598"/>
                <a:gd name="connsiteY61" fmla="*/ 0 h 54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07598" h="542367">
                  <a:moveTo>
                    <a:pt x="303781" y="364485"/>
                  </a:moveTo>
                  <a:cubicBezTo>
                    <a:pt x="310544" y="364474"/>
                    <a:pt x="317306" y="367962"/>
                    <a:pt x="320777" y="374981"/>
                  </a:cubicBezTo>
                  <a:lnTo>
                    <a:pt x="339196" y="412211"/>
                  </a:lnTo>
                  <a:lnTo>
                    <a:pt x="380305" y="418164"/>
                  </a:lnTo>
                  <a:cubicBezTo>
                    <a:pt x="395788" y="420386"/>
                    <a:pt x="402017" y="439489"/>
                    <a:pt x="390716" y="450418"/>
                  </a:cubicBezTo>
                  <a:lnTo>
                    <a:pt x="360996" y="479385"/>
                  </a:lnTo>
                  <a:lnTo>
                    <a:pt x="368026" y="520258"/>
                  </a:lnTo>
                  <a:cubicBezTo>
                    <a:pt x="370695" y="535807"/>
                    <a:pt x="354323" y="547358"/>
                    <a:pt x="340531" y="540161"/>
                  </a:cubicBezTo>
                  <a:lnTo>
                    <a:pt x="303781" y="520880"/>
                  </a:lnTo>
                  <a:lnTo>
                    <a:pt x="267031" y="540161"/>
                  </a:lnTo>
                  <a:cubicBezTo>
                    <a:pt x="253150" y="547447"/>
                    <a:pt x="236956" y="535630"/>
                    <a:pt x="239536" y="520258"/>
                  </a:cubicBezTo>
                  <a:lnTo>
                    <a:pt x="246566" y="479385"/>
                  </a:lnTo>
                  <a:lnTo>
                    <a:pt x="216846" y="450418"/>
                  </a:lnTo>
                  <a:cubicBezTo>
                    <a:pt x="205634" y="439489"/>
                    <a:pt x="211863" y="420386"/>
                    <a:pt x="227346" y="418164"/>
                  </a:cubicBezTo>
                  <a:lnTo>
                    <a:pt x="268455" y="412211"/>
                  </a:lnTo>
                  <a:lnTo>
                    <a:pt x="286785" y="374981"/>
                  </a:lnTo>
                  <a:cubicBezTo>
                    <a:pt x="290256" y="368006"/>
                    <a:pt x="297018" y="364497"/>
                    <a:pt x="303781" y="364485"/>
                  </a:cubicBezTo>
                  <a:close/>
                  <a:moveTo>
                    <a:pt x="92694" y="364485"/>
                  </a:moveTo>
                  <a:cubicBezTo>
                    <a:pt x="99434" y="364474"/>
                    <a:pt x="106175" y="367962"/>
                    <a:pt x="109645" y="374981"/>
                  </a:cubicBezTo>
                  <a:lnTo>
                    <a:pt x="128064" y="412211"/>
                  </a:lnTo>
                  <a:lnTo>
                    <a:pt x="169173" y="418164"/>
                  </a:lnTo>
                  <a:cubicBezTo>
                    <a:pt x="184656" y="420386"/>
                    <a:pt x="190885" y="439489"/>
                    <a:pt x="179673" y="450418"/>
                  </a:cubicBezTo>
                  <a:lnTo>
                    <a:pt x="149953" y="479385"/>
                  </a:lnTo>
                  <a:lnTo>
                    <a:pt x="156894" y="520258"/>
                  </a:lnTo>
                  <a:cubicBezTo>
                    <a:pt x="159563" y="535807"/>
                    <a:pt x="143191" y="547358"/>
                    <a:pt x="129488" y="540161"/>
                  </a:cubicBezTo>
                  <a:lnTo>
                    <a:pt x="92649" y="520880"/>
                  </a:lnTo>
                  <a:lnTo>
                    <a:pt x="55899" y="540161"/>
                  </a:lnTo>
                  <a:cubicBezTo>
                    <a:pt x="42107" y="547447"/>
                    <a:pt x="25824" y="535630"/>
                    <a:pt x="28493" y="520258"/>
                  </a:cubicBezTo>
                  <a:lnTo>
                    <a:pt x="35434" y="479385"/>
                  </a:lnTo>
                  <a:lnTo>
                    <a:pt x="5714" y="450418"/>
                  </a:lnTo>
                  <a:cubicBezTo>
                    <a:pt x="-5498" y="439489"/>
                    <a:pt x="731" y="420386"/>
                    <a:pt x="16214" y="418164"/>
                  </a:cubicBezTo>
                  <a:lnTo>
                    <a:pt x="57323" y="412211"/>
                  </a:lnTo>
                  <a:lnTo>
                    <a:pt x="75742" y="374981"/>
                  </a:lnTo>
                  <a:cubicBezTo>
                    <a:pt x="79213" y="368006"/>
                    <a:pt x="85953" y="364497"/>
                    <a:pt x="92694" y="364485"/>
                  </a:cubicBezTo>
                  <a:close/>
                  <a:moveTo>
                    <a:pt x="514886" y="364461"/>
                  </a:moveTo>
                  <a:cubicBezTo>
                    <a:pt x="513640" y="364461"/>
                    <a:pt x="526192" y="363483"/>
                    <a:pt x="531890" y="374948"/>
                  </a:cubicBezTo>
                  <a:lnTo>
                    <a:pt x="550317" y="412185"/>
                  </a:lnTo>
                  <a:lnTo>
                    <a:pt x="591357" y="418139"/>
                  </a:lnTo>
                  <a:cubicBezTo>
                    <a:pt x="606935" y="420361"/>
                    <a:pt x="613078" y="439468"/>
                    <a:pt x="601861" y="450400"/>
                  </a:cubicBezTo>
                  <a:lnTo>
                    <a:pt x="572128" y="479372"/>
                  </a:lnTo>
                  <a:lnTo>
                    <a:pt x="579161" y="520253"/>
                  </a:lnTo>
                  <a:cubicBezTo>
                    <a:pt x="581831" y="535805"/>
                    <a:pt x="565451" y="547358"/>
                    <a:pt x="551653" y="540160"/>
                  </a:cubicBezTo>
                  <a:lnTo>
                    <a:pt x="514886" y="520875"/>
                  </a:lnTo>
                  <a:lnTo>
                    <a:pt x="478120" y="540160"/>
                  </a:lnTo>
                  <a:cubicBezTo>
                    <a:pt x="464233" y="547447"/>
                    <a:pt x="447942" y="535627"/>
                    <a:pt x="450612" y="520253"/>
                  </a:cubicBezTo>
                  <a:lnTo>
                    <a:pt x="457645" y="479372"/>
                  </a:lnTo>
                  <a:lnTo>
                    <a:pt x="427912" y="450400"/>
                  </a:lnTo>
                  <a:cubicBezTo>
                    <a:pt x="416695" y="439468"/>
                    <a:pt x="422927" y="420361"/>
                    <a:pt x="438416" y="418139"/>
                  </a:cubicBezTo>
                  <a:lnTo>
                    <a:pt x="479545" y="412185"/>
                  </a:lnTo>
                  <a:lnTo>
                    <a:pt x="497883" y="374948"/>
                  </a:lnTo>
                  <a:cubicBezTo>
                    <a:pt x="501088" y="368549"/>
                    <a:pt x="507676" y="364461"/>
                    <a:pt x="514886" y="364461"/>
                  </a:cubicBezTo>
                  <a:close/>
                  <a:moveTo>
                    <a:pt x="303790" y="181283"/>
                  </a:moveTo>
                  <a:cubicBezTo>
                    <a:pt x="384063" y="181283"/>
                    <a:pt x="449296" y="246442"/>
                    <a:pt x="449296" y="326624"/>
                  </a:cubicBezTo>
                  <a:cubicBezTo>
                    <a:pt x="449296" y="337025"/>
                    <a:pt x="440842" y="345559"/>
                    <a:pt x="430429" y="345559"/>
                  </a:cubicBezTo>
                  <a:lnTo>
                    <a:pt x="177240" y="345559"/>
                  </a:lnTo>
                  <a:cubicBezTo>
                    <a:pt x="166738" y="345559"/>
                    <a:pt x="158284" y="337025"/>
                    <a:pt x="158284" y="326624"/>
                  </a:cubicBezTo>
                  <a:cubicBezTo>
                    <a:pt x="158284" y="246442"/>
                    <a:pt x="223606" y="181283"/>
                    <a:pt x="303790" y="181283"/>
                  </a:cubicBezTo>
                  <a:close/>
                  <a:moveTo>
                    <a:pt x="303755" y="0"/>
                  </a:moveTo>
                  <a:cubicBezTo>
                    <a:pt x="347112" y="0"/>
                    <a:pt x="382259" y="35100"/>
                    <a:pt x="382259" y="78398"/>
                  </a:cubicBezTo>
                  <a:cubicBezTo>
                    <a:pt x="382259" y="121696"/>
                    <a:pt x="347112" y="156796"/>
                    <a:pt x="303755" y="156796"/>
                  </a:cubicBezTo>
                  <a:cubicBezTo>
                    <a:pt x="260398" y="156796"/>
                    <a:pt x="225251" y="121696"/>
                    <a:pt x="225251" y="78398"/>
                  </a:cubicBezTo>
                  <a:cubicBezTo>
                    <a:pt x="225251" y="35100"/>
                    <a:pt x="260398" y="0"/>
                    <a:pt x="303755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8E0DC78-49EF-7769-701E-D3CFA510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428" y="3077212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92</a:t>
              </a:r>
              <a:r>
                <a:rPr lang="id-ID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en-US" altLang="id-ID" sz="2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4D103028-B77E-8080-9666-16639A55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293" y="3071429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83</a:t>
              </a:r>
              <a:r>
                <a:rPr lang="id-ID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en-US" altLang="id-ID" sz="2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74D64953-F62D-0C54-408C-265E7612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5555" y="3088096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89</a:t>
              </a:r>
              <a:r>
                <a:rPr lang="id-ID" altLang="id-ID" sz="2000" noProof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en-US" altLang="id-ID" sz="2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3914FE0-B4CA-DDE5-EF8B-404CEDAECC0C}"/>
              </a:ext>
            </a:extLst>
          </p:cNvPr>
          <p:cNvGrpSpPr/>
          <p:nvPr/>
        </p:nvGrpSpPr>
        <p:grpSpPr>
          <a:xfrm>
            <a:off x="1181686" y="3978622"/>
            <a:ext cx="9828628" cy="1660010"/>
            <a:chOff x="1181686" y="3978622"/>
            <a:chExt cx="9828628" cy="166001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2CE7D16-B9DE-7487-7BBB-6BE8B8AFD711}"/>
                </a:ext>
              </a:extLst>
            </p:cNvPr>
            <p:cNvGrpSpPr/>
            <p:nvPr/>
          </p:nvGrpSpPr>
          <p:grpSpPr>
            <a:xfrm>
              <a:off x="1181686" y="3978622"/>
              <a:ext cx="2910376" cy="1660010"/>
              <a:chOff x="1181686" y="4026247"/>
              <a:chExt cx="2910376" cy="1660010"/>
            </a:xfrm>
          </p:grpSpPr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26D048D8-AFE7-1B07-5B9C-34405198FC2C}"/>
                  </a:ext>
                </a:extLst>
              </p:cNvPr>
              <p:cNvSpPr txBox="1"/>
              <p:nvPr/>
            </p:nvSpPr>
            <p:spPr>
              <a:xfrm flipH="1">
                <a:off x="1181686" y="4621607"/>
                <a:ext cx="2910376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请您单击此处输入文本内容，可根据需要适当地调整文字的颜色或者大小等属性。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E1B016C-5A81-D294-FCC3-51333B3CF978}"/>
                  </a:ext>
                </a:extLst>
              </p:cNvPr>
              <p:cNvSpPr txBox="1"/>
              <p:nvPr/>
            </p:nvSpPr>
            <p:spPr>
              <a:xfrm>
                <a:off x="1854336" y="4026247"/>
                <a:ext cx="1565076" cy="56263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2EA8320-96FD-165B-BCEB-1D859E2043BF}"/>
                </a:ext>
              </a:extLst>
            </p:cNvPr>
            <p:cNvGrpSpPr/>
            <p:nvPr/>
          </p:nvGrpSpPr>
          <p:grpSpPr>
            <a:xfrm>
              <a:off x="4640812" y="3978622"/>
              <a:ext cx="2910376" cy="1660010"/>
              <a:chOff x="1181686" y="4026247"/>
              <a:chExt cx="2910376" cy="1660010"/>
            </a:xfrm>
          </p:grpSpPr>
          <p:sp>
            <p:nvSpPr>
              <p:cNvPr id="43" name="TextBox 11">
                <a:extLst>
                  <a:ext uri="{FF2B5EF4-FFF2-40B4-BE49-F238E27FC236}">
                    <a16:creationId xmlns:a16="http://schemas.microsoft.com/office/drawing/2014/main" id="{292F729B-BF22-E84F-2C5F-B67F51331CA9}"/>
                  </a:ext>
                </a:extLst>
              </p:cNvPr>
              <p:cNvSpPr txBox="1"/>
              <p:nvPr/>
            </p:nvSpPr>
            <p:spPr>
              <a:xfrm flipH="1">
                <a:off x="1181686" y="4621607"/>
                <a:ext cx="2910376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请您单击此处输入文本内容，可根据需要适当地调整文字的颜色或者大小等属性。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6CE41BB-B100-D996-5379-494C1FBB7B28}"/>
                  </a:ext>
                </a:extLst>
              </p:cNvPr>
              <p:cNvSpPr txBox="1"/>
              <p:nvPr/>
            </p:nvSpPr>
            <p:spPr>
              <a:xfrm>
                <a:off x="1854336" y="4026247"/>
                <a:ext cx="1565076" cy="562630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F16A553-4960-658C-137B-4FBB28AD24FA}"/>
                </a:ext>
              </a:extLst>
            </p:cNvPr>
            <p:cNvGrpSpPr/>
            <p:nvPr/>
          </p:nvGrpSpPr>
          <p:grpSpPr>
            <a:xfrm>
              <a:off x="8099938" y="3978622"/>
              <a:ext cx="2910376" cy="1660010"/>
              <a:chOff x="1181686" y="4026247"/>
              <a:chExt cx="2910376" cy="1660010"/>
            </a:xfrm>
          </p:grpSpPr>
          <p:sp>
            <p:nvSpPr>
              <p:cNvPr id="41" name="TextBox 11">
                <a:extLst>
                  <a:ext uri="{FF2B5EF4-FFF2-40B4-BE49-F238E27FC236}">
                    <a16:creationId xmlns:a16="http://schemas.microsoft.com/office/drawing/2014/main" id="{16CDF5FD-87CD-2EA3-8E38-D308B547F86A}"/>
                  </a:ext>
                </a:extLst>
              </p:cNvPr>
              <p:cNvSpPr txBox="1"/>
              <p:nvPr/>
            </p:nvSpPr>
            <p:spPr>
              <a:xfrm flipH="1">
                <a:off x="1181686" y="4621607"/>
                <a:ext cx="2910376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请您单击此处输入文本内容，可根据需要适当地调整文字的颜色或者大小等属性。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3F6F8B-4325-49D6-8C0D-5428B0DB64DB}"/>
                  </a:ext>
                </a:extLst>
              </p:cNvPr>
              <p:cNvSpPr txBox="1"/>
              <p:nvPr/>
            </p:nvSpPr>
            <p:spPr>
              <a:xfrm>
                <a:off x="1854336" y="4026247"/>
                <a:ext cx="1565076" cy="56263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8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A05808-D759-953B-6D9F-39638250DE84}"/>
              </a:ext>
            </a:extLst>
          </p:cNvPr>
          <p:cNvGrpSpPr/>
          <p:nvPr/>
        </p:nvGrpSpPr>
        <p:grpSpPr>
          <a:xfrm>
            <a:off x="413767" y="1511466"/>
            <a:ext cx="6243789" cy="4106779"/>
            <a:chOff x="413767" y="1511466"/>
            <a:chExt cx="6243789" cy="4106779"/>
          </a:xfrm>
        </p:grpSpPr>
        <p:sp>
          <p:nvSpPr>
            <p:cNvPr id="24" name="Rectangle: Rounded Corners 3">
              <a:extLst>
                <a:ext uri="{FF2B5EF4-FFF2-40B4-BE49-F238E27FC236}">
                  <a16:creationId xmlns:a16="http://schemas.microsoft.com/office/drawing/2014/main" id="{360CA734-23A1-DB60-D5FA-F0AFAF1A5702}"/>
                </a:ext>
              </a:extLst>
            </p:cNvPr>
            <p:cNvSpPr/>
            <p:nvPr/>
          </p:nvSpPr>
          <p:spPr>
            <a:xfrm>
              <a:off x="413767" y="1511466"/>
              <a:ext cx="6243789" cy="41067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190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C0477EB-C9E1-9DAF-0DAF-12AC885D48B6}"/>
                </a:ext>
              </a:extLst>
            </p:cNvPr>
            <p:cNvGrpSpPr/>
            <p:nvPr/>
          </p:nvGrpSpPr>
          <p:grpSpPr>
            <a:xfrm>
              <a:off x="858105" y="1751828"/>
              <a:ext cx="2435392" cy="3644869"/>
              <a:chOff x="724755" y="1746041"/>
              <a:chExt cx="2435392" cy="364486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DEEE1A-FC4A-04DF-A728-3CDB5B5972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70278" y="1746041"/>
                <a:ext cx="1544347" cy="1544347"/>
              </a:xfrm>
              <a:prstGeom prst="ellipse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5BA95A-9505-E95E-F547-41DCC36BB2A9}"/>
                  </a:ext>
                </a:extLst>
              </p:cNvPr>
              <p:cNvSpPr/>
              <p:nvPr/>
            </p:nvSpPr>
            <p:spPr>
              <a:xfrm>
                <a:off x="724755" y="3402930"/>
                <a:ext cx="2435392" cy="198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添加标题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单击此处输入文本内容，可调整文字的颜色或者大小等属性，可直接复制粘贴文本内容。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61D48BD-2CC1-4D37-DFCB-956BE7ECDF64}"/>
                </a:ext>
              </a:extLst>
            </p:cNvPr>
            <p:cNvGrpSpPr/>
            <p:nvPr/>
          </p:nvGrpSpPr>
          <p:grpSpPr>
            <a:xfrm>
              <a:off x="3777106" y="1751828"/>
              <a:ext cx="2435392" cy="3644869"/>
              <a:chOff x="724755" y="1746041"/>
              <a:chExt cx="2435392" cy="3644869"/>
            </a:xfrm>
          </p:grpSpPr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8F65006C-C6D9-4571-3758-261B305C12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70278" y="1746041"/>
                <a:ext cx="1544347" cy="1544347"/>
              </a:xfrm>
              <a:prstGeom prst="ellipse">
                <a:avLst/>
              </a:prstGeom>
            </p:spPr>
          </p:pic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81B3192-F56C-D983-8566-E182F78183D4}"/>
                  </a:ext>
                </a:extLst>
              </p:cNvPr>
              <p:cNvSpPr/>
              <p:nvPr/>
            </p:nvSpPr>
            <p:spPr>
              <a:xfrm>
                <a:off x="724755" y="3402930"/>
                <a:ext cx="2435392" cy="198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添加标题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单击此处输入文本内容，可调整文字的颜色或者大小等属性，可直接复制粘贴文本内容。</a:t>
                </a: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455C63B-7A89-E3DC-1C26-4F0318421334}"/>
              </a:ext>
            </a:extLst>
          </p:cNvPr>
          <p:cNvGrpSpPr/>
          <p:nvPr/>
        </p:nvGrpSpPr>
        <p:grpSpPr>
          <a:xfrm>
            <a:off x="6753225" y="1511466"/>
            <a:ext cx="5025008" cy="4106779"/>
            <a:chOff x="6753225" y="1511466"/>
            <a:chExt cx="5025008" cy="4106779"/>
          </a:xfrm>
        </p:grpSpPr>
        <p:sp>
          <p:nvSpPr>
            <p:cNvPr id="57" name="Rectangle: Rounded Corners 3">
              <a:extLst>
                <a:ext uri="{FF2B5EF4-FFF2-40B4-BE49-F238E27FC236}">
                  <a16:creationId xmlns:a16="http://schemas.microsoft.com/office/drawing/2014/main" id="{E9E85BE5-15A9-11C0-0A4C-3738CF87DA7A}"/>
                </a:ext>
              </a:extLst>
            </p:cNvPr>
            <p:cNvSpPr/>
            <p:nvPr/>
          </p:nvSpPr>
          <p:spPr>
            <a:xfrm>
              <a:off x="6753225" y="1511466"/>
              <a:ext cx="5025008" cy="41067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190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B0E9AD9-D46B-CE76-8268-4E6906524E5E}"/>
                </a:ext>
              </a:extLst>
            </p:cNvPr>
            <p:cNvGrpSpPr/>
            <p:nvPr/>
          </p:nvGrpSpPr>
          <p:grpSpPr>
            <a:xfrm>
              <a:off x="6958438" y="3429000"/>
              <a:ext cx="4603225" cy="2031609"/>
              <a:chOff x="5979068" y="4023830"/>
              <a:chExt cx="4603225" cy="2031609"/>
            </a:xfrm>
          </p:grpSpPr>
          <p:sp>
            <p:nvSpPr>
              <p:cNvPr id="63" name="Rounded Rectangle 18">
                <a:extLst>
                  <a:ext uri="{FF2B5EF4-FFF2-40B4-BE49-F238E27FC236}">
                    <a16:creationId xmlns:a16="http://schemas.microsoft.com/office/drawing/2014/main" id="{A4B25BCF-9650-8369-5DFB-AFA2558E84A4}"/>
                  </a:ext>
                </a:extLst>
              </p:cNvPr>
              <p:cNvSpPr/>
              <p:nvPr/>
            </p:nvSpPr>
            <p:spPr>
              <a:xfrm>
                <a:off x="6041580" y="5123719"/>
                <a:ext cx="3823855" cy="705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Rounded Rectangle 19">
                <a:extLst>
                  <a:ext uri="{FF2B5EF4-FFF2-40B4-BE49-F238E27FC236}">
                    <a16:creationId xmlns:a16="http://schemas.microsoft.com/office/drawing/2014/main" id="{71CAD34C-9438-5AE1-31EF-0A725A814E0F}"/>
                  </a:ext>
                </a:extLst>
              </p:cNvPr>
              <p:cNvSpPr/>
              <p:nvPr/>
            </p:nvSpPr>
            <p:spPr>
              <a:xfrm>
                <a:off x="6041581" y="5123719"/>
                <a:ext cx="3380509" cy="7053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TextBox 20">
                <a:extLst>
                  <a:ext uri="{FF2B5EF4-FFF2-40B4-BE49-F238E27FC236}">
                    <a16:creationId xmlns:a16="http://schemas.microsoft.com/office/drawing/2014/main" id="{0B6CBA1A-0C88-36AF-D21C-EF9638FDC8CE}"/>
                  </a:ext>
                </a:extLst>
              </p:cNvPr>
              <p:cNvSpPr txBox="1"/>
              <p:nvPr/>
            </p:nvSpPr>
            <p:spPr>
              <a:xfrm>
                <a:off x="9927947" y="4778024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4453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92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%</a:t>
                </a:r>
              </a:p>
            </p:txBody>
          </p:sp>
          <p:sp>
            <p:nvSpPr>
              <p:cNvPr id="66" name="TextBox 21">
                <a:extLst>
                  <a:ext uri="{FF2B5EF4-FFF2-40B4-BE49-F238E27FC236}">
                    <a16:creationId xmlns:a16="http://schemas.microsoft.com/office/drawing/2014/main" id="{22B356BD-FBE4-BF04-63F7-2F501708871B}"/>
                  </a:ext>
                </a:extLst>
              </p:cNvPr>
              <p:cNvSpPr txBox="1"/>
              <p:nvPr/>
            </p:nvSpPr>
            <p:spPr>
              <a:xfrm>
                <a:off x="5979068" y="480408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044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Rounded Rectangle 22">
                <a:extLst>
                  <a:ext uri="{FF2B5EF4-FFF2-40B4-BE49-F238E27FC236}">
                    <a16:creationId xmlns:a16="http://schemas.microsoft.com/office/drawing/2014/main" id="{BD3A12E2-1507-CA23-63BA-022D79135E14}"/>
                  </a:ext>
                </a:extLst>
              </p:cNvPr>
              <p:cNvSpPr/>
              <p:nvPr/>
            </p:nvSpPr>
            <p:spPr>
              <a:xfrm>
                <a:off x="6039414" y="5856283"/>
                <a:ext cx="3823855" cy="705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Rounded Rectangle 23">
                <a:extLst>
                  <a:ext uri="{FF2B5EF4-FFF2-40B4-BE49-F238E27FC236}">
                    <a16:creationId xmlns:a16="http://schemas.microsoft.com/office/drawing/2014/main" id="{3B757199-D8E3-0BA6-EAB5-484675B4D5DA}"/>
                  </a:ext>
                </a:extLst>
              </p:cNvPr>
              <p:cNvSpPr/>
              <p:nvPr/>
            </p:nvSpPr>
            <p:spPr>
              <a:xfrm>
                <a:off x="6039415" y="5856283"/>
                <a:ext cx="1330036" cy="7053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TextBox 24">
                <a:extLst>
                  <a:ext uri="{FF2B5EF4-FFF2-40B4-BE49-F238E27FC236}">
                    <a16:creationId xmlns:a16="http://schemas.microsoft.com/office/drawing/2014/main" id="{17650C18-DDAD-549C-7C83-C0D32ED88447}"/>
                  </a:ext>
                </a:extLst>
              </p:cNvPr>
              <p:cNvSpPr txBox="1"/>
              <p:nvPr/>
            </p:nvSpPr>
            <p:spPr>
              <a:xfrm>
                <a:off x="9927947" y="5532219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4453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45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%</a:t>
                </a:r>
              </a:p>
            </p:txBody>
          </p:sp>
          <p:sp>
            <p:nvSpPr>
              <p:cNvPr id="70" name="TextBox 25">
                <a:extLst>
                  <a:ext uri="{FF2B5EF4-FFF2-40B4-BE49-F238E27FC236}">
                    <a16:creationId xmlns:a16="http://schemas.microsoft.com/office/drawing/2014/main" id="{21EC28EA-336E-5897-347A-D4C198ADAF38}"/>
                  </a:ext>
                </a:extLst>
              </p:cNvPr>
              <p:cNvSpPr txBox="1"/>
              <p:nvPr/>
            </p:nvSpPr>
            <p:spPr>
              <a:xfrm>
                <a:off x="5979068" y="553664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044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Rounded Rectangle 26">
                <a:extLst>
                  <a:ext uri="{FF2B5EF4-FFF2-40B4-BE49-F238E27FC236}">
                    <a16:creationId xmlns:a16="http://schemas.microsoft.com/office/drawing/2014/main" id="{8A2B7F8B-D03F-65D4-7756-F9499A657898}"/>
                  </a:ext>
                </a:extLst>
              </p:cNvPr>
              <p:cNvSpPr/>
              <p:nvPr/>
            </p:nvSpPr>
            <p:spPr>
              <a:xfrm>
                <a:off x="6041580" y="4377506"/>
                <a:ext cx="3823855" cy="705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Rounded Rectangle 27">
                <a:extLst>
                  <a:ext uri="{FF2B5EF4-FFF2-40B4-BE49-F238E27FC236}">
                    <a16:creationId xmlns:a16="http://schemas.microsoft.com/office/drawing/2014/main" id="{2FE32358-E14D-E799-9DE4-B2062B7DCB47}"/>
                  </a:ext>
                </a:extLst>
              </p:cNvPr>
              <p:cNvSpPr/>
              <p:nvPr/>
            </p:nvSpPr>
            <p:spPr>
              <a:xfrm>
                <a:off x="6041580" y="4377506"/>
                <a:ext cx="2604655" cy="7053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4453"/>
                <a:endParaRPr lang="en-US" sz="178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TextBox 28">
                <a:extLst>
                  <a:ext uri="{FF2B5EF4-FFF2-40B4-BE49-F238E27FC236}">
                    <a16:creationId xmlns:a16="http://schemas.microsoft.com/office/drawing/2014/main" id="{DE739F08-BA73-003E-079F-BE26B146419C}"/>
                  </a:ext>
                </a:extLst>
              </p:cNvPr>
              <p:cNvSpPr txBox="1"/>
              <p:nvPr/>
            </p:nvSpPr>
            <p:spPr>
              <a:xfrm>
                <a:off x="9927947" y="4023830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4453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75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%</a:t>
                </a:r>
              </a:p>
            </p:txBody>
          </p:sp>
          <p:sp>
            <p:nvSpPr>
              <p:cNvPr id="74" name="TextBox 29">
                <a:extLst>
                  <a:ext uri="{FF2B5EF4-FFF2-40B4-BE49-F238E27FC236}">
                    <a16:creationId xmlns:a16="http://schemas.microsoft.com/office/drawing/2014/main" id="{4CB76FBF-FF87-8FC9-A2BB-A8DBFC812284}"/>
                  </a:ext>
                </a:extLst>
              </p:cNvPr>
              <p:cNvSpPr txBox="1"/>
              <p:nvPr/>
            </p:nvSpPr>
            <p:spPr>
              <a:xfrm>
                <a:off x="5979068" y="4057868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4453"/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添加标题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4206E86-0445-E184-63B5-E46D7C19911C}"/>
                </a:ext>
              </a:extLst>
            </p:cNvPr>
            <p:cNvGrpSpPr/>
            <p:nvPr/>
          </p:nvGrpSpPr>
          <p:grpSpPr>
            <a:xfrm>
              <a:off x="6883691" y="1819844"/>
              <a:ext cx="4736911" cy="1249316"/>
              <a:chOff x="6331241" y="4418810"/>
              <a:chExt cx="4736911" cy="1249316"/>
            </a:xfrm>
          </p:grpSpPr>
          <p:sp>
            <p:nvSpPr>
              <p:cNvPr id="60" name="Hexagon 36">
                <a:extLst>
                  <a:ext uri="{FF2B5EF4-FFF2-40B4-BE49-F238E27FC236}">
                    <a16:creationId xmlns:a16="http://schemas.microsoft.com/office/drawing/2014/main" id="{23F46DAB-8594-9F0A-7FB1-11A1BFF64BCA}"/>
                  </a:ext>
                </a:extLst>
              </p:cNvPr>
              <p:cNvSpPr/>
              <p:nvPr/>
            </p:nvSpPr>
            <p:spPr>
              <a:xfrm rot="1800000">
                <a:off x="6331241" y="4568450"/>
                <a:ext cx="1102041" cy="950036"/>
              </a:xfrm>
              <a:prstGeom prst="hexagon">
                <a:avLst>
                  <a:gd name="adj" fmla="val 28947"/>
                  <a:gd name="vf" fmla="val 115470"/>
                </a:avLst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762000" dist="381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91306E0-E254-DFAB-F494-B7658981E824}"/>
                  </a:ext>
                </a:extLst>
              </p:cNvPr>
              <p:cNvSpPr txBox="1"/>
              <p:nvPr/>
            </p:nvSpPr>
            <p:spPr>
              <a:xfrm>
                <a:off x="7543796" y="4418810"/>
                <a:ext cx="3524356" cy="1249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D6D6D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D6D6D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单击此处输入文本内容，可适当地调整文字的颜色或者大小等属性。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Freeform 15">
                <a:extLst>
                  <a:ext uri="{FF2B5EF4-FFF2-40B4-BE49-F238E27FC236}">
                    <a16:creationId xmlns:a16="http://schemas.microsoft.com/office/drawing/2014/main" id="{FF529921-1041-C672-4832-942C98C07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2795" y="4758545"/>
                <a:ext cx="516094" cy="519306"/>
              </a:xfrm>
              <a:custGeom>
                <a:avLst/>
                <a:gdLst>
                  <a:gd name="T0" fmla="*/ 101 w 105"/>
                  <a:gd name="T1" fmla="*/ 4 h 104"/>
                  <a:gd name="T2" fmla="*/ 101 w 105"/>
                  <a:gd name="T3" fmla="*/ 17 h 104"/>
                  <a:gd name="T4" fmla="*/ 96 w 105"/>
                  <a:gd name="T5" fmla="*/ 22 h 104"/>
                  <a:gd name="T6" fmla="*/ 82 w 105"/>
                  <a:gd name="T7" fmla="*/ 8 h 104"/>
                  <a:gd name="T8" fmla="*/ 87 w 105"/>
                  <a:gd name="T9" fmla="*/ 4 h 104"/>
                  <a:gd name="T10" fmla="*/ 101 w 105"/>
                  <a:gd name="T11" fmla="*/ 4 h 104"/>
                  <a:gd name="T12" fmla="*/ 32 w 105"/>
                  <a:gd name="T13" fmla="*/ 59 h 104"/>
                  <a:gd name="T14" fmla="*/ 28 w 105"/>
                  <a:gd name="T15" fmla="*/ 77 h 104"/>
                  <a:gd name="T16" fmla="*/ 46 w 105"/>
                  <a:gd name="T17" fmla="*/ 72 h 104"/>
                  <a:gd name="T18" fmla="*/ 92 w 105"/>
                  <a:gd name="T19" fmla="*/ 26 h 104"/>
                  <a:gd name="T20" fmla="*/ 78 w 105"/>
                  <a:gd name="T21" fmla="*/ 13 h 104"/>
                  <a:gd name="T22" fmla="*/ 32 w 105"/>
                  <a:gd name="T23" fmla="*/ 59 h 104"/>
                  <a:gd name="T24" fmla="*/ 78 w 105"/>
                  <a:gd name="T25" fmla="*/ 50 h 104"/>
                  <a:gd name="T26" fmla="*/ 78 w 105"/>
                  <a:gd name="T27" fmla="*/ 91 h 104"/>
                  <a:gd name="T28" fmla="*/ 13 w 105"/>
                  <a:gd name="T29" fmla="*/ 91 h 104"/>
                  <a:gd name="T30" fmla="*/ 13 w 105"/>
                  <a:gd name="T31" fmla="*/ 27 h 104"/>
                  <a:gd name="T32" fmla="*/ 55 w 105"/>
                  <a:gd name="T33" fmla="*/ 27 h 104"/>
                  <a:gd name="T34" fmla="*/ 68 w 105"/>
                  <a:gd name="T35" fmla="*/ 14 h 104"/>
                  <a:gd name="T36" fmla="*/ 0 w 105"/>
                  <a:gd name="T37" fmla="*/ 14 h 104"/>
                  <a:gd name="T38" fmla="*/ 0 w 105"/>
                  <a:gd name="T39" fmla="*/ 104 h 104"/>
                  <a:gd name="T40" fmla="*/ 91 w 105"/>
                  <a:gd name="T41" fmla="*/ 104 h 104"/>
                  <a:gd name="T42" fmla="*/ 91 w 105"/>
                  <a:gd name="T43" fmla="*/ 37 h 104"/>
                  <a:gd name="T44" fmla="*/ 78 w 105"/>
                  <a:gd name="T45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104">
                    <a:moveTo>
                      <a:pt x="101" y="4"/>
                    </a:moveTo>
                    <a:cubicBezTo>
                      <a:pt x="105" y="7"/>
                      <a:pt x="105" y="14"/>
                      <a:pt x="101" y="17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1" y="0"/>
                      <a:pt x="97" y="0"/>
                      <a:pt x="101" y="4"/>
                    </a:cubicBezTo>
                    <a:close/>
                    <a:moveTo>
                      <a:pt x="32" y="59"/>
                    </a:moveTo>
                    <a:cubicBezTo>
                      <a:pt x="28" y="77"/>
                      <a:pt x="28" y="77"/>
                      <a:pt x="28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78" y="13"/>
                      <a:pt x="78" y="13"/>
                      <a:pt x="78" y="13"/>
                    </a:cubicBezTo>
                    <a:lnTo>
                      <a:pt x="32" y="59"/>
                    </a:lnTo>
                    <a:close/>
                    <a:moveTo>
                      <a:pt x="78" y="50"/>
                    </a:moveTo>
                    <a:cubicBezTo>
                      <a:pt x="78" y="91"/>
                      <a:pt x="78" y="91"/>
                      <a:pt x="78" y="91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91" y="104"/>
                      <a:pt x="91" y="104"/>
                      <a:pt x="91" y="104"/>
                    </a:cubicBezTo>
                    <a:cubicBezTo>
                      <a:pt x="91" y="37"/>
                      <a:pt x="91" y="37"/>
                      <a:pt x="91" y="37"/>
                    </a:cubicBezTo>
                    <a:lnTo>
                      <a:pt x="78" y="5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636922"/>
      </p:ext>
    </p:extLst>
  </p:cSld>
  <p:clrMapOvr>
    <a:masterClrMapping/>
  </p:clrMapOvr>
  <p:transition spd="slow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B94F3DC-F4CC-2D68-7EEA-8012817EBD2B}"/>
              </a:ext>
            </a:extLst>
          </p:cNvPr>
          <p:cNvGrpSpPr/>
          <p:nvPr/>
        </p:nvGrpSpPr>
        <p:grpSpPr>
          <a:xfrm>
            <a:off x="4680104" y="1699386"/>
            <a:ext cx="2826708" cy="3406892"/>
            <a:chOff x="4680104" y="1747512"/>
            <a:chExt cx="2826708" cy="3406892"/>
          </a:xfrm>
          <a:effectLst/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AA05CF6-D6BA-1787-97AD-AE226129C971}"/>
                </a:ext>
              </a:extLst>
            </p:cNvPr>
            <p:cNvSpPr/>
            <p:nvPr/>
          </p:nvSpPr>
          <p:spPr>
            <a:xfrm rot="2700000">
              <a:off x="4680104" y="2037605"/>
              <a:ext cx="2826708" cy="2826708"/>
            </a:xfrm>
            <a:prstGeom prst="rect">
              <a:avLst/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3F8772-232C-5B50-7841-B625EB8FDFB5}"/>
                </a:ext>
              </a:extLst>
            </p:cNvPr>
            <p:cNvSpPr/>
            <p:nvPr/>
          </p:nvSpPr>
          <p:spPr>
            <a:xfrm rot="2700000">
              <a:off x="5387866" y="1747512"/>
              <a:ext cx="1411181" cy="1411181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2527B4A-3E07-3C05-337C-C1F2EE43D2F8}"/>
                </a:ext>
              </a:extLst>
            </p:cNvPr>
            <p:cNvSpPr/>
            <p:nvPr/>
          </p:nvSpPr>
          <p:spPr>
            <a:xfrm rot="2700000">
              <a:off x="5387866" y="3743223"/>
              <a:ext cx="1411181" cy="1411181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1D4C77"/>
                </a:solidFill>
                <a:cs typeface="+mn-ea"/>
                <a:sym typeface="+mn-lt"/>
              </a:endParaRPr>
            </a:p>
          </p:txBody>
        </p:sp>
        <p:sp>
          <p:nvSpPr>
            <p:cNvPr id="53" name="AutoShape 18">
              <a:extLst>
                <a:ext uri="{FF2B5EF4-FFF2-40B4-BE49-F238E27FC236}">
                  <a16:creationId xmlns:a16="http://schemas.microsoft.com/office/drawing/2014/main" id="{3075CE8E-92E7-3B00-F493-0059273BCC1C}"/>
                </a:ext>
              </a:extLst>
            </p:cNvPr>
            <p:cNvSpPr/>
            <p:nvPr/>
          </p:nvSpPr>
          <p:spPr bwMode="auto">
            <a:xfrm>
              <a:off x="5920226" y="1935091"/>
              <a:ext cx="308804" cy="3101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4" name="AutoShape 19">
              <a:extLst>
                <a:ext uri="{FF2B5EF4-FFF2-40B4-BE49-F238E27FC236}">
                  <a16:creationId xmlns:a16="http://schemas.microsoft.com/office/drawing/2014/main" id="{E79DE293-924C-6934-5F19-57FE5218FCAA}"/>
                </a:ext>
              </a:extLst>
            </p:cNvPr>
            <p:cNvSpPr/>
            <p:nvPr/>
          </p:nvSpPr>
          <p:spPr bwMode="auto">
            <a:xfrm>
              <a:off x="5987180" y="2051235"/>
              <a:ext cx="39625" cy="30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5" name="AutoShape 20">
              <a:extLst>
                <a:ext uri="{FF2B5EF4-FFF2-40B4-BE49-F238E27FC236}">
                  <a16:creationId xmlns:a16="http://schemas.microsoft.com/office/drawing/2014/main" id="{07DDF8DF-AC7F-DA86-4DBB-58342C3D7A3A}"/>
                </a:ext>
              </a:extLst>
            </p:cNvPr>
            <p:cNvSpPr/>
            <p:nvPr/>
          </p:nvSpPr>
          <p:spPr bwMode="auto">
            <a:xfrm>
              <a:off x="5987180" y="2100425"/>
              <a:ext cx="39625" cy="28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6" name="AutoShape 21">
              <a:extLst>
                <a:ext uri="{FF2B5EF4-FFF2-40B4-BE49-F238E27FC236}">
                  <a16:creationId xmlns:a16="http://schemas.microsoft.com/office/drawing/2014/main" id="{59DA6DAA-AB5B-0F7F-8418-BB6AAFC96F35}"/>
                </a:ext>
              </a:extLst>
            </p:cNvPr>
            <p:cNvSpPr/>
            <p:nvPr/>
          </p:nvSpPr>
          <p:spPr bwMode="auto">
            <a:xfrm>
              <a:off x="5987180" y="2148248"/>
              <a:ext cx="39625" cy="28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D5CACDD6-89FB-5941-D43F-E2A5496C6F1B}"/>
                </a:ext>
              </a:extLst>
            </p:cNvPr>
            <p:cNvSpPr/>
            <p:nvPr/>
          </p:nvSpPr>
          <p:spPr bwMode="auto">
            <a:xfrm>
              <a:off x="6055499" y="2148248"/>
              <a:ext cx="38259" cy="28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8" name="AutoShape 23">
              <a:extLst>
                <a:ext uri="{FF2B5EF4-FFF2-40B4-BE49-F238E27FC236}">
                  <a16:creationId xmlns:a16="http://schemas.microsoft.com/office/drawing/2014/main" id="{3D4C378C-B74C-75FD-5AFC-4A2A9FF024C7}"/>
                </a:ext>
              </a:extLst>
            </p:cNvPr>
            <p:cNvSpPr/>
            <p:nvPr/>
          </p:nvSpPr>
          <p:spPr bwMode="auto">
            <a:xfrm>
              <a:off x="6055499" y="2100425"/>
              <a:ext cx="38259" cy="28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9" name="AutoShape 24">
              <a:extLst>
                <a:ext uri="{FF2B5EF4-FFF2-40B4-BE49-F238E27FC236}">
                  <a16:creationId xmlns:a16="http://schemas.microsoft.com/office/drawing/2014/main" id="{378F4E19-1C04-E11D-B825-7A79B3C75D66}"/>
                </a:ext>
              </a:extLst>
            </p:cNvPr>
            <p:cNvSpPr/>
            <p:nvPr/>
          </p:nvSpPr>
          <p:spPr bwMode="auto">
            <a:xfrm>
              <a:off x="6055499" y="2051235"/>
              <a:ext cx="38259" cy="30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0" name="AutoShape 25">
              <a:extLst>
                <a:ext uri="{FF2B5EF4-FFF2-40B4-BE49-F238E27FC236}">
                  <a16:creationId xmlns:a16="http://schemas.microsoft.com/office/drawing/2014/main" id="{E776CF16-73A0-964F-9D71-E2D2B45392EA}"/>
                </a:ext>
              </a:extLst>
            </p:cNvPr>
            <p:cNvSpPr/>
            <p:nvPr/>
          </p:nvSpPr>
          <p:spPr bwMode="auto">
            <a:xfrm>
              <a:off x="6123818" y="2148248"/>
              <a:ext cx="38259" cy="28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1" name="AutoShape 26">
              <a:extLst>
                <a:ext uri="{FF2B5EF4-FFF2-40B4-BE49-F238E27FC236}">
                  <a16:creationId xmlns:a16="http://schemas.microsoft.com/office/drawing/2014/main" id="{5C9154F8-DA0B-9F56-8C2D-318DEE7F8D7E}"/>
                </a:ext>
              </a:extLst>
            </p:cNvPr>
            <p:cNvSpPr/>
            <p:nvPr/>
          </p:nvSpPr>
          <p:spPr bwMode="auto">
            <a:xfrm>
              <a:off x="6123818" y="2100425"/>
              <a:ext cx="38259" cy="286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2" name="AutoShape 27">
              <a:extLst>
                <a:ext uri="{FF2B5EF4-FFF2-40B4-BE49-F238E27FC236}">
                  <a16:creationId xmlns:a16="http://schemas.microsoft.com/office/drawing/2014/main" id="{9C34AA92-42E2-C447-1FAA-72D78C2C5810}"/>
                </a:ext>
              </a:extLst>
            </p:cNvPr>
            <p:cNvSpPr/>
            <p:nvPr/>
          </p:nvSpPr>
          <p:spPr bwMode="auto">
            <a:xfrm>
              <a:off x="6123818" y="2051235"/>
              <a:ext cx="38259" cy="30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BE9F3BC9-BFA8-ED96-BE56-5B457EDC2C7D}"/>
                </a:ext>
              </a:extLst>
            </p:cNvPr>
            <p:cNvSpPr/>
            <p:nvPr/>
          </p:nvSpPr>
          <p:spPr bwMode="auto">
            <a:xfrm>
              <a:off x="5902922" y="4157308"/>
              <a:ext cx="343412" cy="343412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609DC5DB-F18C-FF23-2736-10A3CAA2D40B}"/>
                </a:ext>
              </a:extLst>
            </p:cNvPr>
            <p:cNvSpPr/>
            <p:nvPr/>
          </p:nvSpPr>
          <p:spPr bwMode="auto">
            <a:xfrm>
              <a:off x="6042242" y="4167085"/>
              <a:ext cx="194315" cy="194315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1FD9C29B-0E89-A7DA-6924-F14294F45FDF}"/>
                </a:ext>
              </a:extLst>
            </p:cNvPr>
            <p:cNvSpPr/>
            <p:nvPr/>
          </p:nvSpPr>
          <p:spPr bwMode="auto">
            <a:xfrm>
              <a:off x="5973804" y="4228190"/>
              <a:ext cx="201648" cy="20164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TextBox 7">
              <a:extLst>
                <a:ext uri="{FF2B5EF4-FFF2-40B4-BE49-F238E27FC236}">
                  <a16:creationId xmlns:a16="http://schemas.microsoft.com/office/drawing/2014/main" id="{DF5D7687-9AE8-85CA-1EE3-5259FFC33631}"/>
                </a:ext>
              </a:extLst>
            </p:cNvPr>
            <p:cNvSpPr txBox="1"/>
            <p:nvPr/>
          </p:nvSpPr>
          <p:spPr>
            <a:xfrm>
              <a:off x="5412909" y="2295595"/>
              <a:ext cx="1323439" cy="4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添加标题</a:t>
              </a:r>
              <a:endParaRPr lang="en-US" altLang="zh-CN" sz="2000" b="1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7">
              <a:extLst>
                <a:ext uri="{FF2B5EF4-FFF2-40B4-BE49-F238E27FC236}">
                  <a16:creationId xmlns:a16="http://schemas.microsoft.com/office/drawing/2014/main" id="{CC2837A6-BD15-497F-8A50-1EE70ACE56FD}"/>
                </a:ext>
              </a:extLst>
            </p:cNvPr>
            <p:cNvSpPr txBox="1"/>
            <p:nvPr/>
          </p:nvSpPr>
          <p:spPr>
            <a:xfrm>
              <a:off x="5412909" y="4507434"/>
              <a:ext cx="1323439" cy="4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添加标题</a:t>
              </a:r>
              <a:endParaRPr lang="en-US" altLang="zh-CN" sz="2000" b="1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108516D-4DD3-7C98-FCDF-60FFA03DC1E5}"/>
              </a:ext>
            </a:extLst>
          </p:cNvPr>
          <p:cNvGrpSpPr/>
          <p:nvPr/>
        </p:nvGrpSpPr>
        <p:grpSpPr>
          <a:xfrm>
            <a:off x="875455" y="1977314"/>
            <a:ext cx="2956238" cy="3462660"/>
            <a:chOff x="875455" y="2025440"/>
            <a:chExt cx="2956238" cy="3462660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8B4F169-F300-DC65-9EBC-E36C4EA1FCB7}"/>
                </a:ext>
              </a:extLst>
            </p:cNvPr>
            <p:cNvSpPr txBox="1"/>
            <p:nvPr/>
          </p:nvSpPr>
          <p:spPr>
            <a:xfrm>
              <a:off x="875456" y="2795055"/>
              <a:ext cx="295623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7">
              <a:extLst>
                <a:ext uri="{FF2B5EF4-FFF2-40B4-BE49-F238E27FC236}">
                  <a16:creationId xmlns:a16="http://schemas.microsoft.com/office/drawing/2014/main" id="{34B2DAAF-097E-122A-8488-01503AA6EE8D}"/>
                </a:ext>
              </a:extLst>
            </p:cNvPr>
            <p:cNvSpPr txBox="1"/>
            <p:nvPr/>
          </p:nvSpPr>
          <p:spPr>
            <a:xfrm>
              <a:off x="875455" y="2025440"/>
              <a:ext cx="1323439" cy="4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674787D-F50D-FB47-CE80-6A1E76E890B7}"/>
                </a:ext>
              </a:extLst>
            </p:cNvPr>
            <p:cNvCxnSpPr/>
            <p:nvPr/>
          </p:nvCxnSpPr>
          <p:spPr>
            <a:xfrm>
              <a:off x="984855" y="2498483"/>
              <a:ext cx="395416" cy="0"/>
            </a:xfrm>
            <a:prstGeom prst="line">
              <a:avLst/>
            </a:prstGeom>
            <a:noFill/>
            <a:ln w="12700" cap="flat" cmpd="sng" algn="ctr">
              <a:solidFill>
                <a:srgbClr val="4F4D50"/>
              </a:solidFill>
              <a:prstDash val="solid"/>
              <a:miter lim="800000"/>
            </a:ln>
            <a:effectLst/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FE3C5B5-27C3-B42F-6DB1-C284B77414AC}"/>
              </a:ext>
            </a:extLst>
          </p:cNvPr>
          <p:cNvGrpSpPr/>
          <p:nvPr/>
        </p:nvGrpSpPr>
        <p:grpSpPr>
          <a:xfrm>
            <a:off x="8386332" y="1977314"/>
            <a:ext cx="2956238" cy="3462660"/>
            <a:chOff x="8386332" y="2025440"/>
            <a:chExt cx="2956238" cy="3462660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ECCF435-32EF-5A06-9A76-815C3FFA627C}"/>
                </a:ext>
              </a:extLst>
            </p:cNvPr>
            <p:cNvSpPr txBox="1"/>
            <p:nvPr/>
          </p:nvSpPr>
          <p:spPr>
            <a:xfrm>
              <a:off x="8386333" y="2795055"/>
              <a:ext cx="295623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 marL="285750" indent="-285750" defTabSz="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1395AB78-F4E5-F3FD-C9A8-6FFE3AD007B3}"/>
                </a:ext>
              </a:extLst>
            </p:cNvPr>
            <p:cNvSpPr txBox="1"/>
            <p:nvPr/>
          </p:nvSpPr>
          <p:spPr>
            <a:xfrm>
              <a:off x="8386332" y="2025440"/>
              <a:ext cx="1323439" cy="4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24CDBE2-5A0F-F830-5866-BAFDF872229F}"/>
                </a:ext>
              </a:extLst>
            </p:cNvPr>
            <p:cNvCxnSpPr/>
            <p:nvPr/>
          </p:nvCxnSpPr>
          <p:spPr>
            <a:xfrm>
              <a:off x="8485406" y="2498483"/>
              <a:ext cx="395416" cy="0"/>
            </a:xfrm>
            <a:prstGeom prst="line">
              <a:avLst/>
            </a:prstGeom>
            <a:noFill/>
            <a:ln w="12700" cap="flat" cmpd="sng" algn="ctr">
              <a:solidFill>
                <a:srgbClr val="4F4D5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10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伞&#10;&#10;描述已自动生成">
            <a:extLst>
              <a:ext uri="{FF2B5EF4-FFF2-40B4-BE49-F238E27FC236}">
                <a16:creationId xmlns:a16="http://schemas.microsoft.com/office/drawing/2014/main" id="{30D47A47-84F1-844F-95A6-2E899D90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B4D78-E88F-AA99-5C48-2EDB485930BB}"/>
              </a:ext>
            </a:extLst>
          </p:cNvPr>
          <p:cNvGrpSpPr/>
          <p:nvPr/>
        </p:nvGrpSpPr>
        <p:grpSpPr>
          <a:xfrm>
            <a:off x="3611542" y="2589543"/>
            <a:ext cx="1893907" cy="1893905"/>
            <a:chOff x="8240625" y="1599121"/>
            <a:chExt cx="2039792" cy="20397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DAC800D-963D-4916-EED8-7E0BC6D2282B}"/>
                </a:ext>
              </a:extLst>
            </p:cNvPr>
            <p:cNvSpPr/>
            <p:nvPr/>
          </p:nvSpPr>
          <p:spPr>
            <a:xfrm>
              <a:off x="8240625" y="1599121"/>
              <a:ext cx="2039792" cy="2039791"/>
            </a:xfrm>
            <a:prstGeom prst="ellipse">
              <a:avLst/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ADDF4D-F7D2-F632-9789-C5C03314C88F}"/>
                </a:ext>
              </a:extLst>
            </p:cNvPr>
            <p:cNvSpPr txBox="1"/>
            <p:nvPr/>
          </p:nvSpPr>
          <p:spPr>
            <a:xfrm>
              <a:off x="8240625" y="1950719"/>
              <a:ext cx="2039792" cy="142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A4A23F-286E-CB75-6746-2783E004571D}"/>
              </a:ext>
            </a:extLst>
          </p:cNvPr>
          <p:cNvSpPr txBox="1"/>
          <p:nvPr/>
        </p:nvSpPr>
        <p:spPr>
          <a:xfrm>
            <a:off x="5764609" y="2781693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存在主要问题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849C89-8B2D-6B19-FF20-540CA9589CE6}"/>
              </a:ext>
            </a:extLst>
          </p:cNvPr>
          <p:cNvSpPr/>
          <p:nvPr/>
        </p:nvSpPr>
        <p:spPr>
          <a:xfrm>
            <a:off x="5683637" y="3523201"/>
            <a:ext cx="5029218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121226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存在主要问题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071FF67-E229-1E14-68EB-54AA02AFFC33}"/>
              </a:ext>
            </a:extLst>
          </p:cNvPr>
          <p:cNvSpPr txBox="1"/>
          <p:nvPr/>
        </p:nvSpPr>
        <p:spPr>
          <a:xfrm>
            <a:off x="4517097" y="1370612"/>
            <a:ext cx="6354176" cy="11569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kumimoji="1"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请您单击此处添加合适文字加以解释说明，可根据自己的需要适当地调整文字的大小或者颜色等属性，祝你使用愉快！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03201E-39F5-2972-C11E-5814F41DB5EF}"/>
              </a:ext>
            </a:extLst>
          </p:cNvPr>
          <p:cNvSpPr txBox="1"/>
          <p:nvPr/>
        </p:nvSpPr>
        <p:spPr>
          <a:xfrm>
            <a:off x="5054633" y="3032871"/>
            <a:ext cx="6354175" cy="11569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kumimoji="1"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请您单击此处添加合适文字加以解释说明，可根据自己的需要适当地调整文字的大小或者颜色等属性，祝你使用愉快！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6F555F-FE21-68D1-201C-F61E5CE66AAF}"/>
              </a:ext>
            </a:extLst>
          </p:cNvPr>
          <p:cNvSpPr txBox="1"/>
          <p:nvPr/>
        </p:nvSpPr>
        <p:spPr>
          <a:xfrm>
            <a:off x="4517097" y="4695130"/>
            <a:ext cx="6678026" cy="11569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kumimoji="1"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请您单击此处添加合适文字加以解释说明，可根据自己的需要适当地调整文字的大小或者颜色等属性，祝你使用愉快！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61AEAB-3FBF-0425-4810-371B647F9C16}"/>
              </a:ext>
            </a:extLst>
          </p:cNvPr>
          <p:cNvGrpSpPr/>
          <p:nvPr/>
        </p:nvGrpSpPr>
        <p:grpSpPr>
          <a:xfrm>
            <a:off x="357394" y="1610415"/>
            <a:ext cx="4192814" cy="3940628"/>
            <a:chOff x="357394" y="1610415"/>
            <a:chExt cx="4192814" cy="394062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871A73-39D3-B56D-6DF2-DF34E9EBB192}"/>
                </a:ext>
              </a:extLst>
            </p:cNvPr>
            <p:cNvSpPr/>
            <p:nvPr/>
          </p:nvSpPr>
          <p:spPr>
            <a:xfrm rot="5400000">
              <a:off x="357394" y="1610415"/>
              <a:ext cx="3940628" cy="394062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alpha val="22000"/>
                  </a:srgbClr>
                </a:gs>
                <a:gs pos="56000">
                  <a:srgbClr val="00B0F0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1A36A83-E9FD-5A68-22B4-2C12661A050A}"/>
                </a:ext>
              </a:extLst>
            </p:cNvPr>
            <p:cNvSpPr/>
            <p:nvPr/>
          </p:nvSpPr>
          <p:spPr>
            <a:xfrm>
              <a:off x="3127808" y="1694779"/>
              <a:ext cx="520700" cy="5207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  <a:effectLst>
              <a:outerShdw blurRad="762000" dist="139700" dir="5400000" algn="t" rotWithShape="0">
                <a:srgbClr val="00B0F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25544CB-9766-86BA-6181-28E51FD9AE65}"/>
                </a:ext>
              </a:extLst>
            </p:cNvPr>
            <p:cNvSpPr/>
            <p:nvPr/>
          </p:nvSpPr>
          <p:spPr>
            <a:xfrm>
              <a:off x="4029508" y="3320379"/>
              <a:ext cx="520700" cy="5207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  <a:effectLst>
              <a:outerShdw blurRad="762000" dist="139700" dir="5400000" algn="t" rotWithShape="0">
                <a:srgbClr val="00B0F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EDCAD9E-64B5-4752-61AB-5D7D258C4F46}"/>
                </a:ext>
              </a:extLst>
            </p:cNvPr>
            <p:cNvSpPr/>
            <p:nvPr/>
          </p:nvSpPr>
          <p:spPr>
            <a:xfrm>
              <a:off x="3127808" y="4945979"/>
              <a:ext cx="520700" cy="5207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  <a:effectLst>
              <a:outerShdw blurRad="762000" dist="139700" dir="5400000" algn="t" rotWithShape="0">
                <a:srgbClr val="00B0F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sz="2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B2BEF03-F3EF-23A4-3F1C-F5EDABA54297}"/>
                </a:ext>
              </a:extLst>
            </p:cNvPr>
            <p:cNvGrpSpPr/>
            <p:nvPr/>
          </p:nvGrpSpPr>
          <p:grpSpPr>
            <a:xfrm>
              <a:off x="918012" y="2171031"/>
              <a:ext cx="2819397" cy="2819397"/>
              <a:chOff x="1137087" y="2294858"/>
              <a:chExt cx="2819397" cy="281939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B2AEBA5-9D8C-ABE0-949E-AFE2A1897D14}"/>
                  </a:ext>
                </a:extLst>
              </p:cNvPr>
              <p:cNvSpPr/>
              <p:nvPr/>
            </p:nvSpPr>
            <p:spPr>
              <a:xfrm>
                <a:off x="1137087" y="2294858"/>
                <a:ext cx="2819397" cy="2819397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dist="139700" dir="5400000" algn="t" rotWithShape="0">
                  <a:srgbClr val="00B0F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1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AA76AB07-9A31-723D-9CCD-42B0B2151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28360" y="2586131"/>
                <a:ext cx="2236850" cy="2236850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3649062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存在主要问题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260148-5F67-D612-1E1A-66435CC77D5D}"/>
              </a:ext>
            </a:extLst>
          </p:cNvPr>
          <p:cNvGrpSpPr/>
          <p:nvPr/>
        </p:nvGrpSpPr>
        <p:grpSpPr>
          <a:xfrm>
            <a:off x="4472041" y="1933459"/>
            <a:ext cx="3247918" cy="3238731"/>
            <a:chOff x="4631970" y="2314149"/>
            <a:chExt cx="2961588" cy="295321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AE25B4F-7B8E-681B-ECDF-A0A6F8E46DB3}"/>
                </a:ext>
              </a:extLst>
            </p:cNvPr>
            <p:cNvGrpSpPr/>
            <p:nvPr/>
          </p:nvGrpSpPr>
          <p:grpSpPr>
            <a:xfrm>
              <a:off x="4648733" y="3803329"/>
              <a:ext cx="1447267" cy="1444475"/>
              <a:chOff x="4626869" y="3934495"/>
              <a:chExt cx="1447602" cy="1444809"/>
            </a:xfrm>
          </p:grpSpPr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1911FDEB-5006-ECC1-1BAE-B5765BC2B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869" y="3934495"/>
                <a:ext cx="1447602" cy="1444809"/>
              </a:xfrm>
              <a:custGeom>
                <a:avLst/>
                <a:gdLst>
                  <a:gd name="T0" fmla="*/ 267 w 274"/>
                  <a:gd name="T1" fmla="*/ 196 h 274"/>
                  <a:gd name="T2" fmla="*/ 201 w 274"/>
                  <a:gd name="T3" fmla="*/ 132 h 274"/>
                  <a:gd name="T4" fmla="*/ 268 w 274"/>
                  <a:gd name="T5" fmla="*/ 68 h 274"/>
                  <a:gd name="T6" fmla="*/ 274 w 274"/>
                  <a:gd name="T7" fmla="*/ 67 h 274"/>
                  <a:gd name="T8" fmla="*/ 274 w 274"/>
                  <a:gd name="T9" fmla="*/ 53 h 274"/>
                  <a:gd name="T10" fmla="*/ 268 w 274"/>
                  <a:gd name="T11" fmla="*/ 51 h 274"/>
                  <a:gd name="T12" fmla="*/ 216 w 274"/>
                  <a:gd name="T13" fmla="*/ 3 h 274"/>
                  <a:gd name="T14" fmla="*/ 218 w 274"/>
                  <a:gd name="T15" fmla="*/ 1 h 274"/>
                  <a:gd name="T16" fmla="*/ 207 w 274"/>
                  <a:gd name="T17" fmla="*/ 0 h 274"/>
                  <a:gd name="T18" fmla="*/ 205 w 274"/>
                  <a:gd name="T19" fmla="*/ 8 h 274"/>
                  <a:gd name="T20" fmla="*/ 145 w 274"/>
                  <a:gd name="T21" fmla="*/ 65 h 274"/>
                  <a:gd name="T22" fmla="*/ 80 w 274"/>
                  <a:gd name="T23" fmla="*/ 0 h 274"/>
                  <a:gd name="T24" fmla="*/ 72 w 274"/>
                  <a:gd name="T25" fmla="*/ 0 h 274"/>
                  <a:gd name="T26" fmla="*/ 73 w 274"/>
                  <a:gd name="T27" fmla="*/ 0 h 274"/>
                  <a:gd name="T28" fmla="*/ 10 w 274"/>
                  <a:gd name="T29" fmla="*/ 59 h 274"/>
                  <a:gd name="T30" fmla="*/ 10 w 274"/>
                  <a:gd name="T31" fmla="*/ 83 h 274"/>
                  <a:gd name="T32" fmla="*/ 191 w 274"/>
                  <a:gd name="T33" fmla="*/ 264 h 274"/>
                  <a:gd name="T34" fmla="*/ 217 w 274"/>
                  <a:gd name="T35" fmla="*/ 264 h 274"/>
                  <a:gd name="T36" fmla="*/ 265 w 274"/>
                  <a:gd name="T37" fmla="*/ 216 h 274"/>
                  <a:gd name="T38" fmla="*/ 273 w 274"/>
                  <a:gd name="T39" fmla="*/ 210 h 274"/>
                  <a:gd name="T40" fmla="*/ 273 w 274"/>
                  <a:gd name="T41" fmla="*/ 198 h 274"/>
                  <a:gd name="T42" fmla="*/ 267 w 274"/>
                  <a:gd name="T43" fmla="*/ 1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4" h="274">
                    <a:moveTo>
                      <a:pt x="267" y="196"/>
                    </a:moveTo>
                    <a:cubicBezTo>
                      <a:pt x="246" y="176"/>
                      <a:pt x="225" y="156"/>
                      <a:pt x="201" y="132"/>
                    </a:cubicBezTo>
                    <a:cubicBezTo>
                      <a:pt x="225" y="109"/>
                      <a:pt x="246" y="88"/>
                      <a:pt x="268" y="68"/>
                    </a:cubicBezTo>
                    <a:cubicBezTo>
                      <a:pt x="269" y="67"/>
                      <a:pt x="272" y="67"/>
                      <a:pt x="274" y="67"/>
                    </a:cubicBezTo>
                    <a:cubicBezTo>
                      <a:pt x="274" y="53"/>
                      <a:pt x="274" y="53"/>
                      <a:pt x="274" y="53"/>
                    </a:cubicBezTo>
                    <a:cubicBezTo>
                      <a:pt x="271" y="53"/>
                      <a:pt x="269" y="52"/>
                      <a:pt x="268" y="51"/>
                    </a:cubicBezTo>
                    <a:cubicBezTo>
                      <a:pt x="250" y="36"/>
                      <a:pt x="233" y="20"/>
                      <a:pt x="216" y="3"/>
                    </a:cubicBezTo>
                    <a:cubicBezTo>
                      <a:pt x="217" y="2"/>
                      <a:pt x="218" y="1"/>
                      <a:pt x="218" y="1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3"/>
                      <a:pt x="206" y="6"/>
                      <a:pt x="205" y="8"/>
                    </a:cubicBezTo>
                    <a:cubicBezTo>
                      <a:pt x="185" y="28"/>
                      <a:pt x="164" y="47"/>
                      <a:pt x="145" y="65"/>
                    </a:cubicBezTo>
                    <a:cubicBezTo>
                      <a:pt x="124" y="44"/>
                      <a:pt x="102" y="22"/>
                      <a:pt x="80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0" y="22"/>
                      <a:pt x="30" y="41"/>
                      <a:pt x="10" y="59"/>
                    </a:cubicBezTo>
                    <a:cubicBezTo>
                      <a:pt x="0" y="67"/>
                      <a:pt x="0" y="74"/>
                      <a:pt x="10" y="83"/>
                    </a:cubicBezTo>
                    <a:cubicBezTo>
                      <a:pt x="70" y="143"/>
                      <a:pt x="131" y="204"/>
                      <a:pt x="191" y="264"/>
                    </a:cubicBezTo>
                    <a:cubicBezTo>
                      <a:pt x="201" y="274"/>
                      <a:pt x="207" y="274"/>
                      <a:pt x="217" y="264"/>
                    </a:cubicBezTo>
                    <a:cubicBezTo>
                      <a:pt x="232" y="247"/>
                      <a:pt x="249" y="232"/>
                      <a:pt x="265" y="216"/>
                    </a:cubicBezTo>
                    <a:cubicBezTo>
                      <a:pt x="268" y="212"/>
                      <a:pt x="270" y="210"/>
                      <a:pt x="273" y="210"/>
                    </a:cubicBezTo>
                    <a:cubicBezTo>
                      <a:pt x="273" y="198"/>
                      <a:pt x="273" y="198"/>
                      <a:pt x="273" y="198"/>
                    </a:cubicBezTo>
                    <a:cubicBezTo>
                      <a:pt x="271" y="198"/>
                      <a:pt x="269" y="197"/>
                      <a:pt x="267" y="196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Freeform 157">
                <a:extLst>
                  <a:ext uri="{FF2B5EF4-FFF2-40B4-BE49-F238E27FC236}">
                    <a16:creationId xmlns:a16="http://schemas.microsoft.com/office/drawing/2014/main" id="{847C7BA3-19B0-56C7-D671-7B330E31FF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257391" y="4424630"/>
                <a:ext cx="270757" cy="298723"/>
              </a:xfrm>
              <a:custGeom>
                <a:avLst/>
                <a:gdLst>
                  <a:gd name="T0" fmla="*/ 25 w 99"/>
                  <a:gd name="T1" fmla="*/ 58 h 109"/>
                  <a:gd name="T2" fmla="*/ 15 w 99"/>
                  <a:gd name="T3" fmla="*/ 61 h 109"/>
                  <a:gd name="T4" fmla="*/ 51 w 99"/>
                  <a:gd name="T5" fmla="*/ 55 h 109"/>
                  <a:gd name="T6" fmla="*/ 63 w 99"/>
                  <a:gd name="T7" fmla="*/ 46 h 109"/>
                  <a:gd name="T8" fmla="*/ 56 w 99"/>
                  <a:gd name="T9" fmla="*/ 59 h 109"/>
                  <a:gd name="T10" fmla="*/ 51 w 99"/>
                  <a:gd name="T11" fmla="*/ 67 h 109"/>
                  <a:gd name="T12" fmla="*/ 46 w 99"/>
                  <a:gd name="T13" fmla="*/ 57 h 109"/>
                  <a:gd name="T14" fmla="*/ 38 w 99"/>
                  <a:gd name="T15" fmla="*/ 37 h 109"/>
                  <a:gd name="T16" fmla="*/ 51 w 99"/>
                  <a:gd name="T17" fmla="*/ 55 h 109"/>
                  <a:gd name="T18" fmla="*/ 42 w 99"/>
                  <a:gd name="T19" fmla="*/ 33 h 109"/>
                  <a:gd name="T20" fmla="*/ 42 w 99"/>
                  <a:gd name="T21" fmla="*/ 0 h 109"/>
                  <a:gd name="T22" fmla="*/ 15 w 99"/>
                  <a:gd name="T23" fmla="*/ 25 h 109"/>
                  <a:gd name="T24" fmla="*/ 15 w 99"/>
                  <a:gd name="T25" fmla="*/ 94 h 109"/>
                  <a:gd name="T26" fmla="*/ 84 w 99"/>
                  <a:gd name="T27" fmla="*/ 94 h 109"/>
                  <a:gd name="T28" fmla="*/ 97 w 99"/>
                  <a:gd name="T29" fmla="*/ 73 h 109"/>
                  <a:gd name="T30" fmla="*/ 85 w 99"/>
                  <a:gd name="T31" fmla="*/ 71 h 109"/>
                  <a:gd name="T32" fmla="*/ 49 w 99"/>
                  <a:gd name="T33" fmla="*/ 97 h 109"/>
                  <a:gd name="T34" fmla="*/ 12 w 99"/>
                  <a:gd name="T35" fmla="*/ 60 h 109"/>
                  <a:gd name="T36" fmla="*/ 42 w 99"/>
                  <a:gd name="T37" fmla="*/ 22 h 109"/>
                  <a:gd name="T38" fmla="*/ 85 w 99"/>
                  <a:gd name="T39" fmla="*/ 47 h 109"/>
                  <a:gd name="T40" fmla="*/ 95 w 99"/>
                  <a:gd name="T41" fmla="*/ 41 h 109"/>
                  <a:gd name="T42" fmla="*/ 98 w 99"/>
                  <a:gd name="T43" fmla="*/ 53 h 109"/>
                  <a:gd name="T44" fmla="*/ 87 w 99"/>
                  <a:gd name="T45" fmla="*/ 56 h 109"/>
                  <a:gd name="T46" fmla="*/ 87 w 99"/>
                  <a:gd name="T47" fmla="*/ 67 h 109"/>
                  <a:gd name="T48" fmla="*/ 87 w 99"/>
                  <a:gd name="T49" fmla="*/ 59 h 109"/>
                  <a:gd name="T50" fmla="*/ 99 w 99"/>
                  <a:gd name="T51" fmla="*/ 57 h 109"/>
                  <a:gd name="T52" fmla="*/ 99 w 99"/>
                  <a:gd name="T53" fmla="*/ 60 h 109"/>
                  <a:gd name="T54" fmla="*/ 97 w 99"/>
                  <a:gd name="T55" fmla="*/ 71 h 109"/>
                  <a:gd name="T56" fmla="*/ 87 w 99"/>
                  <a:gd name="T57" fmla="*/ 67 h 109"/>
                  <a:gd name="T58" fmla="*/ 80 w 99"/>
                  <a:gd name="T59" fmla="*/ 37 h 109"/>
                  <a:gd name="T60" fmla="*/ 88 w 99"/>
                  <a:gd name="T61" fmla="*/ 28 h 109"/>
                  <a:gd name="T62" fmla="*/ 94 w 99"/>
                  <a:gd name="T63" fmla="*/ 38 h 109"/>
                  <a:gd name="T64" fmla="*/ 84 w 99"/>
                  <a:gd name="T65" fmla="*/ 44 h 109"/>
                  <a:gd name="T66" fmla="*/ 77 w 99"/>
                  <a:gd name="T67" fmla="*/ 34 h 109"/>
                  <a:gd name="T68" fmla="*/ 71 w 99"/>
                  <a:gd name="T69" fmla="*/ 28 h 109"/>
                  <a:gd name="T70" fmla="*/ 76 w 99"/>
                  <a:gd name="T71" fmla="*/ 18 h 109"/>
                  <a:gd name="T72" fmla="*/ 84 w 99"/>
                  <a:gd name="T73" fmla="*/ 25 h 109"/>
                  <a:gd name="T74" fmla="*/ 86 w 99"/>
                  <a:gd name="T75" fmla="*/ 27 h 109"/>
                  <a:gd name="T76" fmla="*/ 50 w 99"/>
                  <a:gd name="T77" fmla="*/ 93 h 109"/>
                  <a:gd name="T78" fmla="*/ 53 w 99"/>
                  <a:gd name="T79" fmla="*/ 83 h 109"/>
                  <a:gd name="T80" fmla="*/ 50 w 99"/>
                  <a:gd name="T81" fmla="*/ 93 h 109"/>
                  <a:gd name="T82" fmla="*/ 67 w 99"/>
                  <a:gd name="T83" fmla="*/ 76 h 109"/>
                  <a:gd name="T84" fmla="*/ 77 w 99"/>
                  <a:gd name="T85" fmla="*/ 81 h 109"/>
                  <a:gd name="T86" fmla="*/ 25 w 99"/>
                  <a:gd name="T87" fmla="*/ 83 h 109"/>
                  <a:gd name="T88" fmla="*/ 34 w 99"/>
                  <a:gd name="T89" fmla="*/ 78 h 109"/>
                  <a:gd name="T90" fmla="*/ 25 w 99"/>
                  <a:gd name="T91" fmla="*/ 83 h 109"/>
                  <a:gd name="T92" fmla="*/ 33 w 99"/>
                  <a:gd name="T93" fmla="*/ 40 h 109"/>
                  <a:gd name="T94" fmla="*/ 23 w 99"/>
                  <a:gd name="T95" fmla="*/ 36 h 109"/>
                  <a:gd name="T96" fmla="*/ 75 w 99"/>
                  <a:gd name="T97" fmla="*/ 34 h 109"/>
                  <a:gd name="T98" fmla="*/ 66 w 99"/>
                  <a:gd name="T99" fmla="*/ 39 h 109"/>
                  <a:gd name="T100" fmla="*/ 75 w 99"/>
                  <a:gd name="T101" fmla="*/ 34 h 109"/>
                  <a:gd name="T102" fmla="*/ 75 w 99"/>
                  <a:gd name="T103" fmla="*/ 59 h 109"/>
                  <a:gd name="T104" fmla="*/ 85 w 99"/>
                  <a:gd name="T10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9" h="109">
                    <a:moveTo>
                      <a:pt x="1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58"/>
                      <a:pt x="15" y="58"/>
                      <a:pt x="15" y="58"/>
                    </a:cubicBezTo>
                    <a:close/>
                    <a:moveTo>
                      <a:pt x="51" y="55"/>
                    </a:moveTo>
                    <a:cubicBezTo>
                      <a:pt x="52" y="55"/>
                      <a:pt x="52" y="55"/>
                      <a:pt x="53" y="55"/>
                    </a:cubicBezTo>
                    <a:cubicBezTo>
                      <a:pt x="56" y="52"/>
                      <a:pt x="60" y="48"/>
                      <a:pt x="63" y="46"/>
                    </a:cubicBezTo>
                    <a:cubicBezTo>
                      <a:pt x="64" y="46"/>
                      <a:pt x="65" y="47"/>
                      <a:pt x="66" y="48"/>
                    </a:cubicBezTo>
                    <a:cubicBezTo>
                      <a:pt x="63" y="53"/>
                      <a:pt x="60" y="56"/>
                      <a:pt x="56" y="59"/>
                    </a:cubicBezTo>
                    <a:cubicBezTo>
                      <a:pt x="57" y="60"/>
                      <a:pt x="57" y="60"/>
                      <a:pt x="57" y="61"/>
                    </a:cubicBezTo>
                    <a:cubicBezTo>
                      <a:pt x="57" y="64"/>
                      <a:pt x="54" y="67"/>
                      <a:pt x="51" y="67"/>
                    </a:cubicBezTo>
                    <a:cubicBezTo>
                      <a:pt x="47" y="67"/>
                      <a:pt x="45" y="64"/>
                      <a:pt x="45" y="61"/>
                    </a:cubicBezTo>
                    <a:cubicBezTo>
                      <a:pt x="45" y="59"/>
                      <a:pt x="45" y="58"/>
                      <a:pt x="46" y="57"/>
                    </a:cubicBezTo>
                    <a:cubicBezTo>
                      <a:pt x="41" y="51"/>
                      <a:pt x="38" y="45"/>
                      <a:pt x="35" y="38"/>
                    </a:cubicBezTo>
                    <a:cubicBezTo>
                      <a:pt x="36" y="38"/>
                      <a:pt x="37" y="37"/>
                      <a:pt x="38" y="37"/>
                    </a:cubicBezTo>
                    <a:cubicBezTo>
                      <a:pt x="42" y="42"/>
                      <a:pt x="46" y="49"/>
                      <a:pt x="49" y="55"/>
                    </a:cubicBezTo>
                    <a:cubicBezTo>
                      <a:pt x="49" y="55"/>
                      <a:pt x="50" y="55"/>
                      <a:pt x="51" y="55"/>
                    </a:cubicBezTo>
                    <a:close/>
                    <a:moveTo>
                      <a:pt x="42" y="22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2" y="12"/>
                      <a:pt x="22" y="17"/>
                      <a:pt x="15" y="25"/>
                    </a:cubicBezTo>
                    <a:cubicBezTo>
                      <a:pt x="5" y="34"/>
                      <a:pt x="0" y="46"/>
                      <a:pt x="0" y="60"/>
                    </a:cubicBezTo>
                    <a:cubicBezTo>
                      <a:pt x="0" y="73"/>
                      <a:pt x="5" y="85"/>
                      <a:pt x="15" y="94"/>
                    </a:cubicBezTo>
                    <a:cubicBezTo>
                      <a:pt x="24" y="104"/>
                      <a:pt x="36" y="109"/>
                      <a:pt x="49" y="109"/>
                    </a:cubicBezTo>
                    <a:cubicBezTo>
                      <a:pt x="63" y="109"/>
                      <a:pt x="75" y="104"/>
                      <a:pt x="84" y="94"/>
                    </a:cubicBezTo>
                    <a:cubicBezTo>
                      <a:pt x="90" y="89"/>
                      <a:pt x="94" y="82"/>
                      <a:pt x="96" y="75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4" y="77"/>
                      <a:pt x="80" y="82"/>
                      <a:pt x="76" y="86"/>
                    </a:cubicBezTo>
                    <a:cubicBezTo>
                      <a:pt x="69" y="93"/>
                      <a:pt x="60" y="97"/>
                      <a:pt x="49" y="97"/>
                    </a:cubicBezTo>
                    <a:cubicBezTo>
                      <a:pt x="39" y="97"/>
                      <a:pt x="30" y="93"/>
                      <a:pt x="23" y="86"/>
                    </a:cubicBezTo>
                    <a:cubicBezTo>
                      <a:pt x="16" y="79"/>
                      <a:pt x="12" y="70"/>
                      <a:pt x="12" y="60"/>
                    </a:cubicBezTo>
                    <a:cubicBezTo>
                      <a:pt x="12" y="50"/>
                      <a:pt x="16" y="40"/>
                      <a:pt x="23" y="33"/>
                    </a:cubicBezTo>
                    <a:cubicBezTo>
                      <a:pt x="28" y="28"/>
                      <a:pt x="35" y="24"/>
                      <a:pt x="42" y="22"/>
                    </a:cubicBezTo>
                    <a:close/>
                    <a:moveTo>
                      <a:pt x="87" y="54"/>
                    </a:moveTo>
                    <a:cubicBezTo>
                      <a:pt x="87" y="52"/>
                      <a:pt x="86" y="49"/>
                      <a:pt x="85" y="47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6"/>
                      <a:pt x="98" y="50"/>
                      <a:pt x="98" y="53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67"/>
                    </a:moveTo>
                    <a:cubicBezTo>
                      <a:pt x="87" y="64"/>
                      <a:pt x="87" y="62"/>
                      <a:pt x="87" y="60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60"/>
                    </a:cubicBezTo>
                    <a:cubicBezTo>
                      <a:pt x="99" y="63"/>
                      <a:pt x="99" y="66"/>
                      <a:pt x="98" y="69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7" y="67"/>
                      <a:pt x="87" y="67"/>
                      <a:pt x="87" y="67"/>
                    </a:cubicBezTo>
                    <a:close/>
                    <a:moveTo>
                      <a:pt x="83" y="42"/>
                    </a:moveTo>
                    <a:cubicBezTo>
                      <a:pt x="82" y="40"/>
                      <a:pt x="81" y="38"/>
                      <a:pt x="80" y="37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1" y="32"/>
                      <a:pt x="92" y="35"/>
                      <a:pt x="94" y="38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3" y="42"/>
                      <a:pt x="83" y="42"/>
                      <a:pt x="83" y="42"/>
                    </a:cubicBezTo>
                    <a:close/>
                    <a:moveTo>
                      <a:pt x="77" y="34"/>
                    </a:moveTo>
                    <a:cubicBezTo>
                      <a:pt x="76" y="33"/>
                      <a:pt x="76" y="33"/>
                      <a:pt x="76" y="33"/>
                    </a:cubicBezTo>
                    <a:cubicBezTo>
                      <a:pt x="75" y="31"/>
                      <a:pt x="73" y="30"/>
                      <a:pt x="71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80" y="21"/>
                      <a:pt x="82" y="23"/>
                      <a:pt x="84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6" y="27"/>
                      <a:pt x="86" y="27"/>
                      <a:pt x="86" y="27"/>
                    </a:cubicBezTo>
                    <a:cubicBezTo>
                      <a:pt x="77" y="34"/>
                      <a:pt x="77" y="34"/>
                      <a:pt x="77" y="34"/>
                    </a:cubicBezTo>
                    <a:close/>
                    <a:moveTo>
                      <a:pt x="50" y="93"/>
                    </a:move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0" y="93"/>
                      <a:pt x="50" y="93"/>
                      <a:pt x="50" y="93"/>
                    </a:cubicBezTo>
                    <a:close/>
                    <a:moveTo>
                      <a:pt x="74" y="83"/>
                    </a:moveTo>
                    <a:cubicBezTo>
                      <a:pt x="67" y="76"/>
                      <a:pt x="67" y="76"/>
                      <a:pt x="67" y="76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4" y="83"/>
                      <a:pt x="74" y="83"/>
                      <a:pt x="74" y="83"/>
                    </a:cubicBezTo>
                    <a:close/>
                    <a:moveTo>
                      <a:pt x="25" y="83"/>
                    </a:moveTo>
                    <a:cubicBezTo>
                      <a:pt x="32" y="76"/>
                      <a:pt x="32" y="76"/>
                      <a:pt x="32" y="76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5" y="83"/>
                      <a:pt x="25" y="83"/>
                      <a:pt x="25" y="83"/>
                    </a:cubicBezTo>
                    <a:close/>
                    <a:moveTo>
                      <a:pt x="26" y="33"/>
                    </a:moveTo>
                    <a:cubicBezTo>
                      <a:pt x="33" y="40"/>
                      <a:pt x="33" y="40"/>
                      <a:pt x="33" y="4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6" y="33"/>
                      <a:pt x="26" y="33"/>
                      <a:pt x="26" y="33"/>
                    </a:cubicBezTo>
                    <a:close/>
                    <a:moveTo>
                      <a:pt x="75" y="34"/>
                    </a:moveTo>
                    <a:cubicBezTo>
                      <a:pt x="73" y="32"/>
                      <a:pt x="73" y="32"/>
                      <a:pt x="73" y="3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5" y="34"/>
                      <a:pt x="75" y="34"/>
                      <a:pt x="75" y="34"/>
                    </a:cubicBezTo>
                    <a:close/>
                    <a:moveTo>
                      <a:pt x="8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5" y="56"/>
                      <a:pt x="85" y="56"/>
                      <a:pt x="85" y="56"/>
                    </a:cubicBezTo>
                    <a:lnTo>
                      <a:pt x="85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13594A0-AA66-C648-CD68-05BC393841AB}"/>
                </a:ext>
              </a:extLst>
            </p:cNvPr>
            <p:cNvGrpSpPr/>
            <p:nvPr/>
          </p:nvGrpSpPr>
          <p:grpSpPr>
            <a:xfrm>
              <a:off x="6090411" y="3808917"/>
              <a:ext cx="1503147" cy="1458443"/>
              <a:chOff x="6068881" y="3940084"/>
              <a:chExt cx="1503494" cy="1458781"/>
            </a:xfrm>
          </p:grpSpPr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D3F42304-73ED-DF6E-7DFE-1BB8951F9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8881" y="3940084"/>
                <a:ext cx="1503494" cy="1458781"/>
              </a:xfrm>
              <a:custGeom>
                <a:avLst/>
                <a:gdLst>
                  <a:gd name="T0" fmla="*/ 201 w 285"/>
                  <a:gd name="T1" fmla="*/ 1 h 277"/>
                  <a:gd name="T2" fmla="*/ 131 w 285"/>
                  <a:gd name="T3" fmla="*/ 66 h 277"/>
                  <a:gd name="T4" fmla="*/ 73 w 285"/>
                  <a:gd name="T5" fmla="*/ 6 h 277"/>
                  <a:gd name="T6" fmla="*/ 71 w 285"/>
                  <a:gd name="T7" fmla="*/ 0 h 277"/>
                  <a:gd name="T8" fmla="*/ 54 w 285"/>
                  <a:gd name="T9" fmla="*/ 0 h 277"/>
                  <a:gd name="T10" fmla="*/ 59 w 285"/>
                  <a:gd name="T11" fmla="*/ 5 h 277"/>
                  <a:gd name="T12" fmla="*/ 11 w 285"/>
                  <a:gd name="T13" fmla="*/ 49 h 277"/>
                  <a:gd name="T14" fmla="*/ 1 w 285"/>
                  <a:gd name="T15" fmla="*/ 52 h 277"/>
                  <a:gd name="T16" fmla="*/ 1 w 285"/>
                  <a:gd name="T17" fmla="*/ 66 h 277"/>
                  <a:gd name="T18" fmla="*/ 10 w 285"/>
                  <a:gd name="T19" fmla="*/ 68 h 277"/>
                  <a:gd name="T20" fmla="*/ 77 w 285"/>
                  <a:gd name="T21" fmla="*/ 130 h 277"/>
                  <a:gd name="T22" fmla="*/ 9 w 285"/>
                  <a:gd name="T23" fmla="*/ 195 h 277"/>
                  <a:gd name="T24" fmla="*/ 0 w 285"/>
                  <a:gd name="T25" fmla="*/ 197 h 277"/>
                  <a:gd name="T26" fmla="*/ 0 w 285"/>
                  <a:gd name="T27" fmla="*/ 209 h 277"/>
                  <a:gd name="T28" fmla="*/ 13 w 285"/>
                  <a:gd name="T29" fmla="*/ 214 h 277"/>
                  <a:gd name="T30" fmla="*/ 55 w 285"/>
                  <a:gd name="T31" fmla="*/ 257 h 277"/>
                  <a:gd name="T32" fmla="*/ 96 w 285"/>
                  <a:gd name="T33" fmla="*/ 257 h 277"/>
                  <a:gd name="T34" fmla="*/ 221 w 285"/>
                  <a:gd name="T35" fmla="*/ 133 h 277"/>
                  <a:gd name="T36" fmla="*/ 285 w 285"/>
                  <a:gd name="T37" fmla="*/ 75 h 277"/>
                  <a:gd name="T38" fmla="*/ 213 w 285"/>
                  <a:gd name="T39" fmla="*/ 1 h 277"/>
                  <a:gd name="T40" fmla="*/ 201 w 285"/>
                  <a:gd name="T41" fmla="*/ 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5" h="277">
                    <a:moveTo>
                      <a:pt x="201" y="1"/>
                    </a:moveTo>
                    <a:cubicBezTo>
                      <a:pt x="179" y="22"/>
                      <a:pt x="156" y="43"/>
                      <a:pt x="131" y="66"/>
                    </a:cubicBezTo>
                    <a:cubicBezTo>
                      <a:pt x="113" y="48"/>
                      <a:pt x="93" y="28"/>
                      <a:pt x="73" y="6"/>
                    </a:cubicBezTo>
                    <a:cubicBezTo>
                      <a:pt x="72" y="5"/>
                      <a:pt x="71" y="3"/>
                      <a:pt x="71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2"/>
                      <a:pt x="58" y="3"/>
                      <a:pt x="59" y="5"/>
                    </a:cubicBezTo>
                    <a:cubicBezTo>
                      <a:pt x="45" y="19"/>
                      <a:pt x="29" y="35"/>
                      <a:pt x="11" y="49"/>
                    </a:cubicBezTo>
                    <a:cubicBezTo>
                      <a:pt x="9" y="51"/>
                      <a:pt x="5" y="52"/>
                      <a:pt x="1" y="52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4" y="65"/>
                      <a:pt x="9" y="66"/>
                      <a:pt x="10" y="68"/>
                    </a:cubicBezTo>
                    <a:cubicBezTo>
                      <a:pt x="32" y="87"/>
                      <a:pt x="53" y="108"/>
                      <a:pt x="77" y="130"/>
                    </a:cubicBezTo>
                    <a:cubicBezTo>
                      <a:pt x="52" y="154"/>
                      <a:pt x="31" y="175"/>
                      <a:pt x="9" y="195"/>
                    </a:cubicBezTo>
                    <a:cubicBezTo>
                      <a:pt x="8" y="197"/>
                      <a:pt x="4" y="197"/>
                      <a:pt x="0" y="19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4" y="208"/>
                      <a:pt x="8" y="209"/>
                      <a:pt x="13" y="214"/>
                    </a:cubicBezTo>
                    <a:cubicBezTo>
                      <a:pt x="27" y="229"/>
                      <a:pt x="41" y="243"/>
                      <a:pt x="55" y="257"/>
                    </a:cubicBezTo>
                    <a:cubicBezTo>
                      <a:pt x="76" y="277"/>
                      <a:pt x="76" y="277"/>
                      <a:pt x="96" y="257"/>
                    </a:cubicBezTo>
                    <a:cubicBezTo>
                      <a:pt x="138" y="216"/>
                      <a:pt x="179" y="174"/>
                      <a:pt x="221" y="133"/>
                    </a:cubicBezTo>
                    <a:cubicBezTo>
                      <a:pt x="241" y="113"/>
                      <a:pt x="263" y="95"/>
                      <a:pt x="285" y="75"/>
                    </a:cubicBezTo>
                    <a:cubicBezTo>
                      <a:pt x="258" y="48"/>
                      <a:pt x="236" y="25"/>
                      <a:pt x="213" y="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C9BE4640-1628-BDB3-4DC9-D63495E747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30845" y="4443976"/>
                <a:ext cx="240570" cy="324277"/>
                <a:chOff x="3722033" y="3714538"/>
                <a:chExt cx="500321" cy="674410"/>
              </a:xfrm>
              <a:solidFill>
                <a:srgbClr val="FFFFFF"/>
              </a:solidFill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ACEA8B90-1703-B0BB-5616-B48C5B561F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8586" y="4203888"/>
                  <a:ext cx="306118" cy="185060"/>
                </a:xfrm>
                <a:custGeom>
                  <a:avLst/>
                  <a:gdLst>
                    <a:gd name="T0" fmla="*/ 317 w 354"/>
                    <a:gd name="T1" fmla="*/ 5 h 214"/>
                    <a:gd name="T2" fmla="*/ 354 w 354"/>
                    <a:gd name="T3" fmla="*/ 186 h 214"/>
                    <a:gd name="T4" fmla="*/ 294 w 354"/>
                    <a:gd name="T5" fmla="*/ 171 h 214"/>
                    <a:gd name="T6" fmla="*/ 250 w 354"/>
                    <a:gd name="T7" fmla="*/ 214 h 214"/>
                    <a:gd name="T8" fmla="*/ 215 w 354"/>
                    <a:gd name="T9" fmla="*/ 44 h 214"/>
                    <a:gd name="T10" fmla="*/ 230 w 354"/>
                    <a:gd name="T11" fmla="*/ 46 h 214"/>
                    <a:gd name="T12" fmla="*/ 241 w 354"/>
                    <a:gd name="T13" fmla="*/ 45 h 214"/>
                    <a:gd name="T14" fmla="*/ 287 w 354"/>
                    <a:gd name="T15" fmla="*/ 7 h 214"/>
                    <a:gd name="T16" fmla="*/ 292 w 354"/>
                    <a:gd name="T17" fmla="*/ 0 h 214"/>
                    <a:gd name="T18" fmla="*/ 300 w 354"/>
                    <a:gd name="T19" fmla="*/ 2 h 214"/>
                    <a:gd name="T20" fmla="*/ 317 w 354"/>
                    <a:gd name="T21" fmla="*/ 5 h 214"/>
                    <a:gd name="T22" fmla="*/ 140 w 354"/>
                    <a:gd name="T23" fmla="*/ 44 h 214"/>
                    <a:gd name="T24" fmla="*/ 105 w 354"/>
                    <a:gd name="T25" fmla="*/ 214 h 214"/>
                    <a:gd name="T26" fmla="*/ 60 w 354"/>
                    <a:gd name="T27" fmla="*/ 171 h 214"/>
                    <a:gd name="T28" fmla="*/ 0 w 354"/>
                    <a:gd name="T29" fmla="*/ 186 h 214"/>
                    <a:gd name="T30" fmla="*/ 38 w 354"/>
                    <a:gd name="T31" fmla="*/ 5 h 214"/>
                    <a:gd name="T32" fmla="*/ 55 w 354"/>
                    <a:gd name="T33" fmla="*/ 2 h 214"/>
                    <a:gd name="T34" fmla="*/ 63 w 354"/>
                    <a:gd name="T35" fmla="*/ 0 h 214"/>
                    <a:gd name="T36" fmla="*/ 67 w 354"/>
                    <a:gd name="T37" fmla="*/ 7 h 214"/>
                    <a:gd name="T38" fmla="*/ 103 w 354"/>
                    <a:gd name="T39" fmla="*/ 42 h 214"/>
                    <a:gd name="T40" fmla="*/ 114 w 354"/>
                    <a:gd name="T41" fmla="*/ 45 h 214"/>
                    <a:gd name="T42" fmla="*/ 140 w 354"/>
                    <a:gd name="T43" fmla="*/ 4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4" h="214">
                      <a:moveTo>
                        <a:pt x="317" y="5"/>
                      </a:moveTo>
                      <a:cubicBezTo>
                        <a:pt x="354" y="186"/>
                        <a:pt x="354" y="186"/>
                        <a:pt x="354" y="186"/>
                      </a:cubicBezTo>
                      <a:cubicBezTo>
                        <a:pt x="294" y="171"/>
                        <a:pt x="294" y="171"/>
                        <a:pt x="294" y="171"/>
                      </a:cubicBezTo>
                      <a:cubicBezTo>
                        <a:pt x="250" y="214"/>
                        <a:pt x="250" y="214"/>
                        <a:pt x="250" y="214"/>
                      </a:cubicBezTo>
                      <a:cubicBezTo>
                        <a:pt x="215" y="44"/>
                        <a:pt x="215" y="44"/>
                        <a:pt x="215" y="44"/>
                      </a:cubicBezTo>
                      <a:cubicBezTo>
                        <a:pt x="220" y="45"/>
                        <a:pt x="225" y="46"/>
                        <a:pt x="230" y="46"/>
                      </a:cubicBezTo>
                      <a:cubicBezTo>
                        <a:pt x="234" y="46"/>
                        <a:pt x="238" y="46"/>
                        <a:pt x="241" y="45"/>
                      </a:cubicBezTo>
                      <a:cubicBezTo>
                        <a:pt x="264" y="40"/>
                        <a:pt x="276" y="25"/>
                        <a:pt x="287" y="7"/>
                      </a:cubicBezTo>
                      <a:cubicBezTo>
                        <a:pt x="289" y="5"/>
                        <a:pt x="290" y="2"/>
                        <a:pt x="292" y="0"/>
                      </a:cubicBezTo>
                      <a:cubicBezTo>
                        <a:pt x="295" y="0"/>
                        <a:pt x="298" y="1"/>
                        <a:pt x="300" y="2"/>
                      </a:cubicBezTo>
                      <a:cubicBezTo>
                        <a:pt x="306" y="3"/>
                        <a:pt x="311" y="4"/>
                        <a:pt x="317" y="5"/>
                      </a:cubicBezTo>
                      <a:close/>
                      <a:moveTo>
                        <a:pt x="140" y="44"/>
                      </a:move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60" y="171"/>
                        <a:pt x="60" y="171"/>
                        <a:pt x="60" y="171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43" y="4"/>
                        <a:pt x="49" y="3"/>
                        <a:pt x="55" y="2"/>
                      </a:cubicBezTo>
                      <a:cubicBezTo>
                        <a:pt x="57" y="1"/>
                        <a:pt x="60" y="1"/>
                        <a:pt x="63" y="0"/>
                      </a:cubicBezTo>
                      <a:cubicBezTo>
                        <a:pt x="65" y="2"/>
                        <a:pt x="66" y="5"/>
                        <a:pt x="67" y="7"/>
                      </a:cubicBezTo>
                      <a:cubicBezTo>
                        <a:pt x="77" y="21"/>
                        <a:pt x="86" y="35"/>
                        <a:pt x="103" y="42"/>
                      </a:cubicBezTo>
                      <a:cubicBezTo>
                        <a:pt x="106" y="43"/>
                        <a:pt x="110" y="44"/>
                        <a:pt x="114" y="45"/>
                      </a:cubicBezTo>
                      <a:cubicBezTo>
                        <a:pt x="123" y="47"/>
                        <a:pt x="131" y="46"/>
                        <a:pt x="14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FF3581A9-B4E7-1EC0-FF48-45F9648C03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22033" y="3714538"/>
                  <a:ext cx="500321" cy="500687"/>
                </a:xfrm>
                <a:custGeom>
                  <a:avLst/>
                  <a:gdLst>
                    <a:gd name="T0" fmla="*/ 289 w 579"/>
                    <a:gd name="T1" fmla="*/ 28 h 579"/>
                    <a:gd name="T2" fmla="*/ 346 w 579"/>
                    <a:gd name="T3" fmla="*/ 4 h 579"/>
                    <a:gd name="T4" fmla="*/ 390 w 579"/>
                    <a:gd name="T5" fmla="*/ 48 h 579"/>
                    <a:gd name="T6" fmla="*/ 451 w 579"/>
                    <a:gd name="T7" fmla="*/ 48 h 579"/>
                    <a:gd name="T8" fmla="*/ 475 w 579"/>
                    <a:gd name="T9" fmla="*/ 105 h 579"/>
                    <a:gd name="T10" fmla="*/ 532 w 579"/>
                    <a:gd name="T11" fmla="*/ 128 h 579"/>
                    <a:gd name="T12" fmla="*/ 531 w 579"/>
                    <a:gd name="T13" fmla="*/ 190 h 579"/>
                    <a:gd name="T14" fmla="*/ 575 w 579"/>
                    <a:gd name="T15" fmla="*/ 233 h 579"/>
                    <a:gd name="T16" fmla="*/ 551 w 579"/>
                    <a:gd name="T17" fmla="*/ 290 h 579"/>
                    <a:gd name="T18" fmla="*/ 575 w 579"/>
                    <a:gd name="T19" fmla="*/ 347 h 579"/>
                    <a:gd name="T20" fmla="*/ 531 w 579"/>
                    <a:gd name="T21" fmla="*/ 390 h 579"/>
                    <a:gd name="T22" fmla="*/ 532 w 579"/>
                    <a:gd name="T23" fmla="*/ 452 h 579"/>
                    <a:gd name="T24" fmla="*/ 475 w 579"/>
                    <a:gd name="T25" fmla="*/ 475 h 579"/>
                    <a:gd name="T26" fmla="*/ 451 w 579"/>
                    <a:gd name="T27" fmla="*/ 532 h 579"/>
                    <a:gd name="T28" fmla="*/ 390 w 579"/>
                    <a:gd name="T29" fmla="*/ 532 h 579"/>
                    <a:gd name="T30" fmla="*/ 346 w 579"/>
                    <a:gd name="T31" fmla="*/ 575 h 579"/>
                    <a:gd name="T32" fmla="*/ 289 w 579"/>
                    <a:gd name="T33" fmla="*/ 552 h 579"/>
                    <a:gd name="T34" fmla="*/ 233 w 579"/>
                    <a:gd name="T35" fmla="*/ 575 h 579"/>
                    <a:gd name="T36" fmla="*/ 189 w 579"/>
                    <a:gd name="T37" fmla="*/ 532 h 579"/>
                    <a:gd name="T38" fmla="*/ 128 w 579"/>
                    <a:gd name="T39" fmla="*/ 532 h 579"/>
                    <a:gd name="T40" fmla="*/ 104 w 579"/>
                    <a:gd name="T41" fmla="*/ 475 h 579"/>
                    <a:gd name="T42" fmla="*/ 47 w 579"/>
                    <a:gd name="T43" fmla="*/ 452 h 579"/>
                    <a:gd name="T44" fmla="*/ 47 w 579"/>
                    <a:gd name="T45" fmla="*/ 390 h 579"/>
                    <a:gd name="T46" fmla="*/ 4 w 579"/>
                    <a:gd name="T47" fmla="*/ 347 h 579"/>
                    <a:gd name="T48" fmla="*/ 27 w 579"/>
                    <a:gd name="T49" fmla="*/ 290 h 579"/>
                    <a:gd name="T50" fmla="*/ 4 w 579"/>
                    <a:gd name="T51" fmla="*/ 233 h 579"/>
                    <a:gd name="T52" fmla="*/ 47 w 579"/>
                    <a:gd name="T53" fmla="*/ 190 h 579"/>
                    <a:gd name="T54" fmla="*/ 47 w 579"/>
                    <a:gd name="T55" fmla="*/ 128 h 579"/>
                    <a:gd name="T56" fmla="*/ 104 w 579"/>
                    <a:gd name="T57" fmla="*/ 105 h 579"/>
                    <a:gd name="T58" fmla="*/ 128 w 579"/>
                    <a:gd name="T59" fmla="*/ 48 h 579"/>
                    <a:gd name="T60" fmla="*/ 189 w 579"/>
                    <a:gd name="T61" fmla="*/ 48 h 579"/>
                    <a:gd name="T62" fmla="*/ 233 w 579"/>
                    <a:gd name="T63" fmla="*/ 4 h 579"/>
                    <a:gd name="T64" fmla="*/ 289 w 579"/>
                    <a:gd name="T65" fmla="*/ 28 h 579"/>
                    <a:gd name="T66" fmla="*/ 367 w 579"/>
                    <a:gd name="T67" fmla="*/ 103 h 579"/>
                    <a:gd name="T68" fmla="*/ 87 w 579"/>
                    <a:gd name="T69" fmla="*/ 288 h 579"/>
                    <a:gd name="T70" fmla="*/ 367 w 579"/>
                    <a:gd name="T71" fmla="*/ 477 h 579"/>
                    <a:gd name="T72" fmla="*/ 431 w 579"/>
                    <a:gd name="T73" fmla="*/ 146 h 579"/>
                    <a:gd name="T74" fmla="*/ 367 w 579"/>
                    <a:gd name="T75" fmla="*/ 103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9" h="579">
                      <a:moveTo>
                        <a:pt x="289" y="28"/>
                      </a:moveTo>
                      <a:cubicBezTo>
                        <a:pt x="308" y="29"/>
                        <a:pt x="327" y="0"/>
                        <a:pt x="346" y="4"/>
                      </a:cubicBezTo>
                      <a:cubicBezTo>
                        <a:pt x="365" y="8"/>
                        <a:pt x="371" y="42"/>
                        <a:pt x="390" y="48"/>
                      </a:cubicBezTo>
                      <a:cubicBezTo>
                        <a:pt x="407" y="56"/>
                        <a:pt x="435" y="37"/>
                        <a:pt x="451" y="48"/>
                      </a:cubicBezTo>
                      <a:cubicBezTo>
                        <a:pt x="467" y="58"/>
                        <a:pt x="460" y="92"/>
                        <a:pt x="475" y="105"/>
                      </a:cubicBezTo>
                      <a:cubicBezTo>
                        <a:pt x="487" y="119"/>
                        <a:pt x="521" y="112"/>
                        <a:pt x="532" y="128"/>
                      </a:cubicBezTo>
                      <a:cubicBezTo>
                        <a:pt x="542" y="144"/>
                        <a:pt x="523" y="172"/>
                        <a:pt x="531" y="190"/>
                      </a:cubicBezTo>
                      <a:cubicBezTo>
                        <a:pt x="537" y="208"/>
                        <a:pt x="571" y="214"/>
                        <a:pt x="575" y="233"/>
                      </a:cubicBezTo>
                      <a:cubicBezTo>
                        <a:pt x="579" y="252"/>
                        <a:pt x="550" y="271"/>
                        <a:pt x="551" y="290"/>
                      </a:cubicBezTo>
                      <a:cubicBezTo>
                        <a:pt x="550" y="309"/>
                        <a:pt x="579" y="328"/>
                        <a:pt x="575" y="347"/>
                      </a:cubicBezTo>
                      <a:cubicBezTo>
                        <a:pt x="571" y="366"/>
                        <a:pt x="538" y="372"/>
                        <a:pt x="531" y="390"/>
                      </a:cubicBezTo>
                      <a:cubicBezTo>
                        <a:pt x="523" y="407"/>
                        <a:pt x="542" y="436"/>
                        <a:pt x="532" y="452"/>
                      </a:cubicBezTo>
                      <a:cubicBezTo>
                        <a:pt x="521" y="468"/>
                        <a:pt x="487" y="461"/>
                        <a:pt x="475" y="475"/>
                      </a:cubicBezTo>
                      <a:cubicBezTo>
                        <a:pt x="460" y="488"/>
                        <a:pt x="467" y="521"/>
                        <a:pt x="451" y="532"/>
                      </a:cubicBezTo>
                      <a:cubicBezTo>
                        <a:pt x="435" y="543"/>
                        <a:pt x="407" y="523"/>
                        <a:pt x="390" y="532"/>
                      </a:cubicBezTo>
                      <a:cubicBezTo>
                        <a:pt x="372" y="538"/>
                        <a:pt x="365" y="572"/>
                        <a:pt x="346" y="575"/>
                      </a:cubicBezTo>
                      <a:cubicBezTo>
                        <a:pt x="327" y="579"/>
                        <a:pt x="309" y="550"/>
                        <a:pt x="289" y="552"/>
                      </a:cubicBezTo>
                      <a:cubicBezTo>
                        <a:pt x="270" y="550"/>
                        <a:pt x="252" y="579"/>
                        <a:pt x="233" y="575"/>
                      </a:cubicBezTo>
                      <a:cubicBezTo>
                        <a:pt x="214" y="572"/>
                        <a:pt x="207" y="538"/>
                        <a:pt x="189" y="532"/>
                      </a:cubicBezTo>
                      <a:cubicBezTo>
                        <a:pt x="172" y="523"/>
                        <a:pt x="144" y="543"/>
                        <a:pt x="128" y="532"/>
                      </a:cubicBezTo>
                      <a:cubicBezTo>
                        <a:pt x="112" y="521"/>
                        <a:pt x="119" y="488"/>
                        <a:pt x="104" y="475"/>
                      </a:cubicBezTo>
                      <a:cubicBezTo>
                        <a:pt x="92" y="461"/>
                        <a:pt x="58" y="468"/>
                        <a:pt x="47" y="452"/>
                      </a:cubicBezTo>
                      <a:cubicBezTo>
                        <a:pt x="36" y="436"/>
                        <a:pt x="56" y="407"/>
                        <a:pt x="47" y="390"/>
                      </a:cubicBezTo>
                      <a:cubicBezTo>
                        <a:pt x="41" y="372"/>
                        <a:pt x="8" y="366"/>
                        <a:pt x="4" y="347"/>
                      </a:cubicBezTo>
                      <a:cubicBezTo>
                        <a:pt x="0" y="328"/>
                        <a:pt x="29" y="309"/>
                        <a:pt x="27" y="290"/>
                      </a:cubicBezTo>
                      <a:cubicBezTo>
                        <a:pt x="29" y="271"/>
                        <a:pt x="0" y="252"/>
                        <a:pt x="4" y="233"/>
                      </a:cubicBezTo>
                      <a:cubicBezTo>
                        <a:pt x="8" y="214"/>
                        <a:pt x="41" y="208"/>
                        <a:pt x="47" y="190"/>
                      </a:cubicBezTo>
                      <a:cubicBezTo>
                        <a:pt x="56" y="172"/>
                        <a:pt x="36" y="144"/>
                        <a:pt x="47" y="128"/>
                      </a:cubicBezTo>
                      <a:cubicBezTo>
                        <a:pt x="58" y="112"/>
                        <a:pt x="92" y="119"/>
                        <a:pt x="104" y="105"/>
                      </a:cubicBezTo>
                      <a:cubicBezTo>
                        <a:pt x="119" y="92"/>
                        <a:pt x="112" y="58"/>
                        <a:pt x="128" y="48"/>
                      </a:cubicBezTo>
                      <a:cubicBezTo>
                        <a:pt x="144" y="37"/>
                        <a:pt x="172" y="56"/>
                        <a:pt x="189" y="48"/>
                      </a:cubicBezTo>
                      <a:cubicBezTo>
                        <a:pt x="207" y="42"/>
                        <a:pt x="214" y="8"/>
                        <a:pt x="233" y="4"/>
                      </a:cubicBezTo>
                      <a:cubicBezTo>
                        <a:pt x="252" y="0"/>
                        <a:pt x="270" y="29"/>
                        <a:pt x="289" y="28"/>
                      </a:cubicBezTo>
                      <a:close/>
                      <a:moveTo>
                        <a:pt x="367" y="103"/>
                      </a:moveTo>
                      <a:cubicBezTo>
                        <a:pt x="234" y="48"/>
                        <a:pt x="88" y="145"/>
                        <a:pt x="87" y="288"/>
                      </a:cubicBezTo>
                      <a:cubicBezTo>
                        <a:pt x="86" y="433"/>
                        <a:pt x="233" y="532"/>
                        <a:pt x="367" y="477"/>
                      </a:cubicBezTo>
                      <a:cubicBezTo>
                        <a:pt x="501" y="421"/>
                        <a:pt x="534" y="247"/>
                        <a:pt x="431" y="146"/>
                      </a:cubicBezTo>
                      <a:cubicBezTo>
                        <a:pt x="413" y="127"/>
                        <a:pt x="391" y="113"/>
                        <a:pt x="367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95E79F05-EB6A-F4D7-C106-50EB1A732F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192" y="3821698"/>
                  <a:ext cx="286002" cy="287100"/>
                </a:xfrm>
                <a:custGeom>
                  <a:avLst/>
                  <a:gdLst>
                    <a:gd name="T0" fmla="*/ 165 w 331"/>
                    <a:gd name="T1" fmla="*/ 0 h 332"/>
                    <a:gd name="T2" fmla="*/ 331 w 331"/>
                    <a:gd name="T3" fmla="*/ 166 h 332"/>
                    <a:gd name="T4" fmla="*/ 165 w 331"/>
                    <a:gd name="T5" fmla="*/ 332 h 332"/>
                    <a:gd name="T6" fmla="*/ 0 w 331"/>
                    <a:gd name="T7" fmla="*/ 166 h 332"/>
                    <a:gd name="T8" fmla="*/ 165 w 331"/>
                    <a:gd name="T9" fmla="*/ 0 h 332"/>
                    <a:gd name="T10" fmla="*/ 176 w 331"/>
                    <a:gd name="T11" fmla="*/ 50 h 332"/>
                    <a:gd name="T12" fmla="*/ 205 w 331"/>
                    <a:gd name="T13" fmla="*/ 111 h 332"/>
                    <a:gd name="T14" fmla="*/ 272 w 331"/>
                    <a:gd name="T15" fmla="*/ 119 h 332"/>
                    <a:gd name="T16" fmla="*/ 282 w 331"/>
                    <a:gd name="T17" fmla="*/ 127 h 332"/>
                    <a:gd name="T18" fmla="*/ 279 w 331"/>
                    <a:gd name="T19" fmla="*/ 140 h 332"/>
                    <a:gd name="T20" fmla="*/ 229 w 331"/>
                    <a:gd name="T21" fmla="*/ 186 h 332"/>
                    <a:gd name="T22" fmla="*/ 242 w 331"/>
                    <a:gd name="T23" fmla="*/ 252 h 332"/>
                    <a:gd name="T24" fmla="*/ 237 w 331"/>
                    <a:gd name="T25" fmla="*/ 265 h 332"/>
                    <a:gd name="T26" fmla="*/ 224 w 331"/>
                    <a:gd name="T27" fmla="*/ 265 h 332"/>
                    <a:gd name="T28" fmla="*/ 165 w 331"/>
                    <a:gd name="T29" fmla="*/ 232 h 332"/>
                    <a:gd name="T30" fmla="*/ 106 w 331"/>
                    <a:gd name="T31" fmla="*/ 265 h 332"/>
                    <a:gd name="T32" fmla="*/ 93 w 331"/>
                    <a:gd name="T33" fmla="*/ 265 h 332"/>
                    <a:gd name="T34" fmla="*/ 89 w 331"/>
                    <a:gd name="T35" fmla="*/ 252 h 332"/>
                    <a:gd name="T36" fmla="*/ 102 w 331"/>
                    <a:gd name="T37" fmla="*/ 186 h 332"/>
                    <a:gd name="T38" fmla="*/ 52 w 331"/>
                    <a:gd name="T39" fmla="*/ 140 h 332"/>
                    <a:gd name="T40" fmla="*/ 49 w 331"/>
                    <a:gd name="T41" fmla="*/ 127 h 332"/>
                    <a:gd name="T42" fmla="*/ 59 w 331"/>
                    <a:gd name="T43" fmla="*/ 119 h 332"/>
                    <a:gd name="T44" fmla="*/ 126 w 331"/>
                    <a:gd name="T45" fmla="*/ 111 h 332"/>
                    <a:gd name="T46" fmla="*/ 154 w 331"/>
                    <a:gd name="T47" fmla="*/ 50 h 332"/>
                    <a:gd name="T48" fmla="*/ 165 w 331"/>
                    <a:gd name="T49" fmla="*/ 43 h 332"/>
                    <a:gd name="T50" fmla="*/ 176 w 331"/>
                    <a:gd name="T51" fmla="*/ 5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1" h="332">
                      <a:moveTo>
                        <a:pt x="165" y="0"/>
                      </a:moveTo>
                      <a:cubicBezTo>
                        <a:pt x="257" y="0"/>
                        <a:pt x="331" y="74"/>
                        <a:pt x="331" y="166"/>
                      </a:cubicBezTo>
                      <a:cubicBezTo>
                        <a:pt x="331" y="257"/>
                        <a:pt x="257" y="332"/>
                        <a:pt x="165" y="332"/>
                      </a:cubicBezTo>
                      <a:cubicBezTo>
                        <a:pt x="74" y="332"/>
                        <a:pt x="0" y="257"/>
                        <a:pt x="0" y="166"/>
                      </a:cubicBezTo>
                      <a:cubicBezTo>
                        <a:pt x="0" y="74"/>
                        <a:pt x="74" y="0"/>
                        <a:pt x="165" y="0"/>
                      </a:cubicBezTo>
                      <a:close/>
                      <a:moveTo>
                        <a:pt x="176" y="50"/>
                      </a:moveTo>
                      <a:cubicBezTo>
                        <a:pt x="205" y="111"/>
                        <a:pt x="205" y="111"/>
                        <a:pt x="205" y="111"/>
                      </a:cubicBezTo>
                      <a:cubicBezTo>
                        <a:pt x="272" y="119"/>
                        <a:pt x="272" y="119"/>
                        <a:pt x="272" y="119"/>
                      </a:cubicBezTo>
                      <a:cubicBezTo>
                        <a:pt x="277" y="120"/>
                        <a:pt x="281" y="123"/>
                        <a:pt x="282" y="127"/>
                      </a:cubicBezTo>
                      <a:cubicBezTo>
                        <a:pt x="284" y="132"/>
                        <a:pt x="282" y="137"/>
                        <a:pt x="279" y="140"/>
                      </a:cubicBezTo>
                      <a:cubicBezTo>
                        <a:pt x="229" y="186"/>
                        <a:pt x="229" y="186"/>
                        <a:pt x="229" y="186"/>
                      </a:cubicBezTo>
                      <a:cubicBezTo>
                        <a:pt x="242" y="252"/>
                        <a:pt x="242" y="252"/>
                        <a:pt x="242" y="252"/>
                      </a:cubicBezTo>
                      <a:cubicBezTo>
                        <a:pt x="243" y="257"/>
                        <a:pt x="241" y="262"/>
                        <a:pt x="237" y="265"/>
                      </a:cubicBezTo>
                      <a:cubicBezTo>
                        <a:pt x="234" y="267"/>
                        <a:pt x="229" y="268"/>
                        <a:pt x="224" y="265"/>
                      </a:cubicBezTo>
                      <a:cubicBezTo>
                        <a:pt x="165" y="232"/>
                        <a:pt x="165" y="232"/>
                        <a:pt x="165" y="232"/>
                      </a:cubicBezTo>
                      <a:cubicBezTo>
                        <a:pt x="106" y="265"/>
                        <a:pt x="106" y="265"/>
                        <a:pt x="106" y="265"/>
                      </a:cubicBezTo>
                      <a:cubicBezTo>
                        <a:pt x="102" y="268"/>
                        <a:pt x="97" y="267"/>
                        <a:pt x="93" y="265"/>
                      </a:cubicBezTo>
                      <a:cubicBezTo>
                        <a:pt x="89" y="262"/>
                        <a:pt x="88" y="257"/>
                        <a:pt x="89" y="252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48" y="137"/>
                        <a:pt x="47" y="132"/>
                        <a:pt x="49" y="127"/>
                      </a:cubicBezTo>
                      <a:cubicBezTo>
                        <a:pt x="50" y="123"/>
                        <a:pt x="54" y="120"/>
                        <a:pt x="59" y="119"/>
                      </a:cubicBezTo>
                      <a:cubicBezTo>
                        <a:pt x="126" y="111"/>
                        <a:pt x="126" y="111"/>
                        <a:pt x="126" y="111"/>
                      </a:cubicBezTo>
                      <a:cubicBezTo>
                        <a:pt x="154" y="50"/>
                        <a:pt x="154" y="50"/>
                        <a:pt x="154" y="50"/>
                      </a:cubicBezTo>
                      <a:cubicBezTo>
                        <a:pt x="156" y="45"/>
                        <a:pt x="161" y="43"/>
                        <a:pt x="165" y="43"/>
                      </a:cubicBezTo>
                      <a:cubicBezTo>
                        <a:pt x="170" y="43"/>
                        <a:pt x="174" y="45"/>
                        <a:pt x="17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746476D-5EB4-E08D-7DB3-097909EF7D0E}"/>
                </a:ext>
              </a:extLst>
            </p:cNvPr>
            <p:cNvGrpSpPr/>
            <p:nvPr/>
          </p:nvGrpSpPr>
          <p:grpSpPr>
            <a:xfrm>
              <a:off x="6096001" y="2314149"/>
              <a:ext cx="1454983" cy="1500355"/>
              <a:chOff x="6074470" y="2444973"/>
              <a:chExt cx="1455320" cy="1500701"/>
            </a:xfrm>
          </p:grpSpPr>
          <p:sp>
            <p:nvSpPr>
              <p:cNvPr id="22" name="任意多边形 19">
                <a:extLst>
                  <a:ext uri="{FF2B5EF4-FFF2-40B4-BE49-F238E27FC236}">
                    <a16:creationId xmlns:a16="http://schemas.microsoft.com/office/drawing/2014/main" id="{4708B511-58CA-1972-8818-1B459E722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470" y="2444973"/>
                <a:ext cx="1455320" cy="1500701"/>
              </a:xfrm>
              <a:custGeom>
                <a:avLst/>
                <a:gdLst>
                  <a:gd name="connsiteX0" fmla="*/ 363617 w 1455320"/>
                  <a:gd name="connsiteY0" fmla="*/ 0 h 1500701"/>
                  <a:gd name="connsiteX1" fmla="*/ 474284 w 1455320"/>
                  <a:gd name="connsiteY1" fmla="*/ 94781 h 1500701"/>
                  <a:gd name="connsiteX2" fmla="*/ 1407041 w 1455320"/>
                  <a:gd name="connsiteY2" fmla="*/ 1026796 h 1500701"/>
                  <a:gd name="connsiteX3" fmla="*/ 1412310 w 1455320"/>
                  <a:gd name="connsiteY3" fmla="*/ 1179499 h 1500701"/>
                  <a:gd name="connsiteX4" fmla="*/ 1090852 w 1455320"/>
                  <a:gd name="connsiteY4" fmla="*/ 1474373 h 1500701"/>
                  <a:gd name="connsiteX5" fmla="*/ 1117201 w 1455320"/>
                  <a:gd name="connsiteY5" fmla="*/ 1500701 h 1500701"/>
                  <a:gd name="connsiteX6" fmla="*/ 1053963 w 1455320"/>
                  <a:gd name="connsiteY6" fmla="*/ 1500701 h 1500701"/>
                  <a:gd name="connsiteX7" fmla="*/ 1064503 w 1455320"/>
                  <a:gd name="connsiteY7" fmla="*/ 1490170 h 1500701"/>
                  <a:gd name="connsiteX8" fmla="*/ 695616 w 1455320"/>
                  <a:gd name="connsiteY8" fmla="*/ 1116311 h 1500701"/>
                  <a:gd name="connsiteX9" fmla="*/ 384697 w 1455320"/>
                  <a:gd name="connsiteY9" fmla="*/ 1442779 h 1500701"/>
                  <a:gd name="connsiteX10" fmla="*/ 368887 w 1455320"/>
                  <a:gd name="connsiteY10" fmla="*/ 1495436 h 1500701"/>
                  <a:gd name="connsiteX11" fmla="*/ 279300 w 1455320"/>
                  <a:gd name="connsiteY11" fmla="*/ 1495436 h 1500701"/>
                  <a:gd name="connsiteX12" fmla="*/ 0 w 1455320"/>
                  <a:gd name="connsiteY12" fmla="*/ 1211092 h 1500701"/>
                  <a:gd name="connsiteX13" fmla="*/ 5270 w 1455320"/>
                  <a:gd name="connsiteY13" fmla="*/ 1163702 h 1500701"/>
                  <a:gd name="connsiteX14" fmla="*/ 10540 w 1455320"/>
                  <a:gd name="connsiteY14" fmla="*/ 1168967 h 1500701"/>
                  <a:gd name="connsiteX15" fmla="*/ 326729 w 1455320"/>
                  <a:gd name="connsiteY15" fmla="*/ 837233 h 1500701"/>
                  <a:gd name="connsiteX16" fmla="*/ 326729 w 1455320"/>
                  <a:gd name="connsiteY16" fmla="*/ 731921 h 1500701"/>
                  <a:gd name="connsiteX17" fmla="*/ 57968 w 1455320"/>
                  <a:gd name="connsiteY17" fmla="*/ 468640 h 1500701"/>
                  <a:gd name="connsiteX18" fmla="*/ 5270 w 1455320"/>
                  <a:gd name="connsiteY18" fmla="*/ 458109 h 1500701"/>
                  <a:gd name="connsiteX19" fmla="*/ 5270 w 1455320"/>
                  <a:gd name="connsiteY19" fmla="*/ 405453 h 1500701"/>
                  <a:gd name="connsiteX20" fmla="*/ 363617 w 1455320"/>
                  <a:gd name="connsiteY20" fmla="*/ 0 h 15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5320" h="1500701">
                    <a:moveTo>
                      <a:pt x="363617" y="0"/>
                    </a:moveTo>
                    <a:cubicBezTo>
                      <a:pt x="421585" y="47391"/>
                      <a:pt x="447934" y="68453"/>
                      <a:pt x="474284" y="94781"/>
                    </a:cubicBezTo>
                    <a:cubicBezTo>
                      <a:pt x="785203" y="405453"/>
                      <a:pt x="1096122" y="716124"/>
                      <a:pt x="1407041" y="1026796"/>
                    </a:cubicBezTo>
                    <a:cubicBezTo>
                      <a:pt x="1465009" y="1079452"/>
                      <a:pt x="1475548" y="1121577"/>
                      <a:pt x="1412310" y="1179499"/>
                    </a:cubicBezTo>
                    <a:cubicBezTo>
                      <a:pt x="1306914" y="1269014"/>
                      <a:pt x="1206788" y="1369061"/>
                      <a:pt x="1090852" y="1474373"/>
                    </a:cubicBezTo>
                    <a:cubicBezTo>
                      <a:pt x="1101391" y="1484904"/>
                      <a:pt x="1106661" y="1490170"/>
                      <a:pt x="1117201" y="1500701"/>
                    </a:cubicBezTo>
                    <a:cubicBezTo>
                      <a:pt x="1117201" y="1500701"/>
                      <a:pt x="1117201" y="1500701"/>
                      <a:pt x="1053963" y="1500701"/>
                    </a:cubicBezTo>
                    <a:cubicBezTo>
                      <a:pt x="1059233" y="1495436"/>
                      <a:pt x="1059233" y="1495436"/>
                      <a:pt x="1064503" y="1490170"/>
                    </a:cubicBezTo>
                    <a:cubicBezTo>
                      <a:pt x="943297" y="1374326"/>
                      <a:pt x="827361" y="1253217"/>
                      <a:pt x="695616" y="1116311"/>
                    </a:cubicBezTo>
                    <a:cubicBezTo>
                      <a:pt x="584950" y="1226889"/>
                      <a:pt x="484823" y="1332201"/>
                      <a:pt x="384697" y="1442779"/>
                    </a:cubicBezTo>
                    <a:cubicBezTo>
                      <a:pt x="374157" y="1453311"/>
                      <a:pt x="368887" y="1474373"/>
                      <a:pt x="368887" y="1495436"/>
                    </a:cubicBezTo>
                    <a:cubicBezTo>
                      <a:pt x="368887" y="1495436"/>
                      <a:pt x="368887" y="1495436"/>
                      <a:pt x="279300" y="1495436"/>
                    </a:cubicBezTo>
                    <a:cubicBezTo>
                      <a:pt x="179174" y="1390123"/>
                      <a:pt x="89587" y="1300608"/>
                      <a:pt x="0" y="1211092"/>
                    </a:cubicBezTo>
                    <a:cubicBezTo>
                      <a:pt x="0" y="1211092"/>
                      <a:pt x="0" y="1211092"/>
                      <a:pt x="5270" y="1163702"/>
                    </a:cubicBezTo>
                    <a:cubicBezTo>
                      <a:pt x="5270" y="1163702"/>
                      <a:pt x="5270" y="1168967"/>
                      <a:pt x="10540" y="1168967"/>
                    </a:cubicBezTo>
                    <a:cubicBezTo>
                      <a:pt x="126476" y="1042592"/>
                      <a:pt x="226602" y="937280"/>
                      <a:pt x="326729" y="837233"/>
                    </a:cubicBezTo>
                    <a:cubicBezTo>
                      <a:pt x="368887" y="800374"/>
                      <a:pt x="363617" y="768780"/>
                      <a:pt x="326729" y="731921"/>
                    </a:cubicBezTo>
                    <a:cubicBezTo>
                      <a:pt x="237142" y="647671"/>
                      <a:pt x="147555" y="552890"/>
                      <a:pt x="57968" y="468640"/>
                    </a:cubicBezTo>
                    <a:cubicBezTo>
                      <a:pt x="47429" y="458109"/>
                      <a:pt x="26349" y="458109"/>
                      <a:pt x="5270" y="458109"/>
                    </a:cubicBezTo>
                    <a:cubicBezTo>
                      <a:pt x="5270" y="458109"/>
                      <a:pt x="5270" y="458109"/>
                      <a:pt x="5270" y="405453"/>
                    </a:cubicBezTo>
                    <a:cubicBezTo>
                      <a:pt x="137015" y="258015"/>
                      <a:pt x="247682" y="131641"/>
                      <a:pt x="36361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D6F58C2-41B9-1DF1-F9BC-8503B30672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94687" y="3110690"/>
                <a:ext cx="312886" cy="266228"/>
                <a:chOff x="7909299" y="3772690"/>
                <a:chExt cx="667095" cy="567616"/>
              </a:xfrm>
              <a:solidFill>
                <a:srgbClr val="FFFFFF"/>
              </a:solidFill>
            </p:grpSpPr>
            <p:sp>
              <p:nvSpPr>
                <p:cNvPr id="24" name="Freeform 16">
                  <a:extLst>
                    <a:ext uri="{FF2B5EF4-FFF2-40B4-BE49-F238E27FC236}">
                      <a16:creationId xmlns:a16="http://schemas.microsoft.com/office/drawing/2014/main" id="{63ABF855-5BC8-EEBB-1ABA-6A1ED54843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1A3E6F8F-CDB9-2341-125C-386D2E8009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B960BA7-5902-DF3A-5554-3270D4023ED1}"/>
                </a:ext>
              </a:extLst>
            </p:cNvPr>
            <p:cNvGrpSpPr/>
            <p:nvPr/>
          </p:nvGrpSpPr>
          <p:grpSpPr>
            <a:xfrm>
              <a:off x="4631970" y="2333710"/>
              <a:ext cx="1466825" cy="1475207"/>
              <a:chOff x="4610101" y="2464536"/>
              <a:chExt cx="1467165" cy="1475548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EABC36A-F219-C27F-B585-6A501114F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1" y="2464536"/>
                <a:ext cx="1467165" cy="1475548"/>
              </a:xfrm>
              <a:custGeom>
                <a:avLst/>
                <a:gdLst>
                  <a:gd name="T0" fmla="*/ 82 w 278"/>
                  <a:gd name="T1" fmla="*/ 278 h 280"/>
                  <a:gd name="T2" fmla="*/ 149 w 278"/>
                  <a:gd name="T3" fmla="*/ 209 h 280"/>
                  <a:gd name="T4" fmla="*/ 209 w 278"/>
                  <a:gd name="T5" fmla="*/ 272 h 280"/>
                  <a:gd name="T6" fmla="*/ 210 w 278"/>
                  <a:gd name="T7" fmla="*/ 279 h 280"/>
                  <a:gd name="T8" fmla="*/ 221 w 278"/>
                  <a:gd name="T9" fmla="*/ 280 h 280"/>
                  <a:gd name="T10" fmla="*/ 276 w 278"/>
                  <a:gd name="T11" fmla="*/ 224 h 280"/>
                  <a:gd name="T12" fmla="*/ 277 w 278"/>
                  <a:gd name="T13" fmla="*/ 226 h 280"/>
                  <a:gd name="T14" fmla="*/ 278 w 278"/>
                  <a:gd name="T15" fmla="*/ 217 h 280"/>
                  <a:gd name="T16" fmla="*/ 217 w 278"/>
                  <a:gd name="T17" fmla="*/ 153 h 280"/>
                  <a:gd name="T18" fmla="*/ 218 w 278"/>
                  <a:gd name="T19" fmla="*/ 137 h 280"/>
                  <a:gd name="T20" fmla="*/ 270 w 278"/>
                  <a:gd name="T21" fmla="*/ 85 h 280"/>
                  <a:gd name="T22" fmla="*/ 278 w 278"/>
                  <a:gd name="T23" fmla="*/ 83 h 280"/>
                  <a:gd name="T24" fmla="*/ 278 w 278"/>
                  <a:gd name="T25" fmla="*/ 73 h 280"/>
                  <a:gd name="T26" fmla="*/ 276 w 278"/>
                  <a:gd name="T27" fmla="*/ 76 h 280"/>
                  <a:gd name="T28" fmla="*/ 211 w 278"/>
                  <a:gd name="T29" fmla="*/ 0 h 280"/>
                  <a:gd name="T30" fmla="*/ 202 w 278"/>
                  <a:gd name="T31" fmla="*/ 3 h 280"/>
                  <a:gd name="T32" fmla="*/ 8 w 278"/>
                  <a:gd name="T33" fmla="*/ 196 h 280"/>
                  <a:gd name="T34" fmla="*/ 10 w 278"/>
                  <a:gd name="T35" fmla="*/ 216 h 280"/>
                  <a:gd name="T36" fmla="*/ 75 w 278"/>
                  <a:gd name="T37" fmla="*/ 279 h 280"/>
                  <a:gd name="T38" fmla="*/ 83 w 278"/>
                  <a:gd name="T39" fmla="*/ 279 h 280"/>
                  <a:gd name="T40" fmla="*/ 82 w 278"/>
                  <a:gd name="T41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8" h="280">
                    <a:moveTo>
                      <a:pt x="82" y="278"/>
                    </a:moveTo>
                    <a:cubicBezTo>
                      <a:pt x="102" y="257"/>
                      <a:pt x="124" y="235"/>
                      <a:pt x="149" y="209"/>
                    </a:cubicBezTo>
                    <a:cubicBezTo>
                      <a:pt x="169" y="229"/>
                      <a:pt x="189" y="250"/>
                      <a:pt x="209" y="272"/>
                    </a:cubicBezTo>
                    <a:cubicBezTo>
                      <a:pt x="210" y="273"/>
                      <a:pt x="211" y="276"/>
                      <a:pt x="210" y="279"/>
                    </a:cubicBezTo>
                    <a:cubicBezTo>
                      <a:pt x="221" y="280"/>
                      <a:pt x="221" y="280"/>
                      <a:pt x="221" y="280"/>
                    </a:cubicBezTo>
                    <a:cubicBezTo>
                      <a:pt x="242" y="259"/>
                      <a:pt x="260" y="241"/>
                      <a:pt x="276" y="224"/>
                    </a:cubicBezTo>
                    <a:cubicBezTo>
                      <a:pt x="277" y="225"/>
                      <a:pt x="277" y="225"/>
                      <a:pt x="277" y="226"/>
                    </a:cubicBezTo>
                    <a:cubicBezTo>
                      <a:pt x="278" y="217"/>
                      <a:pt x="278" y="217"/>
                      <a:pt x="278" y="217"/>
                    </a:cubicBezTo>
                    <a:cubicBezTo>
                      <a:pt x="255" y="194"/>
                      <a:pt x="236" y="174"/>
                      <a:pt x="217" y="153"/>
                    </a:cubicBezTo>
                    <a:cubicBezTo>
                      <a:pt x="214" y="150"/>
                      <a:pt x="215" y="140"/>
                      <a:pt x="218" y="137"/>
                    </a:cubicBezTo>
                    <a:cubicBezTo>
                      <a:pt x="234" y="119"/>
                      <a:pt x="252" y="101"/>
                      <a:pt x="270" y="85"/>
                    </a:cubicBezTo>
                    <a:cubicBezTo>
                      <a:pt x="272" y="83"/>
                      <a:pt x="275" y="83"/>
                      <a:pt x="278" y="83"/>
                    </a:cubicBezTo>
                    <a:cubicBezTo>
                      <a:pt x="278" y="73"/>
                      <a:pt x="278" y="73"/>
                      <a:pt x="278" y="73"/>
                    </a:cubicBezTo>
                    <a:cubicBezTo>
                      <a:pt x="277" y="74"/>
                      <a:pt x="277" y="75"/>
                      <a:pt x="276" y="76"/>
                    </a:cubicBezTo>
                    <a:cubicBezTo>
                      <a:pt x="252" y="48"/>
                      <a:pt x="231" y="23"/>
                      <a:pt x="211" y="0"/>
                    </a:cubicBezTo>
                    <a:cubicBezTo>
                      <a:pt x="205" y="2"/>
                      <a:pt x="203" y="3"/>
                      <a:pt x="202" y="3"/>
                    </a:cubicBezTo>
                    <a:cubicBezTo>
                      <a:pt x="138" y="68"/>
                      <a:pt x="73" y="132"/>
                      <a:pt x="8" y="196"/>
                    </a:cubicBezTo>
                    <a:cubicBezTo>
                      <a:pt x="0" y="204"/>
                      <a:pt x="3" y="210"/>
                      <a:pt x="10" y="216"/>
                    </a:cubicBezTo>
                    <a:cubicBezTo>
                      <a:pt x="30" y="235"/>
                      <a:pt x="50" y="255"/>
                      <a:pt x="75" y="279"/>
                    </a:cubicBezTo>
                    <a:cubicBezTo>
                      <a:pt x="83" y="279"/>
                      <a:pt x="83" y="279"/>
                      <a:pt x="83" y="279"/>
                    </a:cubicBezTo>
                    <a:cubicBezTo>
                      <a:pt x="82" y="278"/>
                      <a:pt x="82" y="278"/>
                      <a:pt x="82" y="278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4E73AF3-C488-38C8-5739-961385D46964}"/>
                  </a:ext>
                </a:extLst>
              </p:cNvPr>
              <p:cNvGrpSpPr/>
              <p:nvPr/>
            </p:nvGrpSpPr>
            <p:grpSpPr>
              <a:xfrm>
                <a:off x="5321157" y="3076175"/>
                <a:ext cx="295624" cy="295912"/>
                <a:chOff x="5240338" y="2657475"/>
                <a:chExt cx="1630363" cy="1631951"/>
              </a:xfrm>
              <a:solidFill>
                <a:srgbClr val="FFFFFF"/>
              </a:solidFill>
            </p:grpSpPr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E58A639A-DEF7-059D-BA24-EFD98BCD0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338" y="2735263"/>
                  <a:ext cx="1552575" cy="1554163"/>
                </a:xfrm>
                <a:custGeom>
                  <a:avLst/>
                  <a:gdLst>
                    <a:gd name="T0" fmla="*/ 391 w 517"/>
                    <a:gd name="T1" fmla="*/ 73 h 519"/>
                    <a:gd name="T2" fmla="*/ 346 w 517"/>
                    <a:gd name="T3" fmla="*/ 101 h 519"/>
                    <a:gd name="T4" fmla="*/ 325 w 517"/>
                    <a:gd name="T5" fmla="*/ 98 h 519"/>
                    <a:gd name="T6" fmla="*/ 122 w 517"/>
                    <a:gd name="T7" fmla="*/ 151 h 519"/>
                    <a:gd name="T8" fmla="*/ 125 w 517"/>
                    <a:gd name="T9" fmla="*/ 369 h 519"/>
                    <a:gd name="T10" fmla="*/ 332 w 517"/>
                    <a:gd name="T11" fmla="*/ 416 h 519"/>
                    <a:gd name="T12" fmla="*/ 421 w 517"/>
                    <a:gd name="T13" fmla="*/ 197 h 519"/>
                    <a:gd name="T14" fmla="*/ 425 w 517"/>
                    <a:gd name="T15" fmla="*/ 155 h 519"/>
                    <a:gd name="T16" fmla="*/ 443 w 517"/>
                    <a:gd name="T17" fmla="*/ 127 h 519"/>
                    <a:gd name="T18" fmla="*/ 444 w 517"/>
                    <a:gd name="T19" fmla="*/ 398 h 519"/>
                    <a:gd name="T20" fmla="*/ 113 w 517"/>
                    <a:gd name="T21" fmla="*/ 438 h 519"/>
                    <a:gd name="T22" fmla="*/ 88 w 517"/>
                    <a:gd name="T23" fmla="*/ 101 h 519"/>
                    <a:gd name="T24" fmla="*/ 391 w 517"/>
                    <a:gd name="T25" fmla="*/ 73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7" h="519">
                      <a:moveTo>
                        <a:pt x="391" y="73"/>
                      </a:moveTo>
                      <a:cubicBezTo>
                        <a:pt x="376" y="83"/>
                        <a:pt x="361" y="93"/>
                        <a:pt x="346" y="101"/>
                      </a:cubicBezTo>
                      <a:cubicBezTo>
                        <a:pt x="340" y="103"/>
                        <a:pt x="331" y="100"/>
                        <a:pt x="325" y="98"/>
                      </a:cubicBezTo>
                      <a:cubicBezTo>
                        <a:pt x="252" y="68"/>
                        <a:pt x="166" y="91"/>
                        <a:pt x="122" y="151"/>
                      </a:cubicBezTo>
                      <a:cubicBezTo>
                        <a:pt x="72" y="219"/>
                        <a:pt x="73" y="305"/>
                        <a:pt x="125" y="369"/>
                      </a:cubicBezTo>
                      <a:cubicBezTo>
                        <a:pt x="174" y="429"/>
                        <a:pt x="261" y="449"/>
                        <a:pt x="332" y="416"/>
                      </a:cubicBezTo>
                      <a:cubicBezTo>
                        <a:pt x="413" y="379"/>
                        <a:pt x="454" y="279"/>
                        <a:pt x="421" y="197"/>
                      </a:cubicBezTo>
                      <a:cubicBezTo>
                        <a:pt x="414" y="181"/>
                        <a:pt x="415" y="169"/>
                        <a:pt x="425" y="155"/>
                      </a:cubicBezTo>
                      <a:cubicBezTo>
                        <a:pt x="432" y="146"/>
                        <a:pt x="437" y="136"/>
                        <a:pt x="443" y="127"/>
                      </a:cubicBezTo>
                      <a:cubicBezTo>
                        <a:pt x="491" y="165"/>
                        <a:pt x="517" y="302"/>
                        <a:pt x="444" y="398"/>
                      </a:cubicBezTo>
                      <a:cubicBezTo>
                        <a:pt x="366" y="501"/>
                        <a:pt x="209" y="519"/>
                        <a:pt x="113" y="438"/>
                      </a:cubicBezTo>
                      <a:cubicBezTo>
                        <a:pt x="0" y="343"/>
                        <a:pt x="9" y="187"/>
                        <a:pt x="88" y="101"/>
                      </a:cubicBezTo>
                      <a:cubicBezTo>
                        <a:pt x="181" y="0"/>
                        <a:pt x="336" y="17"/>
                        <a:pt x="391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F5C5C51F-2B21-7426-3F03-832832F60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8163" y="3103563"/>
                  <a:ext cx="793750" cy="793750"/>
                </a:xfrm>
                <a:custGeom>
                  <a:avLst/>
                  <a:gdLst>
                    <a:gd name="T0" fmla="*/ 132 w 264"/>
                    <a:gd name="T1" fmla="*/ 265 h 265"/>
                    <a:gd name="T2" fmla="*/ 3 w 264"/>
                    <a:gd name="T3" fmla="*/ 128 h 265"/>
                    <a:gd name="T4" fmla="*/ 141 w 264"/>
                    <a:gd name="T5" fmla="*/ 5 h 265"/>
                    <a:gd name="T6" fmla="*/ 161 w 264"/>
                    <a:gd name="T7" fmla="*/ 8 h 265"/>
                    <a:gd name="T8" fmla="*/ 168 w 264"/>
                    <a:gd name="T9" fmla="*/ 27 h 265"/>
                    <a:gd name="T10" fmla="*/ 156 w 264"/>
                    <a:gd name="T11" fmla="*/ 50 h 265"/>
                    <a:gd name="T12" fmla="*/ 135 w 264"/>
                    <a:gd name="T13" fmla="*/ 63 h 265"/>
                    <a:gd name="T14" fmla="*/ 60 w 264"/>
                    <a:gd name="T15" fmla="*/ 131 h 265"/>
                    <a:gd name="T16" fmla="*/ 124 w 264"/>
                    <a:gd name="T17" fmla="*/ 207 h 265"/>
                    <a:gd name="T18" fmla="*/ 205 w 264"/>
                    <a:gd name="T19" fmla="*/ 136 h 265"/>
                    <a:gd name="T20" fmla="*/ 224 w 264"/>
                    <a:gd name="T21" fmla="*/ 110 h 265"/>
                    <a:gd name="T22" fmla="*/ 226 w 264"/>
                    <a:gd name="T23" fmla="*/ 109 h 265"/>
                    <a:gd name="T24" fmla="*/ 254 w 264"/>
                    <a:gd name="T25" fmla="*/ 97 h 265"/>
                    <a:gd name="T26" fmla="*/ 263 w 264"/>
                    <a:gd name="T27" fmla="*/ 135 h 265"/>
                    <a:gd name="T28" fmla="*/ 132 w 264"/>
                    <a:gd name="T29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4" h="265">
                      <a:moveTo>
                        <a:pt x="132" y="265"/>
                      </a:moveTo>
                      <a:cubicBezTo>
                        <a:pt x="57" y="265"/>
                        <a:pt x="0" y="205"/>
                        <a:pt x="3" y="128"/>
                      </a:cubicBezTo>
                      <a:cubicBezTo>
                        <a:pt x="5" y="58"/>
                        <a:pt x="70" y="0"/>
                        <a:pt x="141" y="5"/>
                      </a:cubicBezTo>
                      <a:cubicBezTo>
                        <a:pt x="148" y="6"/>
                        <a:pt x="155" y="7"/>
                        <a:pt x="161" y="8"/>
                      </a:cubicBezTo>
                      <a:cubicBezTo>
                        <a:pt x="173" y="11"/>
                        <a:pt x="175" y="17"/>
                        <a:pt x="168" y="27"/>
                      </a:cubicBezTo>
                      <a:cubicBezTo>
                        <a:pt x="164" y="34"/>
                        <a:pt x="159" y="42"/>
                        <a:pt x="156" y="50"/>
                      </a:cubicBezTo>
                      <a:cubicBezTo>
                        <a:pt x="152" y="60"/>
                        <a:pt x="147" y="63"/>
                        <a:pt x="135" y="63"/>
                      </a:cubicBezTo>
                      <a:cubicBezTo>
                        <a:pt x="94" y="63"/>
                        <a:pt x="63" y="92"/>
                        <a:pt x="60" y="131"/>
                      </a:cubicBezTo>
                      <a:cubicBezTo>
                        <a:pt x="57" y="167"/>
                        <a:pt x="85" y="200"/>
                        <a:pt x="124" y="207"/>
                      </a:cubicBezTo>
                      <a:cubicBezTo>
                        <a:pt x="164" y="214"/>
                        <a:pt x="204" y="180"/>
                        <a:pt x="205" y="136"/>
                      </a:cubicBezTo>
                      <a:cubicBezTo>
                        <a:pt x="205" y="120"/>
                        <a:pt x="209" y="113"/>
                        <a:pt x="224" y="110"/>
                      </a:cubicBezTo>
                      <a:cubicBezTo>
                        <a:pt x="225" y="110"/>
                        <a:pt x="225" y="109"/>
                        <a:pt x="226" y="109"/>
                      </a:cubicBezTo>
                      <a:cubicBezTo>
                        <a:pt x="235" y="105"/>
                        <a:pt x="244" y="101"/>
                        <a:pt x="254" y="97"/>
                      </a:cubicBezTo>
                      <a:cubicBezTo>
                        <a:pt x="257" y="109"/>
                        <a:pt x="263" y="122"/>
                        <a:pt x="263" y="135"/>
                      </a:cubicBezTo>
                      <a:cubicBezTo>
                        <a:pt x="264" y="207"/>
                        <a:pt x="205" y="265"/>
                        <a:pt x="132" y="2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C3F87727-CC49-A059-F978-F66D0B77D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8213" y="2657475"/>
                  <a:ext cx="852488" cy="850900"/>
                </a:xfrm>
                <a:custGeom>
                  <a:avLst/>
                  <a:gdLst>
                    <a:gd name="T0" fmla="*/ 0 w 284"/>
                    <a:gd name="T1" fmla="*/ 280 h 284"/>
                    <a:gd name="T2" fmla="*/ 10 w 284"/>
                    <a:gd name="T3" fmla="*/ 266 h 284"/>
                    <a:gd name="T4" fmla="*/ 31 w 284"/>
                    <a:gd name="T5" fmla="*/ 214 h 284"/>
                    <a:gd name="T6" fmla="*/ 68 w 284"/>
                    <a:gd name="T7" fmla="*/ 156 h 284"/>
                    <a:gd name="T8" fmla="*/ 165 w 284"/>
                    <a:gd name="T9" fmla="*/ 97 h 284"/>
                    <a:gd name="T10" fmla="*/ 186 w 284"/>
                    <a:gd name="T11" fmla="*/ 62 h 284"/>
                    <a:gd name="T12" fmla="*/ 186 w 284"/>
                    <a:gd name="T13" fmla="*/ 41 h 284"/>
                    <a:gd name="T14" fmla="*/ 216 w 284"/>
                    <a:gd name="T15" fmla="*/ 2 h 284"/>
                    <a:gd name="T16" fmla="*/ 249 w 284"/>
                    <a:gd name="T17" fmla="*/ 34 h 284"/>
                    <a:gd name="T18" fmla="*/ 282 w 284"/>
                    <a:gd name="T19" fmla="*/ 68 h 284"/>
                    <a:gd name="T20" fmla="*/ 243 w 284"/>
                    <a:gd name="T21" fmla="*/ 97 h 284"/>
                    <a:gd name="T22" fmla="*/ 175 w 284"/>
                    <a:gd name="T23" fmla="*/ 142 h 284"/>
                    <a:gd name="T24" fmla="*/ 102 w 284"/>
                    <a:gd name="T25" fmla="*/ 240 h 284"/>
                    <a:gd name="T26" fmla="*/ 69 w 284"/>
                    <a:gd name="T27" fmla="*/ 253 h 284"/>
                    <a:gd name="T28" fmla="*/ 19 w 284"/>
                    <a:gd name="T29" fmla="*/ 273 h 284"/>
                    <a:gd name="T30" fmla="*/ 4 w 284"/>
                    <a:gd name="T31" fmla="*/ 284 h 284"/>
                    <a:gd name="T32" fmla="*/ 0 w 284"/>
                    <a:gd name="T33" fmla="*/ 28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280"/>
                      </a:moveTo>
                      <a:cubicBezTo>
                        <a:pt x="4" y="275"/>
                        <a:pt x="6" y="270"/>
                        <a:pt x="10" y="266"/>
                      </a:cubicBezTo>
                      <a:cubicBezTo>
                        <a:pt x="23" y="251"/>
                        <a:pt x="31" y="236"/>
                        <a:pt x="31" y="214"/>
                      </a:cubicBezTo>
                      <a:cubicBezTo>
                        <a:pt x="31" y="189"/>
                        <a:pt x="48" y="169"/>
                        <a:pt x="68" y="156"/>
                      </a:cubicBezTo>
                      <a:cubicBezTo>
                        <a:pt x="100" y="134"/>
                        <a:pt x="132" y="115"/>
                        <a:pt x="165" y="97"/>
                      </a:cubicBezTo>
                      <a:cubicBezTo>
                        <a:pt x="180" y="89"/>
                        <a:pt x="188" y="79"/>
                        <a:pt x="186" y="62"/>
                      </a:cubicBezTo>
                      <a:cubicBezTo>
                        <a:pt x="185" y="55"/>
                        <a:pt x="185" y="48"/>
                        <a:pt x="186" y="41"/>
                      </a:cubicBezTo>
                      <a:cubicBezTo>
                        <a:pt x="187" y="17"/>
                        <a:pt x="198" y="4"/>
                        <a:pt x="216" y="2"/>
                      </a:cubicBezTo>
                      <a:cubicBezTo>
                        <a:pt x="234" y="0"/>
                        <a:pt x="243" y="9"/>
                        <a:pt x="249" y="34"/>
                      </a:cubicBezTo>
                      <a:cubicBezTo>
                        <a:pt x="274" y="40"/>
                        <a:pt x="284" y="50"/>
                        <a:pt x="282" y="68"/>
                      </a:cubicBezTo>
                      <a:cubicBezTo>
                        <a:pt x="280" y="86"/>
                        <a:pt x="266" y="100"/>
                        <a:pt x="243" y="97"/>
                      </a:cubicBezTo>
                      <a:cubicBezTo>
                        <a:pt x="205" y="92"/>
                        <a:pt x="189" y="111"/>
                        <a:pt x="175" y="142"/>
                      </a:cubicBezTo>
                      <a:cubicBezTo>
                        <a:pt x="159" y="181"/>
                        <a:pt x="137" y="215"/>
                        <a:pt x="102" y="240"/>
                      </a:cubicBezTo>
                      <a:cubicBezTo>
                        <a:pt x="92" y="246"/>
                        <a:pt x="80" y="253"/>
                        <a:pt x="69" y="253"/>
                      </a:cubicBezTo>
                      <a:cubicBezTo>
                        <a:pt x="49" y="252"/>
                        <a:pt x="33" y="259"/>
                        <a:pt x="19" y="273"/>
                      </a:cubicBezTo>
                      <a:cubicBezTo>
                        <a:pt x="15" y="277"/>
                        <a:pt x="9" y="280"/>
                        <a:pt x="4" y="284"/>
                      </a:cubicBezTo>
                      <a:cubicBezTo>
                        <a:pt x="3" y="283"/>
                        <a:pt x="1" y="281"/>
                        <a:pt x="0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8">
                  <a:extLst>
                    <a:ext uri="{FF2B5EF4-FFF2-40B4-BE49-F238E27FC236}">
                      <a16:creationId xmlns:a16="http://schemas.microsoft.com/office/drawing/2014/main" id="{95878C61-FD2F-9A89-994A-2F6F2F095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7088" y="3403600"/>
                  <a:ext cx="222250" cy="219075"/>
                </a:xfrm>
                <a:custGeom>
                  <a:avLst/>
                  <a:gdLst>
                    <a:gd name="T0" fmla="*/ 39 w 74"/>
                    <a:gd name="T1" fmla="*/ 3 h 73"/>
                    <a:gd name="T2" fmla="*/ 30 w 74"/>
                    <a:gd name="T3" fmla="*/ 43 h 73"/>
                    <a:gd name="T4" fmla="*/ 69 w 74"/>
                    <a:gd name="T5" fmla="*/ 35 h 73"/>
                    <a:gd name="T6" fmla="*/ 58 w 74"/>
                    <a:gd name="T7" fmla="*/ 62 h 73"/>
                    <a:gd name="T8" fmla="*/ 15 w 74"/>
                    <a:gd name="T9" fmla="*/ 63 h 73"/>
                    <a:gd name="T10" fmla="*/ 6 w 74"/>
                    <a:gd name="T11" fmla="*/ 21 h 73"/>
                    <a:gd name="T12" fmla="*/ 39 w 74"/>
                    <a:gd name="T13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3">
                      <a:moveTo>
                        <a:pt x="39" y="3"/>
                      </a:moveTo>
                      <a:cubicBezTo>
                        <a:pt x="40" y="19"/>
                        <a:pt x="14" y="29"/>
                        <a:pt x="30" y="43"/>
                      </a:cubicBezTo>
                      <a:cubicBezTo>
                        <a:pt x="37" y="48"/>
                        <a:pt x="54" y="38"/>
                        <a:pt x="69" y="35"/>
                      </a:cubicBezTo>
                      <a:cubicBezTo>
                        <a:pt x="74" y="46"/>
                        <a:pt x="68" y="56"/>
                        <a:pt x="58" y="62"/>
                      </a:cubicBezTo>
                      <a:cubicBezTo>
                        <a:pt x="44" y="72"/>
                        <a:pt x="29" y="73"/>
                        <a:pt x="15" y="63"/>
                      </a:cubicBezTo>
                      <a:cubicBezTo>
                        <a:pt x="1" y="52"/>
                        <a:pt x="0" y="36"/>
                        <a:pt x="6" y="21"/>
                      </a:cubicBezTo>
                      <a:cubicBezTo>
                        <a:pt x="11" y="7"/>
                        <a:pt x="22" y="0"/>
                        <a:pt x="39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7" name="Shape 13761">
            <a:extLst>
              <a:ext uri="{FF2B5EF4-FFF2-40B4-BE49-F238E27FC236}">
                <a16:creationId xmlns:a16="http://schemas.microsoft.com/office/drawing/2014/main" id="{E25E8D58-3B17-AF7F-3DBB-50E265A1DE95}"/>
              </a:ext>
            </a:extLst>
          </p:cNvPr>
          <p:cNvSpPr/>
          <p:nvPr/>
        </p:nvSpPr>
        <p:spPr>
          <a:xfrm>
            <a:off x="8274482" y="1585957"/>
            <a:ext cx="3162535" cy="157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38" name="Shape 13763">
            <a:extLst>
              <a:ext uri="{FF2B5EF4-FFF2-40B4-BE49-F238E27FC236}">
                <a16:creationId xmlns:a16="http://schemas.microsoft.com/office/drawing/2014/main" id="{EA039FCC-91A2-6877-1DCF-C8B35C42C0B0}"/>
              </a:ext>
            </a:extLst>
          </p:cNvPr>
          <p:cNvSpPr/>
          <p:nvPr/>
        </p:nvSpPr>
        <p:spPr>
          <a:xfrm>
            <a:off x="771024" y="1585956"/>
            <a:ext cx="3142581" cy="157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r"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39" name="Shape 13765">
            <a:extLst>
              <a:ext uri="{FF2B5EF4-FFF2-40B4-BE49-F238E27FC236}">
                <a16:creationId xmlns:a16="http://schemas.microsoft.com/office/drawing/2014/main" id="{63F901A4-2928-B99A-D1E9-FCE44E0406C1}"/>
              </a:ext>
            </a:extLst>
          </p:cNvPr>
          <p:cNvSpPr/>
          <p:nvPr/>
        </p:nvSpPr>
        <p:spPr>
          <a:xfrm>
            <a:off x="8274482" y="3785019"/>
            <a:ext cx="3162535" cy="157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40" name="Shape 13767">
            <a:extLst>
              <a:ext uri="{FF2B5EF4-FFF2-40B4-BE49-F238E27FC236}">
                <a16:creationId xmlns:a16="http://schemas.microsoft.com/office/drawing/2014/main" id="{836A706B-CFA2-7474-F785-06DF6E171CDA}"/>
              </a:ext>
            </a:extLst>
          </p:cNvPr>
          <p:cNvSpPr/>
          <p:nvPr/>
        </p:nvSpPr>
        <p:spPr>
          <a:xfrm>
            <a:off x="771024" y="3808103"/>
            <a:ext cx="3142581" cy="15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r"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</p:spTree>
    <p:extLst>
      <p:ext uri="{BB962C8B-B14F-4D97-AF65-F5344CB8AC3E}">
        <p14:creationId xmlns:p14="http://schemas.microsoft.com/office/powerpoint/2010/main" val="12763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存在主要问题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7584BB-2866-9066-700C-6AE5DF85B665}"/>
              </a:ext>
            </a:extLst>
          </p:cNvPr>
          <p:cNvGrpSpPr/>
          <p:nvPr/>
        </p:nvGrpSpPr>
        <p:grpSpPr>
          <a:xfrm>
            <a:off x="690143" y="1703383"/>
            <a:ext cx="2094432" cy="4109683"/>
            <a:chOff x="1328318" y="1989133"/>
            <a:chExt cx="2094432" cy="41096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994481F-86BF-8035-0A58-7D7A5DDF08A9}"/>
                </a:ext>
              </a:extLst>
            </p:cNvPr>
            <p:cNvGrpSpPr/>
            <p:nvPr/>
          </p:nvGrpSpPr>
          <p:grpSpPr>
            <a:xfrm>
              <a:off x="1354481" y="1989133"/>
              <a:ext cx="2042106" cy="1814110"/>
              <a:chOff x="1417747" y="1989133"/>
              <a:chExt cx="2042106" cy="181411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0E2E9307-09DF-6119-7FF7-96815D535150}"/>
                  </a:ext>
                </a:extLst>
              </p:cNvPr>
              <p:cNvGrpSpPr/>
              <p:nvPr/>
            </p:nvGrpSpPr>
            <p:grpSpPr>
              <a:xfrm>
                <a:off x="1417747" y="1989133"/>
                <a:ext cx="1814112" cy="1814110"/>
                <a:chOff x="1417747" y="1989133"/>
                <a:chExt cx="1814112" cy="1814110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3E23A83-8C25-4325-918B-DBA1C19C5818}"/>
                    </a:ext>
                  </a:extLst>
                </p:cNvPr>
                <p:cNvSpPr/>
                <p:nvPr/>
              </p:nvSpPr>
              <p:spPr>
                <a:xfrm flipH="1">
                  <a:off x="1417747" y="1989133"/>
                  <a:ext cx="1814112" cy="1814110"/>
                </a:xfrm>
                <a:prstGeom prst="ellipse">
                  <a:avLst/>
                </a:prstGeom>
                <a:gradFill>
                  <a:gsLst>
                    <a:gs pos="100000">
                      <a:srgbClr val="0070C0"/>
                    </a:gs>
                    <a:gs pos="0">
                      <a:srgbClr val="00B0F0"/>
                    </a:gs>
                  </a:gsLst>
                  <a:lin ang="3600000" scaled="0"/>
                </a:gra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27" name="Group 21">
                  <a:extLst>
                    <a:ext uri="{FF2B5EF4-FFF2-40B4-BE49-F238E27FC236}">
                      <a16:creationId xmlns:a16="http://schemas.microsoft.com/office/drawing/2014/main" id="{AD505C95-129B-D5A3-97E3-AA37E310C984}"/>
                    </a:ext>
                  </a:extLst>
                </p:cNvPr>
                <p:cNvGrpSpPr/>
                <p:nvPr/>
              </p:nvGrpSpPr>
              <p:grpSpPr>
                <a:xfrm>
                  <a:off x="2109188" y="2653275"/>
                  <a:ext cx="431230" cy="431232"/>
                  <a:chOff x="4439453" y="1652588"/>
                  <a:chExt cx="464345" cy="464348"/>
                </a:xfrm>
                <a:solidFill>
                  <a:sysClr val="window" lastClr="FFFFFF"/>
                </a:solidFill>
              </p:grpSpPr>
              <p:sp>
                <p:nvSpPr>
                  <p:cNvPr id="28" name="AutoShape 136">
                    <a:extLst>
                      <a:ext uri="{FF2B5EF4-FFF2-40B4-BE49-F238E27FC236}">
                        <a16:creationId xmlns:a16="http://schemas.microsoft.com/office/drawing/2014/main" id="{C8CEAB09-6634-9FEA-4287-02206037D2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6311" y="1710536"/>
                    <a:ext cx="152401" cy="152401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9538" y="20579"/>
                        </a:moveTo>
                        <a:lnTo>
                          <a:pt x="19542" y="20579"/>
                        </a:lnTo>
                        <a:cubicBezTo>
                          <a:pt x="19546" y="21142"/>
                          <a:pt x="20004" y="21600"/>
                          <a:pt x="20571" y="21600"/>
                        </a:cubicBezTo>
                        <a:cubicBezTo>
                          <a:pt x="21137" y="21600"/>
                          <a:pt x="21599" y="21138"/>
                          <a:pt x="21599" y="20571"/>
                        </a:cubicBezTo>
                        <a:cubicBezTo>
                          <a:pt x="21599" y="20565"/>
                          <a:pt x="21595" y="20561"/>
                          <a:pt x="21595" y="20555"/>
                        </a:cubicBezTo>
                        <a:cubicBezTo>
                          <a:pt x="21583" y="9221"/>
                          <a:pt x="12411" y="41"/>
                          <a:pt x="1080" y="12"/>
                        </a:cubicBezTo>
                        <a:cubicBezTo>
                          <a:pt x="1064" y="10"/>
                          <a:pt x="1048" y="0"/>
                          <a:pt x="1028" y="0"/>
                        </a:cubicBezTo>
                        <a:cubicBezTo>
                          <a:pt x="458" y="0"/>
                          <a:pt x="0" y="461"/>
                          <a:pt x="0" y="1028"/>
                        </a:cubicBezTo>
                        <a:cubicBezTo>
                          <a:pt x="0" y="1594"/>
                          <a:pt x="458" y="2055"/>
                          <a:pt x="1024" y="2057"/>
                        </a:cubicBezTo>
                        <a:lnTo>
                          <a:pt x="1024" y="2065"/>
                        </a:lnTo>
                        <a:cubicBezTo>
                          <a:pt x="11233" y="2065"/>
                          <a:pt x="19538" y="10370"/>
                          <a:pt x="19538" y="20579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AutoShape 137">
                    <a:extLst>
                      <a:ext uri="{FF2B5EF4-FFF2-40B4-BE49-F238E27FC236}">
                        <a16:creationId xmlns:a16="http://schemas.microsoft.com/office/drawing/2014/main" id="{DEC67A33-0C1A-C5BE-2D8C-A12BCAB54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39453" y="1652591"/>
                    <a:ext cx="464345" cy="464345"/>
                  </a:xfrm>
                  <a:custGeom>
                    <a:avLst/>
                    <a:gdLst>
                      <a:gd name="T0" fmla="+- 0 10819 195"/>
                      <a:gd name="T1" fmla="*/ T0 w 21248"/>
                      <a:gd name="T2" fmla="*/ 10800 h 21600"/>
                      <a:gd name="T3" fmla="+- 0 10819 195"/>
                      <a:gd name="T4" fmla="*/ T3 w 21248"/>
                      <a:gd name="T5" fmla="*/ 10800 h 21600"/>
                      <a:gd name="T6" fmla="+- 0 10819 195"/>
                      <a:gd name="T7" fmla="*/ T6 w 21248"/>
                      <a:gd name="T8" fmla="*/ 10800 h 21600"/>
                      <a:gd name="T9" fmla="+- 0 10819 195"/>
                      <a:gd name="T10" fmla="*/ T9 w 21248"/>
                      <a:gd name="T11" fmla="*/ 10800 h 21600"/>
                    </a:gdLst>
                    <a:ahLst/>
                    <a:cxnLst>
                      <a:cxn ang="0">
                        <a:pos x="T1" y="T2"/>
                      </a:cxn>
                      <a:cxn ang="0">
                        <a:pos x="T4" y="T5"/>
                      </a:cxn>
                      <a:cxn ang="0">
                        <a:pos x="T7" y="T8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248" h="21600">
                        <a:moveTo>
                          <a:pt x="19868" y="17133"/>
                        </a:moveTo>
                        <a:cubicBezTo>
                          <a:pt x="19766" y="17386"/>
                          <a:pt x="19525" y="17549"/>
                          <a:pt x="19255" y="17549"/>
                        </a:cubicBezTo>
                        <a:lnTo>
                          <a:pt x="19058" y="17549"/>
                        </a:lnTo>
                        <a:lnTo>
                          <a:pt x="3983" y="2226"/>
                        </a:lnTo>
                        <a:lnTo>
                          <a:pt x="3983" y="2025"/>
                        </a:lnTo>
                        <a:cubicBezTo>
                          <a:pt x="3983" y="1750"/>
                          <a:pt x="4144" y="1506"/>
                          <a:pt x="4393" y="1401"/>
                        </a:cubicBezTo>
                        <a:cubicBezTo>
                          <a:pt x="4475" y="1367"/>
                          <a:pt x="4560" y="1350"/>
                          <a:pt x="4647" y="1350"/>
                        </a:cubicBezTo>
                        <a:cubicBezTo>
                          <a:pt x="4824" y="1350"/>
                          <a:pt x="4991" y="1420"/>
                          <a:pt x="5116" y="1547"/>
                        </a:cubicBezTo>
                        <a:lnTo>
                          <a:pt x="19724" y="16397"/>
                        </a:lnTo>
                        <a:cubicBezTo>
                          <a:pt x="19915" y="16591"/>
                          <a:pt x="19972" y="16880"/>
                          <a:pt x="19868" y="17133"/>
                        </a:cubicBezTo>
                        <a:moveTo>
                          <a:pt x="10121" y="17549"/>
                        </a:moveTo>
                        <a:cubicBezTo>
                          <a:pt x="10017" y="17549"/>
                          <a:pt x="9922" y="17586"/>
                          <a:pt x="9824" y="17609"/>
                        </a:cubicBezTo>
                        <a:lnTo>
                          <a:pt x="3923" y="11612"/>
                        </a:lnTo>
                        <a:cubicBezTo>
                          <a:pt x="3946" y="11512"/>
                          <a:pt x="3982" y="11415"/>
                          <a:pt x="3982" y="11311"/>
                        </a:cubicBezTo>
                        <a:lnTo>
                          <a:pt x="3983" y="3180"/>
                        </a:lnTo>
                        <a:lnTo>
                          <a:pt x="18119" y="17549"/>
                        </a:lnTo>
                        <a:cubicBezTo>
                          <a:pt x="18119" y="17549"/>
                          <a:pt x="10121" y="17549"/>
                          <a:pt x="10121" y="17549"/>
                        </a:cubicBezTo>
                        <a:close/>
                        <a:moveTo>
                          <a:pt x="9182" y="17945"/>
                        </a:moveTo>
                        <a:lnTo>
                          <a:pt x="7109" y="20052"/>
                        </a:lnTo>
                        <a:cubicBezTo>
                          <a:pt x="6939" y="20224"/>
                          <a:pt x="6742" y="20249"/>
                          <a:pt x="6640" y="20249"/>
                        </a:cubicBezTo>
                        <a:cubicBezTo>
                          <a:pt x="6537" y="20249"/>
                          <a:pt x="6339" y="20224"/>
                          <a:pt x="6170" y="20052"/>
                        </a:cubicBezTo>
                        <a:lnTo>
                          <a:pt x="1522" y="15327"/>
                        </a:lnTo>
                        <a:cubicBezTo>
                          <a:pt x="1352" y="15154"/>
                          <a:pt x="1327" y="14953"/>
                          <a:pt x="1327" y="14850"/>
                        </a:cubicBezTo>
                        <a:cubicBezTo>
                          <a:pt x="1327" y="14745"/>
                          <a:pt x="1352" y="14544"/>
                          <a:pt x="1522" y="14373"/>
                        </a:cubicBezTo>
                        <a:lnTo>
                          <a:pt x="3593" y="12266"/>
                        </a:lnTo>
                        <a:cubicBezTo>
                          <a:pt x="3599" y="12260"/>
                          <a:pt x="3601" y="12251"/>
                          <a:pt x="3607" y="12245"/>
                        </a:cubicBezTo>
                        <a:lnTo>
                          <a:pt x="9202" y="17932"/>
                        </a:lnTo>
                        <a:cubicBezTo>
                          <a:pt x="9196" y="17937"/>
                          <a:pt x="9187" y="17939"/>
                          <a:pt x="9182" y="17945"/>
                        </a:cubicBezTo>
                        <a:moveTo>
                          <a:pt x="6056" y="593"/>
                        </a:moveTo>
                        <a:cubicBezTo>
                          <a:pt x="5675" y="205"/>
                          <a:pt x="5165" y="0"/>
                          <a:pt x="4647" y="0"/>
                        </a:cubicBezTo>
                        <a:cubicBezTo>
                          <a:pt x="4390" y="0"/>
                          <a:pt x="4132" y="49"/>
                          <a:pt x="3885" y="154"/>
                        </a:cubicBezTo>
                        <a:cubicBezTo>
                          <a:pt x="3141" y="467"/>
                          <a:pt x="2655" y="1205"/>
                          <a:pt x="2655" y="2025"/>
                        </a:cubicBezTo>
                        <a:lnTo>
                          <a:pt x="2654" y="11311"/>
                        </a:lnTo>
                        <a:lnTo>
                          <a:pt x="583" y="13418"/>
                        </a:lnTo>
                        <a:cubicBezTo>
                          <a:pt x="-195" y="14208"/>
                          <a:pt x="-195" y="15491"/>
                          <a:pt x="583" y="16281"/>
                        </a:cubicBezTo>
                        <a:lnTo>
                          <a:pt x="5231" y="21006"/>
                        </a:lnTo>
                        <a:cubicBezTo>
                          <a:pt x="5620" y="21402"/>
                          <a:pt x="6131" y="21599"/>
                          <a:pt x="6640" y="21599"/>
                        </a:cubicBezTo>
                        <a:cubicBezTo>
                          <a:pt x="7150" y="21599"/>
                          <a:pt x="7659" y="21402"/>
                          <a:pt x="8048" y="21006"/>
                        </a:cubicBezTo>
                        <a:lnTo>
                          <a:pt x="10121" y="18900"/>
                        </a:lnTo>
                        <a:lnTo>
                          <a:pt x="19255" y="18900"/>
                        </a:lnTo>
                        <a:cubicBezTo>
                          <a:pt x="20062" y="18900"/>
                          <a:pt x="20788" y="18407"/>
                          <a:pt x="21095" y="17650"/>
                        </a:cubicBezTo>
                        <a:cubicBezTo>
                          <a:pt x="21405" y="16893"/>
                          <a:pt x="21234" y="16022"/>
                          <a:pt x="20663" y="15443"/>
                        </a:cubicBezTo>
                        <a:cubicBezTo>
                          <a:pt x="20663" y="15443"/>
                          <a:pt x="6056" y="593"/>
                          <a:pt x="6056" y="59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AutoShape 138">
                    <a:extLst>
                      <a:ext uri="{FF2B5EF4-FFF2-40B4-BE49-F238E27FC236}">
                        <a16:creationId xmlns:a16="http://schemas.microsoft.com/office/drawing/2014/main" id="{7F0A8131-8C09-8CB6-2D1C-C0BC1A908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6300" y="1652588"/>
                    <a:ext cx="217488" cy="217488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437" y="2880"/>
                        </a:moveTo>
                        <a:lnTo>
                          <a:pt x="1437" y="2885"/>
                        </a:lnTo>
                        <a:cubicBezTo>
                          <a:pt x="10965" y="2885"/>
                          <a:pt x="18717" y="10637"/>
                          <a:pt x="18717" y="20165"/>
                        </a:cubicBezTo>
                        <a:lnTo>
                          <a:pt x="18720" y="20165"/>
                        </a:lnTo>
                        <a:cubicBezTo>
                          <a:pt x="18722" y="20959"/>
                          <a:pt x="19366" y="21600"/>
                          <a:pt x="20160" y="21600"/>
                        </a:cubicBezTo>
                        <a:cubicBezTo>
                          <a:pt x="20955" y="21600"/>
                          <a:pt x="21599" y="20956"/>
                          <a:pt x="21599" y="20160"/>
                        </a:cubicBezTo>
                        <a:cubicBezTo>
                          <a:pt x="21599" y="20155"/>
                          <a:pt x="21597" y="20152"/>
                          <a:pt x="21597" y="20148"/>
                        </a:cubicBezTo>
                        <a:cubicBezTo>
                          <a:pt x="21588" y="9034"/>
                          <a:pt x="12588" y="28"/>
                          <a:pt x="1476" y="8"/>
                        </a:cubicBezTo>
                        <a:cubicBezTo>
                          <a:pt x="1465" y="7"/>
                          <a:pt x="1454" y="0"/>
                          <a:pt x="1440" y="0"/>
                        </a:cubicBezTo>
                        <a:cubicBezTo>
                          <a:pt x="644" y="0"/>
                          <a:pt x="0" y="644"/>
                          <a:pt x="0" y="1440"/>
                        </a:cubicBezTo>
                        <a:cubicBezTo>
                          <a:pt x="0" y="2234"/>
                          <a:pt x="644" y="2878"/>
                          <a:pt x="1437" y="288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72447A6-2A98-834A-0B4F-1CBBFD7B34D3}"/>
                  </a:ext>
                </a:extLst>
              </p:cNvPr>
              <p:cNvGrpSpPr/>
              <p:nvPr/>
            </p:nvGrpSpPr>
            <p:grpSpPr>
              <a:xfrm>
                <a:off x="2840091" y="1989133"/>
                <a:ext cx="619762" cy="613049"/>
                <a:chOff x="2840091" y="1989133"/>
                <a:chExt cx="619762" cy="613049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8E2DC2C1-3373-B782-A29D-66B61F4644E5}"/>
                    </a:ext>
                  </a:extLst>
                </p:cNvPr>
                <p:cNvSpPr/>
                <p:nvPr/>
              </p:nvSpPr>
              <p:spPr>
                <a:xfrm flipH="1">
                  <a:off x="2846804" y="1989133"/>
                  <a:ext cx="613049" cy="613049"/>
                </a:xfrm>
                <a:prstGeom prst="ellipse">
                  <a:avLst/>
                </a:prstGeom>
                <a:solidFill>
                  <a:srgbClr val="0070C0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Text Placeholder 7">
                  <a:extLst>
                    <a:ext uri="{FF2B5EF4-FFF2-40B4-BE49-F238E27FC236}">
                      <a16:creationId xmlns:a16="http://schemas.microsoft.com/office/drawing/2014/main" id="{013A79C8-0B77-4F94-B5CB-B62CF19866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40091" y="2076803"/>
                  <a:ext cx="591317" cy="459322"/>
                </a:xfrm>
                <a:prstGeom prst="rect">
                  <a:avLst/>
                </a:prstGeom>
              </p:spPr>
              <p:txBody>
                <a:bodyPr vert="horz" lIns="0" tIns="85486" rIns="0" bIns="85486" anchor="ctr"/>
                <a:lstStyle>
                  <a:lvl1pPr marL="0" indent="0" algn="ctr" defTabSz="914476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2966" b="1" kern="1200">
                      <a:solidFill>
                        <a:schemeClr val="bg1"/>
                      </a:solidFill>
                      <a:latin typeface="League Gothic Regular"/>
                      <a:ea typeface="+mn-ea"/>
                      <a:cs typeface="League Gothic Regular"/>
                    </a:defRPr>
                  </a:lvl1pPr>
                  <a:lvl2pPr marL="68585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9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333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571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809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04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286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52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7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s-ES_tradnl" sz="180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cs typeface="+mn-ea"/>
                      <a:sym typeface="+mn-lt"/>
                    </a:rPr>
                    <a:t>01</a:t>
                  </a:r>
                  <a:endParaRPr kumimoji="0" lang="es-ES_tradnl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5" name="1">
              <a:extLst>
                <a:ext uri="{FF2B5EF4-FFF2-40B4-BE49-F238E27FC236}">
                  <a16:creationId xmlns:a16="http://schemas.microsoft.com/office/drawing/2014/main" id="{78BA9969-EF5C-580E-8133-4765751C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318" y="4203169"/>
              <a:ext cx="2094432" cy="1895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4FC69AE-74D1-708D-396E-0E83328D38CA}"/>
              </a:ext>
            </a:extLst>
          </p:cNvPr>
          <p:cNvGrpSpPr/>
          <p:nvPr/>
        </p:nvGrpSpPr>
        <p:grpSpPr>
          <a:xfrm>
            <a:off x="3611819" y="1703383"/>
            <a:ext cx="2094432" cy="4100626"/>
            <a:chOff x="3841415" y="1989133"/>
            <a:chExt cx="2094432" cy="410062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A6C3986-751C-DD22-6BD6-3035635EAC74}"/>
                </a:ext>
              </a:extLst>
            </p:cNvPr>
            <p:cNvGrpSpPr/>
            <p:nvPr/>
          </p:nvGrpSpPr>
          <p:grpSpPr>
            <a:xfrm>
              <a:off x="3867578" y="1989133"/>
              <a:ext cx="2042106" cy="1814110"/>
              <a:chOff x="3932750" y="1989133"/>
              <a:chExt cx="2042106" cy="181411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06A661D-7957-CDE5-CD7A-E311AE27B2D2}"/>
                  </a:ext>
                </a:extLst>
              </p:cNvPr>
              <p:cNvGrpSpPr/>
              <p:nvPr/>
            </p:nvGrpSpPr>
            <p:grpSpPr>
              <a:xfrm>
                <a:off x="3932750" y="1989133"/>
                <a:ext cx="1814112" cy="1814110"/>
                <a:chOff x="3932750" y="1989133"/>
                <a:chExt cx="1814112" cy="1814110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3975211D-4C69-56FA-442F-92AFD27A7752}"/>
                    </a:ext>
                  </a:extLst>
                </p:cNvPr>
                <p:cNvSpPr/>
                <p:nvPr/>
              </p:nvSpPr>
              <p:spPr>
                <a:xfrm flipH="1">
                  <a:off x="3932750" y="1989133"/>
                  <a:ext cx="1814112" cy="1814110"/>
                </a:xfrm>
                <a:prstGeom prst="ellipse">
                  <a:avLst/>
                </a:prstGeom>
                <a:gradFill>
                  <a:gsLst>
                    <a:gs pos="100000">
                      <a:srgbClr val="0070C0"/>
                    </a:gs>
                    <a:gs pos="0">
                      <a:srgbClr val="00B0F0"/>
                    </a:gs>
                  </a:gsLst>
                  <a:lin ang="3600000" scaled="0"/>
                </a:gra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AutoShape 135">
                  <a:extLst>
                    <a:ext uri="{FF2B5EF4-FFF2-40B4-BE49-F238E27FC236}">
                      <a16:creationId xmlns:a16="http://schemas.microsoft.com/office/drawing/2014/main" id="{5EEF1E42-6176-56A1-CF9F-E806D7B59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312" y="2644218"/>
                  <a:ext cx="608987" cy="41880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8681"/>
                      </a:moveTo>
                      <a:lnTo>
                        <a:pt x="19651" y="18681"/>
                      </a:lnTo>
                      <a:lnTo>
                        <a:pt x="19575" y="18681"/>
                      </a:lnTo>
                      <a:lnTo>
                        <a:pt x="16874" y="14754"/>
                      </a:lnTo>
                      <a:lnTo>
                        <a:pt x="16874" y="14727"/>
                      </a:lnTo>
                      <a:lnTo>
                        <a:pt x="16199" y="13745"/>
                      </a:lnTo>
                      <a:lnTo>
                        <a:pt x="16199" y="7854"/>
                      </a:lnTo>
                      <a:lnTo>
                        <a:pt x="19575" y="2945"/>
                      </a:lnTo>
                      <a:lnTo>
                        <a:pt x="19651" y="2945"/>
                      </a:lnTo>
                      <a:lnTo>
                        <a:pt x="20249" y="2945"/>
                      </a:lnTo>
                      <a:cubicBezTo>
                        <a:pt x="20249" y="2945"/>
                        <a:pt x="20249" y="18681"/>
                        <a:pt x="20249" y="18681"/>
                      </a:cubicBezTo>
                      <a:close/>
                      <a:moveTo>
                        <a:pt x="2024" y="19636"/>
                      </a:moveTo>
                      <a:cubicBezTo>
                        <a:pt x="1651" y="19636"/>
                        <a:pt x="1349" y="19195"/>
                        <a:pt x="1349" y="18654"/>
                      </a:cubicBezTo>
                      <a:lnTo>
                        <a:pt x="1349" y="2945"/>
                      </a:lnTo>
                      <a:cubicBezTo>
                        <a:pt x="1349" y="2402"/>
                        <a:pt x="1651" y="1963"/>
                        <a:pt x="2024" y="1963"/>
                      </a:cubicBezTo>
                      <a:lnTo>
                        <a:pt x="14849" y="1963"/>
                      </a:lnTo>
                      <a:cubicBezTo>
                        <a:pt x="15221" y="1963"/>
                        <a:pt x="15524" y="2403"/>
                        <a:pt x="15524" y="2945"/>
                      </a:cubicBezTo>
                      <a:lnTo>
                        <a:pt x="15524" y="18654"/>
                      </a:lnTo>
                      <a:cubicBezTo>
                        <a:pt x="15524" y="19195"/>
                        <a:pt x="15221" y="19636"/>
                        <a:pt x="14849" y="19636"/>
                      </a:cubicBezTo>
                      <a:cubicBezTo>
                        <a:pt x="14849" y="19636"/>
                        <a:pt x="2024" y="19636"/>
                        <a:pt x="2024" y="19636"/>
                      </a:cubicBezTo>
                      <a:close/>
                      <a:moveTo>
                        <a:pt x="20249" y="981"/>
                      </a:moveTo>
                      <a:lnTo>
                        <a:pt x="19651" y="981"/>
                      </a:lnTo>
                      <a:cubicBezTo>
                        <a:pt x="19296" y="981"/>
                        <a:pt x="18956" y="1185"/>
                        <a:pt x="18703" y="1547"/>
                      </a:cubicBezTo>
                      <a:lnTo>
                        <a:pt x="16874" y="4170"/>
                      </a:lnTo>
                      <a:lnTo>
                        <a:pt x="16874" y="2945"/>
                      </a:lnTo>
                      <a:cubicBezTo>
                        <a:pt x="16874" y="1317"/>
                        <a:pt x="15967" y="0"/>
                        <a:pt x="14849" y="0"/>
                      </a:cubicBezTo>
                      <a:lnTo>
                        <a:pt x="2024" y="0"/>
                      </a:lnTo>
                      <a:cubicBezTo>
                        <a:pt x="908" y="0"/>
                        <a:pt x="0" y="1320"/>
                        <a:pt x="0" y="2945"/>
                      </a:cubicBezTo>
                      <a:lnTo>
                        <a:pt x="0" y="9789"/>
                      </a:lnTo>
                      <a:lnTo>
                        <a:pt x="0" y="18654"/>
                      </a:lnTo>
                      <a:cubicBezTo>
                        <a:pt x="0" y="20281"/>
                        <a:pt x="905" y="21599"/>
                        <a:pt x="2024" y="21599"/>
                      </a:cubicBezTo>
                      <a:lnTo>
                        <a:pt x="14849" y="21599"/>
                      </a:lnTo>
                      <a:cubicBezTo>
                        <a:pt x="15967" y="21599"/>
                        <a:pt x="16874" y="20281"/>
                        <a:pt x="16874" y="18654"/>
                      </a:cubicBezTo>
                      <a:lnTo>
                        <a:pt x="16874" y="17456"/>
                      </a:lnTo>
                      <a:lnTo>
                        <a:pt x="18703" y="20079"/>
                      </a:lnTo>
                      <a:cubicBezTo>
                        <a:pt x="18956" y="20442"/>
                        <a:pt x="19296" y="20645"/>
                        <a:pt x="19651" y="20645"/>
                      </a:cubicBezTo>
                      <a:lnTo>
                        <a:pt x="20249" y="20645"/>
                      </a:lnTo>
                      <a:cubicBezTo>
                        <a:pt x="20994" y="20645"/>
                        <a:pt x="21600" y="19765"/>
                        <a:pt x="21600" y="18681"/>
                      </a:cubicBezTo>
                      <a:lnTo>
                        <a:pt x="21600" y="2945"/>
                      </a:lnTo>
                      <a:cubicBezTo>
                        <a:pt x="21600" y="1860"/>
                        <a:pt x="20994" y="981"/>
                        <a:pt x="20249" y="981"/>
                      </a:cubicBezTo>
                    </a:path>
                  </a:pathLst>
                </a:custGeom>
                <a:solidFill>
                  <a:sysClr val="window" lastClr="FFFFFF"/>
                </a:solidFill>
                <a:ln>
                  <a:noFill/>
                </a:ln>
                <a:effectLst/>
              </p:spPr>
              <p:txBody>
                <a:bodyPr lIns="19051" tIns="19051" rIns="19051" bIns="19051" anchor="ctr"/>
                <a:lstStyle/>
                <a:p>
                  <a:pPr marL="0" marR="0" lvl="0" indent="0" algn="ctr" defTabSz="228594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DC358FC7-6B93-5A78-908E-A9133ABF65D1}"/>
                  </a:ext>
                </a:extLst>
              </p:cNvPr>
              <p:cNvGrpSpPr/>
              <p:nvPr/>
            </p:nvGrpSpPr>
            <p:grpSpPr>
              <a:xfrm>
                <a:off x="5361807" y="1989133"/>
                <a:ext cx="613049" cy="613049"/>
                <a:chOff x="5361807" y="1989133"/>
                <a:chExt cx="613049" cy="613049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0324714-F15E-E532-5DAC-0FC2DD1E876E}"/>
                    </a:ext>
                  </a:extLst>
                </p:cNvPr>
                <p:cNvSpPr/>
                <p:nvPr/>
              </p:nvSpPr>
              <p:spPr>
                <a:xfrm flipH="1">
                  <a:off x="5361807" y="1989133"/>
                  <a:ext cx="613049" cy="613049"/>
                </a:xfrm>
                <a:prstGeom prst="ellipse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Text Placeholder 7">
                  <a:extLst>
                    <a:ext uri="{FF2B5EF4-FFF2-40B4-BE49-F238E27FC236}">
                      <a16:creationId xmlns:a16="http://schemas.microsoft.com/office/drawing/2014/main" id="{05DC852C-D542-685D-F49E-DEFAB9F545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807" y="2065996"/>
                  <a:ext cx="591317" cy="459322"/>
                </a:xfrm>
                <a:prstGeom prst="rect">
                  <a:avLst/>
                </a:prstGeom>
              </p:spPr>
              <p:txBody>
                <a:bodyPr vert="horz" lIns="0" tIns="85486" rIns="0" bIns="85486" anchor="ctr"/>
                <a:lstStyle>
                  <a:lvl1pPr marL="0" indent="0" algn="ctr" defTabSz="914476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2966" b="1" kern="1200">
                      <a:solidFill>
                        <a:schemeClr val="bg1"/>
                      </a:solidFill>
                      <a:latin typeface="League Gothic Regular"/>
                      <a:ea typeface="+mn-ea"/>
                      <a:cs typeface="League Gothic Regular"/>
                    </a:defRPr>
                  </a:lvl1pPr>
                  <a:lvl2pPr marL="68585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9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333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571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809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04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286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52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7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s-ES_tradnl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cs typeface="+mn-ea"/>
                      <a:sym typeface="+mn-lt"/>
                    </a:rPr>
                    <a:t>02</a:t>
                  </a:r>
                </a:p>
              </p:txBody>
            </p:sp>
          </p:grpSp>
        </p:grpSp>
        <p:sp>
          <p:nvSpPr>
            <p:cNvPr id="48" name="1">
              <a:extLst>
                <a:ext uri="{FF2B5EF4-FFF2-40B4-BE49-F238E27FC236}">
                  <a16:creationId xmlns:a16="http://schemas.microsoft.com/office/drawing/2014/main" id="{6C0CA6B7-66EB-AB25-0BC3-BA5B2FC6C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415" y="4194112"/>
              <a:ext cx="2094432" cy="1895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A436976-6211-3DF2-0453-1122DD3C6E33}"/>
              </a:ext>
            </a:extLst>
          </p:cNvPr>
          <p:cNvGrpSpPr/>
          <p:nvPr/>
        </p:nvGrpSpPr>
        <p:grpSpPr>
          <a:xfrm>
            <a:off x="6533495" y="1703383"/>
            <a:ext cx="2094432" cy="4100626"/>
            <a:chOff x="6380887" y="1989133"/>
            <a:chExt cx="2094432" cy="41006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653A145-B6CA-D9D7-5CFB-C6EBD244928E}"/>
                </a:ext>
              </a:extLst>
            </p:cNvPr>
            <p:cNvGrpSpPr/>
            <p:nvPr/>
          </p:nvGrpSpPr>
          <p:grpSpPr>
            <a:xfrm>
              <a:off x="6407050" y="1989133"/>
              <a:ext cx="2042107" cy="1814110"/>
              <a:chOff x="6476198" y="1989133"/>
              <a:chExt cx="2042107" cy="181411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6FDB661-5BA3-6159-5B9B-D33CE3DEF9B2}"/>
                  </a:ext>
                </a:extLst>
              </p:cNvPr>
              <p:cNvGrpSpPr/>
              <p:nvPr/>
            </p:nvGrpSpPr>
            <p:grpSpPr>
              <a:xfrm>
                <a:off x="6476198" y="1989133"/>
                <a:ext cx="1814112" cy="1814110"/>
                <a:chOff x="6476198" y="1989133"/>
                <a:chExt cx="1814112" cy="1814110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0BFF4E96-DD65-F11E-085E-FB939722D1E1}"/>
                    </a:ext>
                  </a:extLst>
                </p:cNvPr>
                <p:cNvSpPr/>
                <p:nvPr/>
              </p:nvSpPr>
              <p:spPr>
                <a:xfrm flipH="1">
                  <a:off x="6476198" y="1989133"/>
                  <a:ext cx="1814112" cy="1814110"/>
                </a:xfrm>
                <a:prstGeom prst="ellipse">
                  <a:avLst/>
                </a:prstGeom>
                <a:gradFill>
                  <a:gsLst>
                    <a:gs pos="100000">
                      <a:srgbClr val="0070C0"/>
                    </a:gs>
                    <a:gs pos="0">
                      <a:srgbClr val="00B0F0"/>
                    </a:gs>
                  </a:gsLst>
                  <a:lin ang="3600000" scaled="0"/>
                </a:gra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" name="Group 13">
                  <a:extLst>
                    <a:ext uri="{FF2B5EF4-FFF2-40B4-BE49-F238E27FC236}">
                      <a16:creationId xmlns:a16="http://schemas.microsoft.com/office/drawing/2014/main" id="{E6CD0407-AEDB-C394-1478-20161FA13CBE}"/>
                    </a:ext>
                  </a:extLst>
                </p:cNvPr>
                <p:cNvGrpSpPr/>
                <p:nvPr/>
              </p:nvGrpSpPr>
              <p:grpSpPr>
                <a:xfrm>
                  <a:off x="7140462" y="2536125"/>
                  <a:ext cx="526901" cy="526899"/>
                  <a:chOff x="8204330" y="2115675"/>
                  <a:chExt cx="464345" cy="464346"/>
                </a:xfrm>
                <a:solidFill>
                  <a:sysClr val="window" lastClr="FFFFFF"/>
                </a:solidFill>
              </p:grpSpPr>
              <p:sp>
                <p:nvSpPr>
                  <p:cNvPr id="20" name="AutoShape 81">
                    <a:extLst>
                      <a:ext uri="{FF2B5EF4-FFF2-40B4-BE49-F238E27FC236}">
                        <a16:creationId xmlns:a16="http://schemas.microsoft.com/office/drawing/2014/main" id="{62B6D20E-2D4F-0133-D7F8-0A0513AD6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330" y="2115675"/>
                    <a:ext cx="464345" cy="464346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35" y="9811"/>
                        </a:moveTo>
                        <a:cubicBezTo>
                          <a:pt x="20220" y="10144"/>
                          <a:pt x="20081" y="10800"/>
                          <a:pt x="18899" y="10800"/>
                        </a:cubicBezTo>
                        <a:lnTo>
                          <a:pt x="17549" y="10800"/>
                        </a:lnTo>
                        <a:cubicBezTo>
                          <a:pt x="17363" y="10800"/>
                          <a:pt x="17212" y="10950"/>
                          <a:pt x="17212" y="11137"/>
                        </a:cubicBezTo>
                        <a:cubicBezTo>
                          <a:pt x="17212" y="11324"/>
                          <a:pt x="17363" y="11475"/>
                          <a:pt x="17549" y="11475"/>
                        </a:cubicBezTo>
                        <a:lnTo>
                          <a:pt x="18858" y="11475"/>
                        </a:lnTo>
                        <a:cubicBezTo>
                          <a:pt x="19870" y="11475"/>
                          <a:pt x="20003" y="12314"/>
                          <a:pt x="19938" y="12719"/>
                        </a:cubicBezTo>
                        <a:cubicBezTo>
                          <a:pt x="19855" y="13223"/>
                          <a:pt x="19618" y="14175"/>
                          <a:pt x="18478" y="14175"/>
                        </a:cubicBezTo>
                        <a:lnTo>
                          <a:pt x="16874" y="14175"/>
                        </a:lnTo>
                        <a:cubicBezTo>
                          <a:pt x="16688" y="14175"/>
                          <a:pt x="16537" y="14325"/>
                          <a:pt x="16537" y="14512"/>
                        </a:cubicBezTo>
                        <a:cubicBezTo>
                          <a:pt x="16537" y="14699"/>
                          <a:pt x="16688" y="14850"/>
                          <a:pt x="16874" y="14850"/>
                        </a:cubicBezTo>
                        <a:lnTo>
                          <a:pt x="18203" y="14850"/>
                        </a:lnTo>
                        <a:cubicBezTo>
                          <a:pt x="19343" y="14850"/>
                          <a:pt x="19243" y="15718"/>
                          <a:pt x="19079" y="16237"/>
                        </a:cubicBezTo>
                        <a:cubicBezTo>
                          <a:pt x="18864" y="16918"/>
                          <a:pt x="18732" y="17549"/>
                          <a:pt x="17297" y="17549"/>
                        </a:cubicBezTo>
                        <a:lnTo>
                          <a:pt x="16196" y="17549"/>
                        </a:lnTo>
                        <a:cubicBezTo>
                          <a:pt x="16009" y="17549"/>
                          <a:pt x="15859" y="17700"/>
                          <a:pt x="15859" y="17887"/>
                        </a:cubicBezTo>
                        <a:cubicBezTo>
                          <a:pt x="15859" y="18073"/>
                          <a:pt x="16009" y="18225"/>
                          <a:pt x="16196" y="18225"/>
                        </a:cubicBezTo>
                        <a:lnTo>
                          <a:pt x="17255" y="18225"/>
                        </a:lnTo>
                        <a:cubicBezTo>
                          <a:pt x="17993" y="18225"/>
                          <a:pt x="18027" y="18923"/>
                          <a:pt x="17950" y="19174"/>
                        </a:cubicBezTo>
                        <a:cubicBezTo>
                          <a:pt x="17866" y="19448"/>
                          <a:pt x="17767" y="19651"/>
                          <a:pt x="17762" y="19660"/>
                        </a:cubicBezTo>
                        <a:cubicBezTo>
                          <a:pt x="17558" y="20028"/>
                          <a:pt x="17229" y="20249"/>
                          <a:pt x="16534" y="20249"/>
                        </a:cubicBezTo>
                        <a:lnTo>
                          <a:pt x="12844" y="20249"/>
                        </a:lnTo>
                        <a:cubicBezTo>
                          <a:pt x="10990" y="20249"/>
                          <a:pt x="9151" y="19829"/>
                          <a:pt x="9104" y="19818"/>
                        </a:cubicBezTo>
                        <a:cubicBezTo>
                          <a:pt x="6299" y="19172"/>
                          <a:pt x="6152" y="19122"/>
                          <a:pt x="5976" y="19072"/>
                        </a:cubicBezTo>
                        <a:cubicBezTo>
                          <a:pt x="5976" y="19072"/>
                          <a:pt x="5405" y="18976"/>
                          <a:pt x="5405" y="18478"/>
                        </a:cubicBezTo>
                        <a:lnTo>
                          <a:pt x="5399" y="9155"/>
                        </a:lnTo>
                        <a:cubicBezTo>
                          <a:pt x="5399" y="8839"/>
                          <a:pt x="5601" y="8552"/>
                          <a:pt x="5935" y="8452"/>
                        </a:cubicBezTo>
                        <a:cubicBezTo>
                          <a:pt x="5977" y="8435"/>
                          <a:pt x="6034" y="8419"/>
                          <a:pt x="6074" y="8401"/>
                        </a:cubicBezTo>
                        <a:cubicBezTo>
                          <a:pt x="9158" y="7125"/>
                          <a:pt x="10097" y="4324"/>
                          <a:pt x="10124" y="2025"/>
                        </a:cubicBezTo>
                        <a:cubicBezTo>
                          <a:pt x="10128" y="1702"/>
                          <a:pt x="10378" y="1350"/>
                          <a:pt x="10800" y="1350"/>
                        </a:cubicBezTo>
                        <a:cubicBezTo>
                          <a:pt x="11514" y="1350"/>
                          <a:pt x="12774" y="2782"/>
                          <a:pt x="12774" y="4554"/>
                        </a:cubicBezTo>
                        <a:cubicBezTo>
                          <a:pt x="12774" y="6155"/>
                          <a:pt x="12711" y="6432"/>
                          <a:pt x="12149" y="8100"/>
                        </a:cubicBezTo>
                        <a:cubicBezTo>
                          <a:pt x="18899" y="8100"/>
                          <a:pt x="18852" y="8196"/>
                          <a:pt x="19448" y="8353"/>
                        </a:cubicBezTo>
                        <a:cubicBezTo>
                          <a:pt x="20187" y="8564"/>
                          <a:pt x="20249" y="9175"/>
                          <a:pt x="20249" y="9386"/>
                        </a:cubicBezTo>
                        <a:cubicBezTo>
                          <a:pt x="20249" y="9618"/>
                          <a:pt x="20243" y="9584"/>
                          <a:pt x="20235" y="9811"/>
                        </a:cubicBezTo>
                        <a:moveTo>
                          <a:pt x="4724" y="19575"/>
                        </a:moveTo>
                        <a:cubicBezTo>
                          <a:pt x="4724" y="19948"/>
                          <a:pt x="4423" y="20249"/>
                          <a:pt x="4049" y="20249"/>
                        </a:cubicBezTo>
                        <a:lnTo>
                          <a:pt x="2024" y="20249"/>
                        </a:lnTo>
                        <a:cubicBezTo>
                          <a:pt x="1652" y="20249"/>
                          <a:pt x="1349" y="19948"/>
                          <a:pt x="1349" y="19575"/>
                        </a:cubicBezTo>
                        <a:lnTo>
                          <a:pt x="1349" y="8774"/>
                        </a:lnTo>
                        <a:cubicBezTo>
                          <a:pt x="1349" y="8401"/>
                          <a:pt x="1652" y="8100"/>
                          <a:pt x="2024" y="8100"/>
                        </a:cubicBezTo>
                        <a:lnTo>
                          <a:pt x="4049" y="8100"/>
                        </a:lnTo>
                        <a:cubicBezTo>
                          <a:pt x="4423" y="8100"/>
                          <a:pt x="4724" y="8401"/>
                          <a:pt x="4724" y="8774"/>
                        </a:cubicBezTo>
                        <a:cubicBezTo>
                          <a:pt x="4724" y="8774"/>
                          <a:pt x="4724" y="19575"/>
                          <a:pt x="4724" y="19575"/>
                        </a:cubicBezTo>
                        <a:close/>
                        <a:moveTo>
                          <a:pt x="19686" y="7069"/>
                        </a:moveTo>
                        <a:cubicBezTo>
                          <a:pt x="18842" y="6846"/>
                          <a:pt x="16858" y="6849"/>
                          <a:pt x="13956" y="6773"/>
                        </a:cubicBezTo>
                        <a:cubicBezTo>
                          <a:pt x="14093" y="6139"/>
                          <a:pt x="14124" y="5568"/>
                          <a:pt x="14124" y="4554"/>
                        </a:cubicBezTo>
                        <a:cubicBezTo>
                          <a:pt x="14124" y="2133"/>
                          <a:pt x="12361" y="0"/>
                          <a:pt x="10800" y="0"/>
                        </a:cubicBezTo>
                        <a:cubicBezTo>
                          <a:pt x="9698" y="0"/>
                          <a:pt x="8789" y="901"/>
                          <a:pt x="8774" y="2009"/>
                        </a:cubicBezTo>
                        <a:cubicBezTo>
                          <a:pt x="8760" y="3368"/>
                          <a:pt x="8340" y="5716"/>
                          <a:pt x="6074" y="6906"/>
                        </a:cubicBezTo>
                        <a:cubicBezTo>
                          <a:pt x="5908" y="6994"/>
                          <a:pt x="5433" y="7228"/>
                          <a:pt x="5364" y="7259"/>
                        </a:cubicBezTo>
                        <a:lnTo>
                          <a:pt x="5399" y="7289"/>
                        </a:lnTo>
                        <a:cubicBezTo>
                          <a:pt x="5045" y="6984"/>
                          <a:pt x="4554" y="6750"/>
                          <a:pt x="4049" y="6750"/>
                        </a:cubicBezTo>
                        <a:lnTo>
                          <a:pt x="2024" y="6750"/>
                        </a:lnTo>
                        <a:cubicBezTo>
                          <a:pt x="908" y="6750"/>
                          <a:pt x="0" y="7658"/>
                          <a:pt x="0" y="8774"/>
                        </a:cubicBezTo>
                        <a:lnTo>
                          <a:pt x="0" y="19575"/>
                        </a:lnTo>
                        <a:cubicBezTo>
                          <a:pt x="0" y="20691"/>
                          <a:pt x="908" y="21599"/>
                          <a:pt x="2024" y="21599"/>
                        </a:cubicBezTo>
                        <a:lnTo>
                          <a:pt x="4049" y="21599"/>
                        </a:lnTo>
                        <a:cubicBezTo>
                          <a:pt x="4853" y="21599"/>
                          <a:pt x="5525" y="21114"/>
                          <a:pt x="5850" y="20434"/>
                        </a:cubicBezTo>
                        <a:cubicBezTo>
                          <a:pt x="5859" y="20437"/>
                          <a:pt x="5873" y="20441"/>
                          <a:pt x="5882" y="20442"/>
                        </a:cubicBezTo>
                        <a:cubicBezTo>
                          <a:pt x="5927" y="20454"/>
                          <a:pt x="5979" y="20467"/>
                          <a:pt x="6044" y="20485"/>
                        </a:cubicBezTo>
                        <a:cubicBezTo>
                          <a:pt x="6056" y="20487"/>
                          <a:pt x="6062" y="20488"/>
                          <a:pt x="6074" y="20492"/>
                        </a:cubicBezTo>
                        <a:cubicBezTo>
                          <a:pt x="6464" y="20588"/>
                          <a:pt x="7212" y="20768"/>
                          <a:pt x="8812" y="21135"/>
                        </a:cubicBezTo>
                        <a:cubicBezTo>
                          <a:pt x="9155" y="21213"/>
                          <a:pt x="10966" y="21599"/>
                          <a:pt x="12844" y="21599"/>
                        </a:cubicBezTo>
                        <a:lnTo>
                          <a:pt x="16534" y="21599"/>
                        </a:lnTo>
                        <a:cubicBezTo>
                          <a:pt x="17659" y="21599"/>
                          <a:pt x="18469" y="21167"/>
                          <a:pt x="18952" y="20298"/>
                        </a:cubicBezTo>
                        <a:cubicBezTo>
                          <a:pt x="18958" y="20285"/>
                          <a:pt x="19114" y="19982"/>
                          <a:pt x="19240" y="19572"/>
                        </a:cubicBezTo>
                        <a:cubicBezTo>
                          <a:pt x="19336" y="19263"/>
                          <a:pt x="19371" y="18827"/>
                          <a:pt x="19256" y="18384"/>
                        </a:cubicBezTo>
                        <a:cubicBezTo>
                          <a:pt x="19981" y="17886"/>
                          <a:pt x="20214" y="17133"/>
                          <a:pt x="20366" y="16643"/>
                        </a:cubicBezTo>
                        <a:cubicBezTo>
                          <a:pt x="20620" y="15838"/>
                          <a:pt x="20544" y="15235"/>
                          <a:pt x="20367" y="14803"/>
                        </a:cubicBezTo>
                        <a:cubicBezTo>
                          <a:pt x="20775" y="14418"/>
                          <a:pt x="21122" y="13831"/>
                          <a:pt x="21269" y="12935"/>
                        </a:cubicBezTo>
                        <a:cubicBezTo>
                          <a:pt x="21361" y="12380"/>
                          <a:pt x="21263" y="11809"/>
                          <a:pt x="21007" y="11334"/>
                        </a:cubicBezTo>
                        <a:cubicBezTo>
                          <a:pt x="21389" y="10905"/>
                          <a:pt x="21564" y="10365"/>
                          <a:pt x="21583" y="9865"/>
                        </a:cubicBezTo>
                        <a:lnTo>
                          <a:pt x="21591" y="9724"/>
                        </a:lnTo>
                        <a:cubicBezTo>
                          <a:pt x="21596" y="9635"/>
                          <a:pt x="21600" y="9581"/>
                          <a:pt x="21600" y="9386"/>
                        </a:cubicBezTo>
                        <a:cubicBezTo>
                          <a:pt x="21600" y="8533"/>
                          <a:pt x="21010" y="7446"/>
                          <a:pt x="19686" y="7069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AutoShape 82">
                    <a:extLst>
                      <a:ext uri="{FF2B5EF4-FFF2-40B4-BE49-F238E27FC236}">
                        <a16:creationId xmlns:a16="http://schemas.microsoft.com/office/drawing/2014/main" id="{65F4A4D9-40D4-265E-A14B-3B303C27C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47973" y="2492697"/>
                    <a:ext cx="43657" cy="43656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14400"/>
                        </a:moveTo>
                        <a:cubicBezTo>
                          <a:pt x="8820" y="14400"/>
                          <a:pt x="7200" y="12782"/>
                          <a:pt x="7200" y="10800"/>
                        </a:cubicBezTo>
                        <a:cubicBezTo>
                          <a:pt x="7200" y="8817"/>
                          <a:pt x="8820" y="7200"/>
                          <a:pt x="10800" y="7200"/>
                        </a:cubicBezTo>
                        <a:cubicBezTo>
                          <a:pt x="12779" y="7200"/>
                          <a:pt x="14400" y="8817"/>
                          <a:pt x="14400" y="10800"/>
                        </a:cubicBezTo>
                        <a:cubicBezTo>
                          <a:pt x="14400" y="12782"/>
                          <a:pt x="12779" y="14400"/>
                          <a:pt x="10800" y="14400"/>
                        </a:cubicBezTo>
                        <a:moveTo>
                          <a:pt x="10800" y="0"/>
                        </a:moveTo>
                        <a:cubicBezTo>
                          <a:pt x="4837" y="0"/>
                          <a:pt x="0" y="4837"/>
                          <a:pt x="0" y="10800"/>
                        </a:cubicBezTo>
                        <a:cubicBezTo>
                          <a:pt x="0" y="16762"/>
                          <a:pt x="4837" y="21599"/>
                          <a:pt x="10800" y="21599"/>
                        </a:cubicBezTo>
                        <a:cubicBezTo>
                          <a:pt x="16762" y="21599"/>
                          <a:pt x="21600" y="16762"/>
                          <a:pt x="21600" y="10800"/>
                        </a:cubicBezTo>
                        <a:cubicBezTo>
                          <a:pt x="21600" y="4837"/>
                          <a:pt x="16762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2564D3E8-313C-9AAA-471C-556F700D7EE9}"/>
                  </a:ext>
                </a:extLst>
              </p:cNvPr>
              <p:cNvGrpSpPr/>
              <p:nvPr/>
            </p:nvGrpSpPr>
            <p:grpSpPr>
              <a:xfrm>
                <a:off x="7905256" y="1989133"/>
                <a:ext cx="613049" cy="613049"/>
                <a:chOff x="7905256" y="1989133"/>
                <a:chExt cx="613049" cy="613049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D3E52FB-AAA0-2326-6229-C9F169064ABC}"/>
                    </a:ext>
                  </a:extLst>
                </p:cNvPr>
                <p:cNvSpPr/>
                <p:nvPr/>
              </p:nvSpPr>
              <p:spPr>
                <a:xfrm flipH="1">
                  <a:off x="7905256" y="1989133"/>
                  <a:ext cx="613049" cy="613049"/>
                </a:xfrm>
                <a:prstGeom prst="ellipse">
                  <a:avLst/>
                </a:prstGeom>
                <a:solidFill>
                  <a:srgbClr val="0070C0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Text Placeholder 7">
                  <a:extLst>
                    <a:ext uri="{FF2B5EF4-FFF2-40B4-BE49-F238E27FC236}">
                      <a16:creationId xmlns:a16="http://schemas.microsoft.com/office/drawing/2014/main" id="{0D5859A1-1A54-C5E2-13D3-4B48B7006B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10709" y="2076803"/>
                  <a:ext cx="591317" cy="459322"/>
                </a:xfrm>
                <a:prstGeom prst="rect">
                  <a:avLst/>
                </a:prstGeom>
              </p:spPr>
              <p:txBody>
                <a:bodyPr vert="horz" lIns="0" tIns="85486" rIns="0" bIns="85486" anchor="ctr"/>
                <a:lstStyle>
                  <a:lvl1pPr marL="0" indent="0" algn="ctr" defTabSz="914476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2966" b="1" kern="1200">
                      <a:solidFill>
                        <a:schemeClr val="bg1"/>
                      </a:solidFill>
                      <a:latin typeface="League Gothic Regular"/>
                      <a:ea typeface="+mn-ea"/>
                      <a:cs typeface="League Gothic Regular"/>
                    </a:defRPr>
                  </a:lvl1pPr>
                  <a:lvl2pPr marL="68585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9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333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571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809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04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286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52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7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s-ES_tradnl" sz="180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cs typeface="+mn-ea"/>
                      <a:sym typeface="+mn-lt"/>
                    </a:rPr>
                    <a:t>03</a:t>
                  </a:r>
                  <a:endParaRPr kumimoji="0" lang="es-ES_tradnl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1" name="1">
              <a:extLst>
                <a:ext uri="{FF2B5EF4-FFF2-40B4-BE49-F238E27FC236}">
                  <a16:creationId xmlns:a16="http://schemas.microsoft.com/office/drawing/2014/main" id="{CD69CBD2-41CE-BD77-69AE-8856B0C3B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887" y="4194112"/>
              <a:ext cx="2094432" cy="1895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D828F03-AA59-208F-837B-3E9461A95C67}"/>
              </a:ext>
            </a:extLst>
          </p:cNvPr>
          <p:cNvGrpSpPr/>
          <p:nvPr/>
        </p:nvGrpSpPr>
        <p:grpSpPr>
          <a:xfrm>
            <a:off x="9455172" y="1703383"/>
            <a:ext cx="2094432" cy="4091569"/>
            <a:chOff x="8931297" y="1989133"/>
            <a:chExt cx="2094432" cy="40915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7D7D391-BC65-29F3-C911-19B066D7954E}"/>
                </a:ext>
              </a:extLst>
            </p:cNvPr>
            <p:cNvGrpSpPr/>
            <p:nvPr/>
          </p:nvGrpSpPr>
          <p:grpSpPr>
            <a:xfrm>
              <a:off x="8957460" y="1989133"/>
              <a:ext cx="2042106" cy="1814110"/>
              <a:chOff x="9019646" y="1989133"/>
              <a:chExt cx="2042106" cy="181411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E61E039-9756-FBFB-D83B-FEBDCB6F37F6}"/>
                  </a:ext>
                </a:extLst>
              </p:cNvPr>
              <p:cNvGrpSpPr/>
              <p:nvPr/>
            </p:nvGrpSpPr>
            <p:grpSpPr>
              <a:xfrm>
                <a:off x="9019646" y="1989133"/>
                <a:ext cx="1814112" cy="1814110"/>
                <a:chOff x="9019646" y="1989133"/>
                <a:chExt cx="1814112" cy="1814110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EB20111-DBF0-8295-C313-5518A2A366A2}"/>
                    </a:ext>
                  </a:extLst>
                </p:cNvPr>
                <p:cNvSpPr/>
                <p:nvPr/>
              </p:nvSpPr>
              <p:spPr>
                <a:xfrm flipH="1">
                  <a:off x="9019646" y="1989133"/>
                  <a:ext cx="1814112" cy="1814110"/>
                </a:xfrm>
                <a:prstGeom prst="ellipse">
                  <a:avLst/>
                </a:prstGeom>
                <a:gradFill>
                  <a:gsLst>
                    <a:gs pos="100000">
                      <a:srgbClr val="0070C0"/>
                    </a:gs>
                    <a:gs pos="0">
                      <a:srgbClr val="00B0F0"/>
                    </a:gs>
                  </a:gsLst>
                  <a:lin ang="3600000" scaled="0"/>
                </a:gra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Group 7">
                  <a:extLst>
                    <a:ext uri="{FF2B5EF4-FFF2-40B4-BE49-F238E27FC236}">
                      <a16:creationId xmlns:a16="http://schemas.microsoft.com/office/drawing/2014/main" id="{5FE93920-DB75-B53C-23D0-04030241C316}"/>
                    </a:ext>
                  </a:extLst>
                </p:cNvPr>
                <p:cNvGrpSpPr/>
                <p:nvPr/>
              </p:nvGrpSpPr>
              <p:grpSpPr>
                <a:xfrm>
                  <a:off x="9678836" y="2614219"/>
                  <a:ext cx="544249" cy="470288"/>
                  <a:chOff x="9148125" y="2115678"/>
                  <a:chExt cx="434977" cy="464347"/>
                </a:xfrm>
                <a:solidFill>
                  <a:sysClr val="window" lastClr="FFFFFF"/>
                </a:solidFill>
              </p:grpSpPr>
              <p:sp>
                <p:nvSpPr>
                  <p:cNvPr id="14" name="AutoShape 78">
                    <a:extLst>
                      <a:ext uri="{FF2B5EF4-FFF2-40B4-BE49-F238E27FC236}">
                        <a16:creationId xmlns:a16="http://schemas.microsoft.com/office/drawing/2014/main" id="{4EE84EDA-309B-CDE9-3BB2-08755E5F1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48125" y="2115678"/>
                    <a:ext cx="434977" cy="464347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160" y="18900"/>
                        </a:moveTo>
                        <a:cubicBezTo>
                          <a:pt x="20160" y="19643"/>
                          <a:pt x="19513" y="20249"/>
                          <a:pt x="18720" y="20249"/>
                        </a:cubicBezTo>
                        <a:lnTo>
                          <a:pt x="2880" y="20249"/>
                        </a:lnTo>
                        <a:cubicBezTo>
                          <a:pt x="2086" y="20249"/>
                          <a:pt x="1440" y="19643"/>
                          <a:pt x="1440" y="18900"/>
                        </a:cubicBezTo>
                        <a:lnTo>
                          <a:pt x="1440" y="2700"/>
                        </a:lnTo>
                        <a:cubicBezTo>
                          <a:pt x="1440" y="1955"/>
                          <a:pt x="2086" y="1350"/>
                          <a:pt x="2880" y="1350"/>
                        </a:cubicBezTo>
                        <a:lnTo>
                          <a:pt x="18720" y="1350"/>
                        </a:lnTo>
                        <a:cubicBezTo>
                          <a:pt x="19513" y="1350"/>
                          <a:pt x="20160" y="1955"/>
                          <a:pt x="20160" y="2700"/>
                        </a:cubicBezTo>
                        <a:cubicBezTo>
                          <a:pt x="20160" y="2700"/>
                          <a:pt x="20160" y="18900"/>
                          <a:pt x="20160" y="18900"/>
                        </a:cubicBezTo>
                        <a:close/>
                        <a:moveTo>
                          <a:pt x="18720" y="0"/>
                        </a:moveTo>
                        <a:lnTo>
                          <a:pt x="2880" y="0"/>
                        </a:lnTo>
                        <a:cubicBezTo>
                          <a:pt x="1289" y="0"/>
                          <a:pt x="0" y="1208"/>
                          <a:pt x="0" y="2700"/>
                        </a:cubicBezTo>
                        <a:lnTo>
                          <a:pt x="0" y="18900"/>
                        </a:lnTo>
                        <a:cubicBezTo>
                          <a:pt x="0" y="20391"/>
                          <a:pt x="1289" y="21599"/>
                          <a:pt x="2880" y="21599"/>
                        </a:cubicBezTo>
                        <a:lnTo>
                          <a:pt x="18720" y="21599"/>
                        </a:lnTo>
                        <a:cubicBezTo>
                          <a:pt x="20310" y="21599"/>
                          <a:pt x="21599" y="20391"/>
                          <a:pt x="21599" y="18900"/>
                        </a:cubicBezTo>
                        <a:lnTo>
                          <a:pt x="21599" y="2700"/>
                        </a:lnTo>
                        <a:cubicBezTo>
                          <a:pt x="21599" y="1208"/>
                          <a:pt x="20310" y="0"/>
                          <a:pt x="1872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AutoShape 79">
                    <a:extLst>
                      <a:ext uri="{FF2B5EF4-FFF2-40B4-BE49-F238E27FC236}">
                        <a16:creationId xmlns:a16="http://schemas.microsoft.com/office/drawing/2014/main" id="{FBF16B7B-147D-FB0C-4DF5-D8F9296F7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6062" y="2173621"/>
                    <a:ext cx="319089" cy="290515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7418" y="20519"/>
                        </a:moveTo>
                        <a:lnTo>
                          <a:pt x="14053" y="16248"/>
                        </a:lnTo>
                        <a:lnTo>
                          <a:pt x="16690" y="12959"/>
                        </a:lnTo>
                        <a:lnTo>
                          <a:pt x="20618" y="17689"/>
                        </a:lnTo>
                        <a:lnTo>
                          <a:pt x="20618" y="20519"/>
                        </a:lnTo>
                        <a:cubicBezTo>
                          <a:pt x="20618" y="20519"/>
                          <a:pt x="17418" y="20519"/>
                          <a:pt x="17418" y="20519"/>
                        </a:cubicBezTo>
                        <a:close/>
                        <a:moveTo>
                          <a:pt x="981" y="11446"/>
                        </a:moveTo>
                        <a:lnTo>
                          <a:pt x="4909" y="6479"/>
                        </a:lnTo>
                        <a:lnTo>
                          <a:pt x="12828" y="16353"/>
                        </a:lnTo>
                        <a:lnTo>
                          <a:pt x="13398" y="17064"/>
                        </a:lnTo>
                        <a:lnTo>
                          <a:pt x="16109" y="20519"/>
                        </a:lnTo>
                        <a:lnTo>
                          <a:pt x="981" y="20519"/>
                        </a:lnTo>
                        <a:cubicBezTo>
                          <a:pt x="981" y="20519"/>
                          <a:pt x="981" y="11446"/>
                          <a:pt x="981" y="11446"/>
                        </a:cubicBezTo>
                        <a:close/>
                        <a:moveTo>
                          <a:pt x="20618" y="1080"/>
                        </a:moveTo>
                        <a:lnTo>
                          <a:pt x="20618" y="16058"/>
                        </a:lnTo>
                        <a:lnTo>
                          <a:pt x="17427" y="12244"/>
                        </a:lnTo>
                        <a:cubicBezTo>
                          <a:pt x="17240" y="12012"/>
                          <a:pt x="16972" y="11879"/>
                          <a:pt x="16690" y="11879"/>
                        </a:cubicBezTo>
                        <a:cubicBezTo>
                          <a:pt x="16409" y="11879"/>
                          <a:pt x="16141" y="12012"/>
                          <a:pt x="15954" y="12244"/>
                        </a:cubicBezTo>
                        <a:lnTo>
                          <a:pt x="13399" y="15432"/>
                        </a:lnTo>
                        <a:lnTo>
                          <a:pt x="5645" y="5764"/>
                        </a:lnTo>
                        <a:cubicBezTo>
                          <a:pt x="5458" y="5532"/>
                          <a:pt x="5190" y="5400"/>
                          <a:pt x="4909" y="5400"/>
                        </a:cubicBezTo>
                        <a:cubicBezTo>
                          <a:pt x="4627" y="5400"/>
                          <a:pt x="4359" y="5532"/>
                          <a:pt x="4172" y="5764"/>
                        </a:cubicBezTo>
                        <a:lnTo>
                          <a:pt x="981" y="9812"/>
                        </a:lnTo>
                        <a:lnTo>
                          <a:pt x="981" y="1080"/>
                        </a:lnTo>
                        <a:cubicBezTo>
                          <a:pt x="981" y="1080"/>
                          <a:pt x="20618" y="1080"/>
                          <a:pt x="20618" y="1080"/>
                        </a:cubicBezTo>
                        <a:close/>
                        <a:moveTo>
                          <a:pt x="20618" y="0"/>
                        </a:moveTo>
                        <a:lnTo>
                          <a:pt x="981" y="0"/>
                        </a:lnTo>
                        <a:cubicBezTo>
                          <a:pt x="439" y="0"/>
                          <a:pt x="0" y="483"/>
                          <a:pt x="0" y="1080"/>
                        </a:cubicBezTo>
                        <a:lnTo>
                          <a:pt x="0" y="20519"/>
                        </a:lnTo>
                        <a:cubicBezTo>
                          <a:pt x="0" y="21116"/>
                          <a:pt x="439" y="21599"/>
                          <a:pt x="981" y="21599"/>
                        </a:cubicBezTo>
                        <a:lnTo>
                          <a:pt x="20618" y="21599"/>
                        </a:lnTo>
                        <a:cubicBezTo>
                          <a:pt x="21160" y="21599"/>
                          <a:pt x="21600" y="21116"/>
                          <a:pt x="21600" y="20519"/>
                        </a:cubicBezTo>
                        <a:lnTo>
                          <a:pt x="21600" y="1080"/>
                        </a:lnTo>
                        <a:cubicBezTo>
                          <a:pt x="21600" y="483"/>
                          <a:pt x="21160" y="0"/>
                          <a:pt x="2061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AutoShape 80">
                    <a:extLst>
                      <a:ext uri="{FF2B5EF4-FFF2-40B4-BE49-F238E27FC236}">
                        <a16:creationId xmlns:a16="http://schemas.microsoft.com/office/drawing/2014/main" id="{5313EA82-2113-9760-9114-A977A7CED5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79860" y="2217266"/>
                    <a:ext cx="87313" cy="8731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3600"/>
                        </a:moveTo>
                        <a:cubicBezTo>
                          <a:pt x="14769" y="3600"/>
                          <a:pt x="17999" y="6827"/>
                          <a:pt x="17999" y="10800"/>
                        </a:cubicBezTo>
                        <a:cubicBezTo>
                          <a:pt x="17999" y="14769"/>
                          <a:pt x="14769" y="18000"/>
                          <a:pt x="10800" y="18000"/>
                        </a:cubicBezTo>
                        <a:cubicBezTo>
                          <a:pt x="6830" y="18000"/>
                          <a:pt x="3600" y="14769"/>
                          <a:pt x="3600" y="10800"/>
                        </a:cubicBezTo>
                        <a:cubicBezTo>
                          <a:pt x="3600" y="6827"/>
                          <a:pt x="6830" y="3600"/>
                          <a:pt x="10800" y="3600"/>
                        </a:cubicBezTo>
                        <a:moveTo>
                          <a:pt x="10800" y="21599"/>
                        </a:moveTo>
                        <a:cubicBezTo>
                          <a:pt x="16766" y="21599"/>
                          <a:pt x="21600" y="16762"/>
                          <a:pt x="21600" y="10800"/>
                        </a:cubicBezTo>
                        <a:cubicBezTo>
                          <a:pt x="21600" y="4833"/>
                          <a:pt x="16766" y="0"/>
                          <a:pt x="10800" y="0"/>
                        </a:cubicBezTo>
                        <a:cubicBezTo>
                          <a:pt x="4833" y="0"/>
                          <a:pt x="0" y="4833"/>
                          <a:pt x="0" y="10800"/>
                        </a:cubicBezTo>
                        <a:cubicBezTo>
                          <a:pt x="0" y="16762"/>
                          <a:pt x="4833" y="21599"/>
                          <a:pt x="10800" y="21599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1" tIns="19051" rIns="19051" bIns="19051" anchor="ctr"/>
                  <a:lstStyle/>
                  <a:p>
                    <a:pPr marL="0" marR="0" lvl="0" indent="0" algn="ctr" defTabSz="228594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43B8C85-8556-1575-05F8-B0D0A092E728}"/>
                  </a:ext>
                </a:extLst>
              </p:cNvPr>
              <p:cNvGrpSpPr/>
              <p:nvPr/>
            </p:nvGrpSpPr>
            <p:grpSpPr>
              <a:xfrm>
                <a:off x="10448703" y="1989133"/>
                <a:ext cx="613049" cy="613049"/>
                <a:chOff x="10448703" y="1989133"/>
                <a:chExt cx="613049" cy="613049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DF26F38-6E7F-2E12-95E5-35379BA470F7}"/>
                    </a:ext>
                  </a:extLst>
                </p:cNvPr>
                <p:cNvSpPr/>
                <p:nvPr/>
              </p:nvSpPr>
              <p:spPr>
                <a:xfrm flipH="1">
                  <a:off x="10448703" y="1989133"/>
                  <a:ext cx="613049" cy="613049"/>
                </a:xfrm>
                <a:prstGeom prst="ellipse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Text Placeholder 7">
                  <a:extLst>
                    <a:ext uri="{FF2B5EF4-FFF2-40B4-BE49-F238E27FC236}">
                      <a16:creationId xmlns:a16="http://schemas.microsoft.com/office/drawing/2014/main" id="{627D9614-FE33-C94D-A48E-95E9AA9509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50897" y="2065996"/>
                  <a:ext cx="591317" cy="459322"/>
                </a:xfrm>
                <a:prstGeom prst="rect">
                  <a:avLst/>
                </a:prstGeom>
              </p:spPr>
              <p:txBody>
                <a:bodyPr vert="horz" lIns="0" tIns="85486" rIns="0" bIns="85486" anchor="ctr"/>
                <a:lstStyle>
                  <a:lvl1pPr marL="0" indent="0" algn="ctr" defTabSz="914476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2966" b="1" kern="1200">
                      <a:solidFill>
                        <a:schemeClr val="bg1"/>
                      </a:solidFill>
                      <a:latin typeface="League Gothic Regular"/>
                      <a:ea typeface="+mn-ea"/>
                      <a:cs typeface="League Gothic Regular"/>
                    </a:defRPr>
                  </a:lvl1pPr>
                  <a:lvl2pPr marL="68585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9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333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571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809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2048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286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524" indent="-228620" algn="l" defTabSz="914476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7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s-ES_tradnl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cs typeface="+mn-ea"/>
                      <a:sym typeface="+mn-lt"/>
                    </a:rPr>
                    <a:t>04</a:t>
                  </a:r>
                </a:p>
              </p:txBody>
            </p:sp>
          </p:grpSp>
        </p:grpSp>
        <p:sp>
          <p:nvSpPr>
            <p:cNvPr id="54" name="1">
              <a:extLst>
                <a:ext uri="{FF2B5EF4-FFF2-40B4-BE49-F238E27FC236}">
                  <a16:creationId xmlns:a16="http://schemas.microsoft.com/office/drawing/2014/main" id="{9A87B5CE-021B-172C-6958-8D92F255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1297" y="4185055"/>
              <a:ext cx="2094432" cy="1895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2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存在主要问题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" name="图片占位符 4">
            <a:extLst>
              <a:ext uri="{FF2B5EF4-FFF2-40B4-BE49-F238E27FC236}">
                <a16:creationId xmlns:a16="http://schemas.microsoft.com/office/drawing/2014/main" id="{039F6DE9-F637-FCC6-CA78-F52082688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723" y="1524737"/>
            <a:ext cx="3151168" cy="4201558"/>
          </a:xfrm>
          <a:custGeom>
            <a:avLst/>
            <a:gdLst>
              <a:gd name="connsiteX0" fmla="*/ 0 w 4878982"/>
              <a:gd name="connsiteY0" fmla="*/ 0 h 5419176"/>
              <a:gd name="connsiteX1" fmla="*/ 4878982 w 4878982"/>
              <a:gd name="connsiteY1" fmla="*/ 0 h 5419176"/>
              <a:gd name="connsiteX2" fmla="*/ 4878982 w 4878982"/>
              <a:gd name="connsiteY2" fmla="*/ 5419176 h 5419176"/>
              <a:gd name="connsiteX3" fmla="*/ 0 w 4878982"/>
              <a:gd name="connsiteY3" fmla="*/ 5419176 h 541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982" h="5419176">
                <a:moveTo>
                  <a:pt x="0" y="0"/>
                </a:moveTo>
                <a:lnTo>
                  <a:pt x="4878982" y="0"/>
                </a:lnTo>
                <a:lnTo>
                  <a:pt x="4878982" y="5419176"/>
                </a:lnTo>
                <a:lnTo>
                  <a:pt x="0" y="541917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  <a:miter lim="800000"/>
          </a:ln>
          <a:effectLst>
            <a:outerShdw blurRad="762000" algn="tr" rotWithShape="0">
              <a:srgbClr val="0070C0">
                <a:alpha val="15000"/>
              </a:srgb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B250B0F-84EE-3D1B-D3DD-D55267DF015A}"/>
              </a:ext>
            </a:extLst>
          </p:cNvPr>
          <p:cNvGrpSpPr/>
          <p:nvPr/>
        </p:nvGrpSpPr>
        <p:grpSpPr>
          <a:xfrm>
            <a:off x="476885" y="3866147"/>
            <a:ext cx="7929177" cy="1794165"/>
            <a:chOff x="476885" y="3866147"/>
            <a:chExt cx="7929177" cy="17941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604600-E978-D9EA-404A-6B2564B1278A}"/>
                </a:ext>
              </a:extLst>
            </p:cNvPr>
            <p:cNvSpPr/>
            <p:nvPr/>
          </p:nvSpPr>
          <p:spPr>
            <a:xfrm>
              <a:off x="476885" y="3866147"/>
              <a:ext cx="7929177" cy="1794165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84000">
                  <a:srgbClr val="0070C0"/>
                </a:gs>
              </a:gsLst>
              <a:lin ang="3600000" scaled="0"/>
            </a:gradFill>
            <a:ln w="25400" cap="flat" cmpd="sng" algn="ctr">
              <a:noFill/>
              <a:prstDash val="solid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5C0EBAE1-40E2-C536-FFE9-3B3E7F0663C0}"/>
                </a:ext>
              </a:extLst>
            </p:cNvPr>
            <p:cNvSpPr txBox="1"/>
            <p:nvPr/>
          </p:nvSpPr>
          <p:spPr>
            <a:xfrm>
              <a:off x="783873" y="4150973"/>
              <a:ext cx="7315200" cy="11620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adec="http://schemas.microsoft.com/office/drawing/2017/decorative" xmlns:p16="http://schemas.microsoft.com/office/powerpoint/2015/main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zh-CN" altLang="en-US" b="1" kern="0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  <a:p>
              <a:pPr lvl="0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FCE3FF-A824-5A77-D905-AAC072A9D418}"/>
              </a:ext>
            </a:extLst>
          </p:cNvPr>
          <p:cNvGrpSpPr/>
          <p:nvPr/>
        </p:nvGrpSpPr>
        <p:grpSpPr>
          <a:xfrm>
            <a:off x="1219200" y="1847549"/>
            <a:ext cx="2951544" cy="1701091"/>
            <a:chOff x="1219200" y="1655046"/>
            <a:chExt cx="2951544" cy="1701091"/>
          </a:xfrm>
        </p:grpSpPr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57C41C5A-336D-651B-0532-715DA03FFD01}"/>
                </a:ext>
              </a:extLst>
            </p:cNvPr>
            <p:cNvSpPr/>
            <p:nvPr/>
          </p:nvSpPr>
          <p:spPr>
            <a:xfrm>
              <a:off x="1892664" y="1655046"/>
              <a:ext cx="1604617" cy="44647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2000" b="1" kern="0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39617C-C9DF-A30F-AB8B-C0C1947822D5}"/>
                </a:ext>
              </a:extLst>
            </p:cNvPr>
            <p:cNvSpPr/>
            <p:nvPr/>
          </p:nvSpPr>
          <p:spPr>
            <a:xfrm>
              <a:off x="1219200" y="2194088"/>
              <a:ext cx="2951544" cy="1162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5720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367D84F-AC4F-7108-165C-81F63D6034EB}"/>
              </a:ext>
            </a:extLst>
          </p:cNvPr>
          <p:cNvGrpSpPr/>
          <p:nvPr/>
        </p:nvGrpSpPr>
        <p:grpSpPr>
          <a:xfrm>
            <a:off x="4620125" y="1847549"/>
            <a:ext cx="2983629" cy="1701091"/>
            <a:chOff x="1187114" y="1655046"/>
            <a:chExt cx="2983629" cy="1701091"/>
          </a:xfrm>
        </p:grpSpPr>
        <p:sp>
          <p:nvSpPr>
            <p:cNvPr id="19" name="Rectangle: Rounded Corners 10">
              <a:extLst>
                <a:ext uri="{FF2B5EF4-FFF2-40B4-BE49-F238E27FC236}">
                  <a16:creationId xmlns:a16="http://schemas.microsoft.com/office/drawing/2014/main" id="{196E8B9E-CC7F-F72F-65AF-98DCE4536EBD}"/>
                </a:ext>
              </a:extLst>
            </p:cNvPr>
            <p:cNvSpPr/>
            <p:nvPr/>
          </p:nvSpPr>
          <p:spPr>
            <a:xfrm>
              <a:off x="1876620" y="1655046"/>
              <a:ext cx="1604617" cy="44647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2000" b="1" kern="0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A7E7A8-5D3B-A521-5F1A-63F0AB97B973}"/>
                </a:ext>
              </a:extLst>
            </p:cNvPr>
            <p:cNvSpPr/>
            <p:nvPr/>
          </p:nvSpPr>
          <p:spPr>
            <a:xfrm>
              <a:off x="1187114" y="2194088"/>
              <a:ext cx="2983629" cy="1162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5720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请您单击此处输入文本内容，可根据需要适当地调整文字的颜色或者大小等属性。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77188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伞&#10;&#10;描述已自动生成">
            <a:extLst>
              <a:ext uri="{FF2B5EF4-FFF2-40B4-BE49-F238E27FC236}">
                <a16:creationId xmlns:a16="http://schemas.microsoft.com/office/drawing/2014/main" id="{770C8CF1-5B48-EA36-B0D0-44790E4D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B4D78-E88F-AA99-5C48-2EDB485930BB}"/>
              </a:ext>
            </a:extLst>
          </p:cNvPr>
          <p:cNvGrpSpPr/>
          <p:nvPr/>
        </p:nvGrpSpPr>
        <p:grpSpPr>
          <a:xfrm>
            <a:off x="3611542" y="2589543"/>
            <a:ext cx="1893907" cy="1893905"/>
            <a:chOff x="8240625" y="1599121"/>
            <a:chExt cx="2039792" cy="20397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DAC800D-963D-4916-EED8-7E0BC6D2282B}"/>
                </a:ext>
              </a:extLst>
            </p:cNvPr>
            <p:cNvSpPr/>
            <p:nvPr/>
          </p:nvSpPr>
          <p:spPr>
            <a:xfrm>
              <a:off x="8240625" y="1599121"/>
              <a:ext cx="2039792" cy="2039791"/>
            </a:xfrm>
            <a:prstGeom prst="ellipse">
              <a:avLst/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ADDF4D-F7D2-F632-9789-C5C03314C88F}"/>
                </a:ext>
              </a:extLst>
            </p:cNvPr>
            <p:cNvSpPr txBox="1"/>
            <p:nvPr/>
          </p:nvSpPr>
          <p:spPr>
            <a:xfrm>
              <a:off x="8240625" y="1950719"/>
              <a:ext cx="2039792" cy="142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A4A23F-286E-CB75-6746-2783E004571D}"/>
              </a:ext>
            </a:extLst>
          </p:cNvPr>
          <p:cNvSpPr txBox="1"/>
          <p:nvPr/>
        </p:nvSpPr>
        <p:spPr>
          <a:xfrm>
            <a:off x="5764609" y="2781693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未来工作计划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849C89-8B2D-6B19-FF20-540CA9589CE6}"/>
              </a:ext>
            </a:extLst>
          </p:cNvPr>
          <p:cNvSpPr/>
          <p:nvPr/>
        </p:nvSpPr>
        <p:spPr>
          <a:xfrm>
            <a:off x="5683637" y="3523201"/>
            <a:ext cx="5029218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1918533725"/>
      </p:ext>
    </p:extLst>
  </p:cSld>
  <p:clrMapOvr>
    <a:masterClrMapping/>
  </p:clrMapOvr>
  <p:transition spd="slow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29DB07BD-9837-7DAE-F3D4-7A31B82DC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C84186-8447-57DC-8C70-88B37F805C1A}"/>
              </a:ext>
            </a:extLst>
          </p:cNvPr>
          <p:cNvGrpSpPr/>
          <p:nvPr/>
        </p:nvGrpSpPr>
        <p:grpSpPr>
          <a:xfrm>
            <a:off x="250287" y="613786"/>
            <a:ext cx="4059990" cy="1107996"/>
            <a:chOff x="3124201" y="1495035"/>
            <a:chExt cx="4059990" cy="110799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2E21F4-C476-119A-8C78-452E45211B05}"/>
                </a:ext>
              </a:extLst>
            </p:cNvPr>
            <p:cNvSpPr/>
            <p:nvPr/>
          </p:nvSpPr>
          <p:spPr>
            <a:xfrm>
              <a:off x="3124201" y="1495035"/>
              <a:ext cx="262908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目录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C040DE5-804F-641D-2666-7D9D5B542AC8}"/>
                </a:ext>
              </a:extLst>
            </p:cNvPr>
            <p:cNvSpPr txBox="1"/>
            <p:nvPr/>
          </p:nvSpPr>
          <p:spPr>
            <a:xfrm rot="16200000">
              <a:off x="5899224" y="1288890"/>
              <a:ext cx="677108" cy="1892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A3E587-2E6D-F4FD-8DC8-A86EB3C2AEEF}"/>
              </a:ext>
            </a:extLst>
          </p:cNvPr>
          <p:cNvGrpSpPr/>
          <p:nvPr/>
        </p:nvGrpSpPr>
        <p:grpSpPr>
          <a:xfrm>
            <a:off x="1200315" y="2523112"/>
            <a:ext cx="3220605" cy="755360"/>
            <a:chOff x="2720084" y="2690423"/>
            <a:chExt cx="3220605" cy="75536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066D5E-73EF-0AE1-1ED8-DAE7FDF66E05}"/>
                </a:ext>
              </a:extLst>
            </p:cNvPr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5D5F98A-8074-B5F6-5032-ADBA9D16452F}"/>
                  </a:ext>
                </a:extLst>
              </p:cNvPr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gradFill>
                <a:gsLst>
                  <a:gs pos="0">
                    <a:srgbClr val="00CCFF"/>
                  </a:gs>
                  <a:gs pos="100000">
                    <a:srgbClr val="0070C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7997CA8-4D74-BF2E-765C-33CB491B8511}"/>
                  </a:ext>
                </a:extLst>
              </p:cNvPr>
              <p:cNvSpPr txBox="1"/>
              <p:nvPr/>
            </p:nvSpPr>
            <p:spPr>
              <a:xfrm>
                <a:off x="3690158" y="2761378"/>
                <a:ext cx="67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E4DD2DF-8060-1CF4-9A82-9BD485002471}"/>
                </a:ext>
              </a:extLst>
            </p:cNvPr>
            <p:cNvSpPr/>
            <p:nvPr/>
          </p:nvSpPr>
          <p:spPr>
            <a:xfrm>
              <a:off x="3513165" y="2690423"/>
              <a:ext cx="242752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年中工作</a:t>
              </a: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概述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Please </a:t>
              </a:r>
              <a:r>
                <a:rPr kumimoji="0" lang="en-US" altLang="zh-CN" sz="1400" b="0" i="0" u="none" strike="noStrike" kern="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add your title here.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2A29B82-92A1-9667-A8B9-ABCCC08FA471}"/>
              </a:ext>
            </a:extLst>
          </p:cNvPr>
          <p:cNvGrpSpPr/>
          <p:nvPr/>
        </p:nvGrpSpPr>
        <p:grpSpPr>
          <a:xfrm>
            <a:off x="1200315" y="4025376"/>
            <a:ext cx="3132183" cy="755360"/>
            <a:chOff x="2720084" y="2690423"/>
            <a:chExt cx="3132183" cy="75536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37FD1A6-A163-BE07-A4A6-8A953C6D9687}"/>
                </a:ext>
              </a:extLst>
            </p:cNvPr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EDCB25-F58D-F719-2DAC-7ACB2B0A5E0C}"/>
                  </a:ext>
                </a:extLst>
              </p:cNvPr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gradFill>
                <a:gsLst>
                  <a:gs pos="0">
                    <a:srgbClr val="00CCFF"/>
                  </a:gs>
                  <a:gs pos="100000">
                    <a:srgbClr val="0070C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294710C-5FA2-FCF4-0F1F-AAB1379C3A66}"/>
                  </a:ext>
                </a:extLst>
              </p:cNvPr>
              <p:cNvSpPr txBox="1"/>
              <p:nvPr/>
            </p:nvSpPr>
            <p:spPr>
              <a:xfrm>
                <a:off x="3690158" y="2761378"/>
                <a:ext cx="67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8D4710-1B18-0FBF-4DE8-C465562D0F57}"/>
                </a:ext>
              </a:extLst>
            </p:cNvPr>
            <p:cNvSpPr/>
            <p:nvPr/>
          </p:nvSpPr>
          <p:spPr>
            <a:xfrm>
              <a:off x="3513165" y="2690423"/>
              <a:ext cx="23391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  <a:endParaRPr kumimoji="0" lang="en-US" altLang="zh-CN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Please </a:t>
              </a:r>
              <a:r>
                <a:rPr kumimoji="0" lang="en-US" altLang="zh-CN" sz="1400" b="0" i="0" u="none" strike="noStrike" kern="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add your title here.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3FD4F50-B0F2-2F8C-20F9-3236B5DFE181}"/>
              </a:ext>
            </a:extLst>
          </p:cNvPr>
          <p:cNvGrpSpPr/>
          <p:nvPr/>
        </p:nvGrpSpPr>
        <p:grpSpPr>
          <a:xfrm>
            <a:off x="5738055" y="2523112"/>
            <a:ext cx="3132183" cy="755360"/>
            <a:chOff x="2720084" y="2690423"/>
            <a:chExt cx="3132183" cy="75536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8656F89-9882-3D39-7110-A3108A776461}"/>
                </a:ext>
              </a:extLst>
            </p:cNvPr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6A63BCA-172C-2AE7-44AF-9E999F3C187F}"/>
                  </a:ext>
                </a:extLst>
              </p:cNvPr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gradFill>
                <a:gsLst>
                  <a:gs pos="0">
                    <a:srgbClr val="00CCFF"/>
                  </a:gs>
                  <a:gs pos="100000">
                    <a:srgbClr val="0070C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4B5621C-57DC-A684-FBE5-059232A76BEC}"/>
                  </a:ext>
                </a:extLst>
              </p:cNvPr>
              <p:cNvSpPr txBox="1"/>
              <p:nvPr/>
            </p:nvSpPr>
            <p:spPr>
              <a:xfrm>
                <a:off x="3690158" y="2761378"/>
                <a:ext cx="67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4BDC49-2331-E6BB-2E40-3D229C1153C3}"/>
                </a:ext>
              </a:extLst>
            </p:cNvPr>
            <p:cNvSpPr/>
            <p:nvPr/>
          </p:nvSpPr>
          <p:spPr>
            <a:xfrm>
              <a:off x="3513165" y="2690423"/>
              <a:ext cx="23391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存在主要问题</a:t>
              </a:r>
              <a:endParaRPr kumimoji="0" lang="en-US" altLang="zh-CN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Please </a:t>
              </a:r>
              <a:r>
                <a:rPr kumimoji="0" lang="en-US" altLang="zh-CN" sz="1400" b="0" i="0" u="none" strike="noStrike" kern="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add your title here.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38391B-C202-BBFD-4B9B-F5D7DE59CB33}"/>
              </a:ext>
            </a:extLst>
          </p:cNvPr>
          <p:cNvGrpSpPr/>
          <p:nvPr/>
        </p:nvGrpSpPr>
        <p:grpSpPr>
          <a:xfrm>
            <a:off x="5738055" y="4025376"/>
            <a:ext cx="3132183" cy="755360"/>
            <a:chOff x="2720084" y="2690423"/>
            <a:chExt cx="3132183" cy="7553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B36FF32-E474-03EF-A5D5-F890E19EF2D8}"/>
                </a:ext>
              </a:extLst>
            </p:cNvPr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AEAA1490-234B-0F4A-9932-52FA0A3300FF}"/>
                  </a:ext>
                </a:extLst>
              </p:cNvPr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gradFill>
                <a:gsLst>
                  <a:gs pos="0">
                    <a:srgbClr val="00CCFF"/>
                  </a:gs>
                  <a:gs pos="100000">
                    <a:srgbClr val="0070C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7EB887B-9E3E-85BF-B3AE-CD1D146C8412}"/>
                  </a:ext>
                </a:extLst>
              </p:cNvPr>
              <p:cNvSpPr txBox="1"/>
              <p:nvPr/>
            </p:nvSpPr>
            <p:spPr>
              <a:xfrm>
                <a:off x="3690158" y="2761378"/>
                <a:ext cx="672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E993F56-4A2D-CDF8-908A-3AB645C706B5}"/>
                </a:ext>
              </a:extLst>
            </p:cNvPr>
            <p:cNvSpPr/>
            <p:nvPr/>
          </p:nvSpPr>
          <p:spPr>
            <a:xfrm>
              <a:off x="3513165" y="2690423"/>
              <a:ext cx="23391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  <a:endParaRPr kumimoji="0" lang="en-US" altLang="zh-CN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Please </a:t>
              </a:r>
              <a:r>
                <a:rPr kumimoji="0" lang="en-US" altLang="zh-CN" sz="1400" b="0" i="0" u="none" strike="noStrike" kern="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add your title here.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779150-879F-2B09-20A2-46CCE84C3B2C}"/>
              </a:ext>
            </a:extLst>
          </p:cNvPr>
          <p:cNvGrpSpPr/>
          <p:nvPr/>
        </p:nvGrpSpPr>
        <p:grpSpPr>
          <a:xfrm>
            <a:off x="809828" y="1190153"/>
            <a:ext cx="3114675" cy="4823260"/>
            <a:chOff x="1139073" y="1379446"/>
            <a:chExt cx="2951985" cy="4571325"/>
          </a:xfrm>
        </p:grpSpPr>
        <p:grpSp>
          <p:nvGrpSpPr>
            <p:cNvPr id="10" name="Группа 44">
              <a:extLst>
                <a:ext uri="{FF2B5EF4-FFF2-40B4-BE49-F238E27FC236}">
                  <a16:creationId xmlns:a16="http://schemas.microsoft.com/office/drawing/2014/main" id="{2C12189B-B769-7A09-B20D-DA6DB7495541}"/>
                </a:ext>
              </a:extLst>
            </p:cNvPr>
            <p:cNvGrpSpPr/>
            <p:nvPr/>
          </p:nvGrpSpPr>
          <p:grpSpPr>
            <a:xfrm>
              <a:off x="1139073" y="1379446"/>
              <a:ext cx="2951985" cy="4571325"/>
              <a:chOff x="9312476" y="3690442"/>
              <a:chExt cx="5904654" cy="9143708"/>
            </a:xfrm>
          </p:grpSpPr>
          <p:grpSp>
            <p:nvGrpSpPr>
              <p:cNvPr id="16" name="Группа 48">
                <a:extLst>
                  <a:ext uri="{FF2B5EF4-FFF2-40B4-BE49-F238E27FC236}">
                    <a16:creationId xmlns:a16="http://schemas.microsoft.com/office/drawing/2014/main" id="{FD84056A-A0A6-C2DA-774E-318B735094BA}"/>
                  </a:ext>
                </a:extLst>
              </p:cNvPr>
              <p:cNvGrpSpPr/>
              <p:nvPr/>
            </p:nvGrpSpPr>
            <p:grpSpPr>
              <a:xfrm>
                <a:off x="10969175" y="11347370"/>
                <a:ext cx="2591252" cy="1486780"/>
                <a:chOff x="10969175" y="11347370"/>
                <a:chExt cx="2591252" cy="1486780"/>
              </a:xfrm>
            </p:grpSpPr>
            <p:sp>
              <p:nvSpPr>
                <p:cNvPr id="20" name="Freeform 218">
                  <a:extLst>
                    <a:ext uri="{FF2B5EF4-FFF2-40B4-BE49-F238E27FC236}">
                      <a16:creationId xmlns:a16="http://schemas.microsoft.com/office/drawing/2014/main" id="{F51DD5B3-0E6C-FA79-A9E7-4815A3A2AC4C}"/>
                    </a:ext>
                  </a:extLst>
                </p:cNvPr>
                <p:cNvSpPr/>
                <p:nvPr/>
              </p:nvSpPr>
              <p:spPr bwMode="auto">
                <a:xfrm>
                  <a:off x="10969175" y="11347370"/>
                  <a:ext cx="2591252" cy="382315"/>
                </a:xfrm>
                <a:custGeom>
                  <a:avLst/>
                  <a:gdLst>
                    <a:gd name="T0" fmla="*/ 829 w 829"/>
                    <a:gd name="T1" fmla="*/ 60 h 121"/>
                    <a:gd name="T2" fmla="*/ 768 w 829"/>
                    <a:gd name="T3" fmla="*/ 121 h 121"/>
                    <a:gd name="T4" fmla="*/ 60 w 829"/>
                    <a:gd name="T5" fmla="*/ 121 h 121"/>
                    <a:gd name="T6" fmla="*/ 0 w 829"/>
                    <a:gd name="T7" fmla="*/ 60 h 121"/>
                    <a:gd name="T8" fmla="*/ 0 w 829"/>
                    <a:gd name="T9" fmla="*/ 60 h 121"/>
                    <a:gd name="T10" fmla="*/ 60 w 829"/>
                    <a:gd name="T11" fmla="*/ 0 h 121"/>
                    <a:gd name="T12" fmla="*/ 768 w 829"/>
                    <a:gd name="T13" fmla="*/ 0 h 121"/>
                    <a:gd name="T14" fmla="*/ 829 w 829"/>
                    <a:gd name="T15" fmla="*/ 6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9" h="121">
                      <a:moveTo>
                        <a:pt x="829" y="60"/>
                      </a:moveTo>
                      <a:cubicBezTo>
                        <a:pt x="829" y="94"/>
                        <a:pt x="801" y="121"/>
                        <a:pt x="768" y="121"/>
                      </a:cubicBezTo>
                      <a:cubicBezTo>
                        <a:pt x="60" y="121"/>
                        <a:pt x="60" y="121"/>
                        <a:pt x="60" y="121"/>
                      </a:cubicBezTo>
                      <a:cubicBezTo>
                        <a:pt x="27" y="121"/>
                        <a:pt x="0" y="94"/>
                        <a:pt x="0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768" y="0"/>
                        <a:pt x="768" y="0"/>
                        <a:pt x="768" y="0"/>
                      </a:cubicBezTo>
                      <a:cubicBezTo>
                        <a:pt x="801" y="0"/>
                        <a:pt x="829" y="27"/>
                        <a:pt x="829" y="60"/>
                      </a:cubicBezTo>
                      <a:close/>
                    </a:path>
                  </a:pathLst>
                </a:custGeom>
                <a:pattFill prst="ltDnDiag">
                  <a:fgClr>
                    <a:schemeClr val="tx2">
                      <a:lumMod val="20000"/>
                      <a:lumOff val="80000"/>
                    </a:schemeClr>
                  </a:fgClr>
                  <a:bgClr>
                    <a:srgbClr val="00B0F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219">
                  <a:extLst>
                    <a:ext uri="{FF2B5EF4-FFF2-40B4-BE49-F238E27FC236}">
                      <a16:creationId xmlns:a16="http://schemas.microsoft.com/office/drawing/2014/main" id="{B414D69F-18ED-44B7-0786-F00CAEBBEDD1}"/>
                    </a:ext>
                  </a:extLst>
                </p:cNvPr>
                <p:cNvSpPr/>
                <p:nvPr/>
              </p:nvSpPr>
              <p:spPr bwMode="auto">
                <a:xfrm>
                  <a:off x="10969175" y="11899603"/>
                  <a:ext cx="2591252" cy="382315"/>
                </a:xfrm>
                <a:custGeom>
                  <a:avLst/>
                  <a:gdLst>
                    <a:gd name="T0" fmla="*/ 829 w 829"/>
                    <a:gd name="T1" fmla="*/ 61 h 121"/>
                    <a:gd name="T2" fmla="*/ 768 w 829"/>
                    <a:gd name="T3" fmla="*/ 121 h 121"/>
                    <a:gd name="T4" fmla="*/ 60 w 829"/>
                    <a:gd name="T5" fmla="*/ 121 h 121"/>
                    <a:gd name="T6" fmla="*/ 0 w 829"/>
                    <a:gd name="T7" fmla="*/ 61 h 121"/>
                    <a:gd name="T8" fmla="*/ 0 w 829"/>
                    <a:gd name="T9" fmla="*/ 61 h 121"/>
                    <a:gd name="T10" fmla="*/ 60 w 829"/>
                    <a:gd name="T11" fmla="*/ 0 h 121"/>
                    <a:gd name="T12" fmla="*/ 768 w 829"/>
                    <a:gd name="T13" fmla="*/ 0 h 121"/>
                    <a:gd name="T14" fmla="*/ 829 w 829"/>
                    <a:gd name="T15" fmla="*/ 6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9" h="121">
                      <a:moveTo>
                        <a:pt x="829" y="61"/>
                      </a:moveTo>
                      <a:cubicBezTo>
                        <a:pt x="829" y="94"/>
                        <a:pt x="801" y="121"/>
                        <a:pt x="768" y="121"/>
                      </a:cubicBezTo>
                      <a:cubicBezTo>
                        <a:pt x="60" y="121"/>
                        <a:pt x="60" y="121"/>
                        <a:pt x="60" y="121"/>
                      </a:cubicBezTo>
                      <a:cubicBezTo>
                        <a:pt x="27" y="121"/>
                        <a:pt x="0" y="94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768" y="0"/>
                        <a:pt x="768" y="0"/>
                        <a:pt x="768" y="0"/>
                      </a:cubicBezTo>
                      <a:cubicBezTo>
                        <a:pt x="801" y="0"/>
                        <a:pt x="829" y="27"/>
                        <a:pt x="829" y="61"/>
                      </a:cubicBezTo>
                      <a:close/>
                    </a:path>
                  </a:pathLst>
                </a:custGeom>
                <a:pattFill prst="ltDnDiag">
                  <a:fgClr>
                    <a:schemeClr val="tx2">
                      <a:lumMod val="20000"/>
                      <a:lumOff val="80000"/>
                    </a:schemeClr>
                  </a:fgClr>
                  <a:bgClr>
                    <a:srgbClr val="00B0F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220">
                  <a:extLst>
                    <a:ext uri="{FF2B5EF4-FFF2-40B4-BE49-F238E27FC236}">
                      <a16:creationId xmlns:a16="http://schemas.microsoft.com/office/drawing/2014/main" id="{E445F71F-25FD-FA00-DC7B-866D8CA2BA6E}"/>
                    </a:ext>
                  </a:extLst>
                </p:cNvPr>
                <p:cNvSpPr/>
                <p:nvPr/>
              </p:nvSpPr>
              <p:spPr bwMode="auto">
                <a:xfrm>
                  <a:off x="11383352" y="12451835"/>
                  <a:ext cx="1762898" cy="382315"/>
                </a:xfrm>
                <a:custGeom>
                  <a:avLst/>
                  <a:gdLst>
                    <a:gd name="T0" fmla="*/ 563 w 563"/>
                    <a:gd name="T1" fmla="*/ 60 h 120"/>
                    <a:gd name="T2" fmla="*/ 502 w 563"/>
                    <a:gd name="T3" fmla="*/ 120 h 120"/>
                    <a:gd name="T4" fmla="*/ 60 w 563"/>
                    <a:gd name="T5" fmla="*/ 120 h 120"/>
                    <a:gd name="T6" fmla="*/ 0 w 563"/>
                    <a:gd name="T7" fmla="*/ 60 h 120"/>
                    <a:gd name="T8" fmla="*/ 0 w 563"/>
                    <a:gd name="T9" fmla="*/ 60 h 120"/>
                    <a:gd name="T10" fmla="*/ 60 w 563"/>
                    <a:gd name="T11" fmla="*/ 0 h 120"/>
                    <a:gd name="T12" fmla="*/ 502 w 563"/>
                    <a:gd name="T13" fmla="*/ 0 h 120"/>
                    <a:gd name="T14" fmla="*/ 563 w 563"/>
                    <a:gd name="T15" fmla="*/ 6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3" h="120">
                      <a:moveTo>
                        <a:pt x="563" y="60"/>
                      </a:moveTo>
                      <a:cubicBezTo>
                        <a:pt x="563" y="93"/>
                        <a:pt x="536" y="120"/>
                        <a:pt x="502" y="120"/>
                      </a:cubicBez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7" y="120"/>
                        <a:pt x="0" y="93"/>
                        <a:pt x="0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502" y="0"/>
                        <a:pt x="502" y="0"/>
                        <a:pt x="502" y="0"/>
                      </a:cubicBezTo>
                      <a:cubicBezTo>
                        <a:pt x="536" y="0"/>
                        <a:pt x="563" y="27"/>
                        <a:pt x="563" y="60"/>
                      </a:cubicBezTo>
                      <a:close/>
                    </a:path>
                  </a:pathLst>
                </a:custGeom>
                <a:pattFill prst="ltDnDiag">
                  <a:fgClr>
                    <a:schemeClr val="tx2">
                      <a:lumMod val="20000"/>
                      <a:lumOff val="80000"/>
                    </a:schemeClr>
                  </a:fgClr>
                  <a:bgClr>
                    <a:srgbClr val="00B0F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Freeform 229">
                <a:extLst>
                  <a:ext uri="{FF2B5EF4-FFF2-40B4-BE49-F238E27FC236}">
                    <a16:creationId xmlns:a16="http://schemas.microsoft.com/office/drawing/2014/main" id="{4D7BB907-DC6E-2EA4-C843-DF90E7761959}"/>
                  </a:ext>
                </a:extLst>
              </p:cNvPr>
              <p:cNvSpPr/>
              <p:nvPr/>
            </p:nvSpPr>
            <p:spPr bwMode="auto">
              <a:xfrm>
                <a:off x="9386818" y="3690442"/>
                <a:ext cx="5755975" cy="2389474"/>
              </a:xfrm>
              <a:custGeom>
                <a:avLst/>
                <a:gdLst>
                  <a:gd name="T0" fmla="*/ 36 w 1844"/>
                  <a:gd name="T1" fmla="*/ 765 h 765"/>
                  <a:gd name="T2" fmla="*/ 9 w 1844"/>
                  <a:gd name="T3" fmla="*/ 752 h 765"/>
                  <a:gd name="T4" fmla="*/ 3 w 1844"/>
                  <a:gd name="T5" fmla="*/ 723 h 765"/>
                  <a:gd name="T6" fmla="*/ 333 w 1844"/>
                  <a:gd name="T7" fmla="*/ 206 h 765"/>
                  <a:gd name="T8" fmla="*/ 922 w 1844"/>
                  <a:gd name="T9" fmla="*/ 0 h 765"/>
                  <a:gd name="T10" fmla="*/ 1511 w 1844"/>
                  <a:gd name="T11" fmla="*/ 206 h 765"/>
                  <a:gd name="T12" fmla="*/ 1842 w 1844"/>
                  <a:gd name="T13" fmla="*/ 723 h 765"/>
                  <a:gd name="T14" fmla="*/ 1835 w 1844"/>
                  <a:gd name="T15" fmla="*/ 752 h 765"/>
                  <a:gd name="T16" fmla="*/ 1809 w 1844"/>
                  <a:gd name="T17" fmla="*/ 765 h 765"/>
                  <a:gd name="T18" fmla="*/ 36 w 1844"/>
                  <a:gd name="T19" fmla="*/ 765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4" h="765">
                    <a:moveTo>
                      <a:pt x="36" y="765"/>
                    </a:moveTo>
                    <a:cubicBezTo>
                      <a:pt x="25" y="765"/>
                      <a:pt x="15" y="760"/>
                      <a:pt x="9" y="752"/>
                    </a:cubicBezTo>
                    <a:cubicBezTo>
                      <a:pt x="2" y="744"/>
                      <a:pt x="0" y="733"/>
                      <a:pt x="3" y="723"/>
                    </a:cubicBezTo>
                    <a:cubicBezTo>
                      <a:pt x="52" y="520"/>
                      <a:pt x="169" y="337"/>
                      <a:pt x="333" y="206"/>
                    </a:cubicBezTo>
                    <a:cubicBezTo>
                      <a:pt x="502" y="71"/>
                      <a:pt x="706" y="0"/>
                      <a:pt x="922" y="0"/>
                    </a:cubicBezTo>
                    <a:cubicBezTo>
                      <a:pt x="1139" y="0"/>
                      <a:pt x="1343" y="71"/>
                      <a:pt x="1511" y="206"/>
                    </a:cubicBezTo>
                    <a:cubicBezTo>
                      <a:pt x="1675" y="337"/>
                      <a:pt x="1793" y="520"/>
                      <a:pt x="1842" y="723"/>
                    </a:cubicBezTo>
                    <a:cubicBezTo>
                      <a:pt x="1844" y="733"/>
                      <a:pt x="1842" y="744"/>
                      <a:pt x="1835" y="752"/>
                    </a:cubicBezTo>
                    <a:cubicBezTo>
                      <a:pt x="1829" y="760"/>
                      <a:pt x="1819" y="765"/>
                      <a:pt x="1809" y="765"/>
                    </a:cubicBezTo>
                    <a:lnTo>
                      <a:pt x="36" y="765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Freeform 230">
                <a:extLst>
                  <a:ext uri="{FF2B5EF4-FFF2-40B4-BE49-F238E27FC236}">
                    <a16:creationId xmlns:a16="http://schemas.microsoft.com/office/drawing/2014/main" id="{459A8366-26E1-B062-8912-4A6B58791880}"/>
                  </a:ext>
                </a:extLst>
              </p:cNvPr>
              <p:cNvSpPr/>
              <p:nvPr/>
            </p:nvSpPr>
            <p:spPr bwMode="auto">
              <a:xfrm>
                <a:off x="10162064" y="8671165"/>
                <a:ext cx="4205470" cy="2431955"/>
              </a:xfrm>
              <a:custGeom>
                <a:avLst/>
                <a:gdLst>
                  <a:gd name="T0" fmla="*/ 363 w 1349"/>
                  <a:gd name="T1" fmla="*/ 780 h 780"/>
                  <a:gd name="T2" fmla="*/ 306 w 1349"/>
                  <a:gd name="T3" fmla="*/ 723 h 780"/>
                  <a:gd name="T4" fmla="*/ 306 w 1349"/>
                  <a:gd name="T5" fmla="*/ 613 h 780"/>
                  <a:gd name="T6" fmla="*/ 6 w 1349"/>
                  <a:gd name="T7" fmla="*/ 52 h 780"/>
                  <a:gd name="T8" fmla="*/ 6 w 1349"/>
                  <a:gd name="T9" fmla="*/ 18 h 780"/>
                  <a:gd name="T10" fmla="*/ 35 w 1349"/>
                  <a:gd name="T11" fmla="*/ 0 h 780"/>
                  <a:gd name="T12" fmla="*/ 1313 w 1349"/>
                  <a:gd name="T13" fmla="*/ 0 h 780"/>
                  <a:gd name="T14" fmla="*/ 1343 w 1349"/>
                  <a:gd name="T15" fmla="*/ 18 h 780"/>
                  <a:gd name="T16" fmla="*/ 1342 w 1349"/>
                  <a:gd name="T17" fmla="*/ 52 h 780"/>
                  <a:gd name="T18" fmla="*/ 1043 w 1349"/>
                  <a:gd name="T19" fmla="*/ 613 h 780"/>
                  <a:gd name="T20" fmla="*/ 1043 w 1349"/>
                  <a:gd name="T21" fmla="*/ 723 h 780"/>
                  <a:gd name="T22" fmla="*/ 986 w 1349"/>
                  <a:gd name="T23" fmla="*/ 780 h 780"/>
                  <a:gd name="T24" fmla="*/ 363 w 1349"/>
                  <a:gd name="T25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9" h="780">
                    <a:moveTo>
                      <a:pt x="363" y="780"/>
                    </a:moveTo>
                    <a:cubicBezTo>
                      <a:pt x="331" y="780"/>
                      <a:pt x="306" y="755"/>
                      <a:pt x="306" y="723"/>
                    </a:cubicBezTo>
                    <a:cubicBezTo>
                      <a:pt x="306" y="613"/>
                      <a:pt x="306" y="613"/>
                      <a:pt x="306" y="613"/>
                    </a:cubicBezTo>
                    <a:cubicBezTo>
                      <a:pt x="306" y="517"/>
                      <a:pt x="188" y="342"/>
                      <a:pt x="6" y="52"/>
                    </a:cubicBezTo>
                    <a:cubicBezTo>
                      <a:pt x="0" y="42"/>
                      <a:pt x="0" y="29"/>
                      <a:pt x="6" y="18"/>
                    </a:cubicBezTo>
                    <a:cubicBezTo>
                      <a:pt x="12" y="7"/>
                      <a:pt x="23" y="0"/>
                      <a:pt x="35" y="0"/>
                    </a:cubicBezTo>
                    <a:cubicBezTo>
                      <a:pt x="1313" y="0"/>
                      <a:pt x="1313" y="0"/>
                      <a:pt x="1313" y="0"/>
                    </a:cubicBezTo>
                    <a:cubicBezTo>
                      <a:pt x="1325" y="0"/>
                      <a:pt x="1337" y="7"/>
                      <a:pt x="1343" y="18"/>
                    </a:cubicBezTo>
                    <a:cubicBezTo>
                      <a:pt x="1349" y="29"/>
                      <a:pt x="1348" y="42"/>
                      <a:pt x="1342" y="52"/>
                    </a:cubicBezTo>
                    <a:cubicBezTo>
                      <a:pt x="1161" y="342"/>
                      <a:pt x="1043" y="517"/>
                      <a:pt x="1043" y="613"/>
                    </a:cubicBezTo>
                    <a:cubicBezTo>
                      <a:pt x="1043" y="723"/>
                      <a:pt x="1043" y="723"/>
                      <a:pt x="1043" y="723"/>
                    </a:cubicBezTo>
                    <a:cubicBezTo>
                      <a:pt x="1043" y="755"/>
                      <a:pt x="1017" y="780"/>
                      <a:pt x="986" y="780"/>
                    </a:cubicBezTo>
                    <a:lnTo>
                      <a:pt x="363" y="78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Freeform 231">
                <a:extLst>
                  <a:ext uri="{FF2B5EF4-FFF2-40B4-BE49-F238E27FC236}">
                    <a16:creationId xmlns:a16="http://schemas.microsoft.com/office/drawing/2014/main" id="{C317FE10-5134-7D64-FF59-E0014955761B}"/>
                  </a:ext>
                </a:extLst>
              </p:cNvPr>
              <p:cNvSpPr/>
              <p:nvPr/>
            </p:nvSpPr>
            <p:spPr bwMode="auto">
              <a:xfrm>
                <a:off x="9312476" y="6217972"/>
                <a:ext cx="5904654" cy="2304513"/>
              </a:xfrm>
              <a:custGeom>
                <a:avLst/>
                <a:gdLst>
                  <a:gd name="T0" fmla="*/ 232 w 1892"/>
                  <a:gd name="T1" fmla="*/ 737 h 737"/>
                  <a:gd name="T2" fmla="*/ 204 w 1892"/>
                  <a:gd name="T3" fmla="*/ 723 h 737"/>
                  <a:gd name="T4" fmla="*/ 199 w 1892"/>
                  <a:gd name="T5" fmla="*/ 715 h 737"/>
                  <a:gd name="T6" fmla="*/ 161 w 1892"/>
                  <a:gd name="T7" fmla="*/ 662 h 737"/>
                  <a:gd name="T8" fmla="*/ 160 w 1892"/>
                  <a:gd name="T9" fmla="*/ 661 h 737"/>
                  <a:gd name="T10" fmla="*/ 89 w 1892"/>
                  <a:gd name="T11" fmla="*/ 536 h 737"/>
                  <a:gd name="T12" fmla="*/ 0 w 1892"/>
                  <a:gd name="T13" fmla="*/ 135 h 737"/>
                  <a:gd name="T14" fmla="*/ 6 w 1892"/>
                  <a:gd name="T15" fmla="*/ 30 h 737"/>
                  <a:gd name="T16" fmla="*/ 40 w 1892"/>
                  <a:gd name="T17" fmla="*/ 0 h 737"/>
                  <a:gd name="T18" fmla="*/ 1853 w 1892"/>
                  <a:gd name="T19" fmla="*/ 0 h 737"/>
                  <a:gd name="T20" fmla="*/ 1886 w 1892"/>
                  <a:gd name="T21" fmla="*/ 30 h 737"/>
                  <a:gd name="T22" fmla="*/ 1892 w 1892"/>
                  <a:gd name="T23" fmla="*/ 135 h 737"/>
                  <a:gd name="T24" fmla="*/ 1803 w 1892"/>
                  <a:gd name="T25" fmla="*/ 536 h 737"/>
                  <a:gd name="T26" fmla="*/ 1732 w 1892"/>
                  <a:gd name="T27" fmla="*/ 661 h 737"/>
                  <a:gd name="T28" fmla="*/ 1732 w 1892"/>
                  <a:gd name="T29" fmla="*/ 662 h 737"/>
                  <a:gd name="T30" fmla="*/ 1694 w 1892"/>
                  <a:gd name="T31" fmla="*/ 715 h 737"/>
                  <a:gd name="T32" fmla="*/ 1688 w 1892"/>
                  <a:gd name="T33" fmla="*/ 723 h 737"/>
                  <a:gd name="T34" fmla="*/ 1660 w 1892"/>
                  <a:gd name="T35" fmla="*/ 737 h 737"/>
                  <a:gd name="T36" fmla="*/ 232 w 1892"/>
                  <a:gd name="T37" fmla="*/ 73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92" h="737">
                    <a:moveTo>
                      <a:pt x="232" y="737"/>
                    </a:moveTo>
                    <a:cubicBezTo>
                      <a:pt x="221" y="737"/>
                      <a:pt x="211" y="732"/>
                      <a:pt x="204" y="723"/>
                    </a:cubicBezTo>
                    <a:cubicBezTo>
                      <a:pt x="199" y="715"/>
                      <a:pt x="199" y="715"/>
                      <a:pt x="199" y="715"/>
                    </a:cubicBezTo>
                    <a:cubicBezTo>
                      <a:pt x="185" y="698"/>
                      <a:pt x="173" y="680"/>
                      <a:pt x="161" y="662"/>
                    </a:cubicBezTo>
                    <a:cubicBezTo>
                      <a:pt x="161" y="662"/>
                      <a:pt x="160" y="661"/>
                      <a:pt x="160" y="661"/>
                    </a:cubicBezTo>
                    <a:cubicBezTo>
                      <a:pt x="133" y="621"/>
                      <a:pt x="109" y="579"/>
                      <a:pt x="89" y="536"/>
                    </a:cubicBezTo>
                    <a:cubicBezTo>
                      <a:pt x="30" y="410"/>
                      <a:pt x="0" y="275"/>
                      <a:pt x="0" y="135"/>
                    </a:cubicBezTo>
                    <a:cubicBezTo>
                      <a:pt x="0" y="100"/>
                      <a:pt x="2" y="65"/>
                      <a:pt x="6" y="30"/>
                    </a:cubicBezTo>
                    <a:cubicBezTo>
                      <a:pt x="8" y="13"/>
                      <a:pt x="22" y="0"/>
                      <a:pt x="40" y="0"/>
                    </a:cubicBezTo>
                    <a:cubicBezTo>
                      <a:pt x="1853" y="0"/>
                      <a:pt x="1853" y="0"/>
                      <a:pt x="1853" y="0"/>
                    </a:cubicBezTo>
                    <a:cubicBezTo>
                      <a:pt x="1870" y="0"/>
                      <a:pt x="1885" y="13"/>
                      <a:pt x="1886" y="30"/>
                    </a:cubicBezTo>
                    <a:cubicBezTo>
                      <a:pt x="1890" y="65"/>
                      <a:pt x="1892" y="100"/>
                      <a:pt x="1892" y="135"/>
                    </a:cubicBezTo>
                    <a:cubicBezTo>
                      <a:pt x="1892" y="275"/>
                      <a:pt x="1862" y="410"/>
                      <a:pt x="1803" y="536"/>
                    </a:cubicBezTo>
                    <a:cubicBezTo>
                      <a:pt x="1783" y="579"/>
                      <a:pt x="1759" y="621"/>
                      <a:pt x="1732" y="661"/>
                    </a:cubicBezTo>
                    <a:cubicBezTo>
                      <a:pt x="1732" y="661"/>
                      <a:pt x="1732" y="662"/>
                      <a:pt x="1732" y="662"/>
                    </a:cubicBezTo>
                    <a:cubicBezTo>
                      <a:pt x="1720" y="680"/>
                      <a:pt x="1707" y="698"/>
                      <a:pt x="1694" y="715"/>
                    </a:cubicBezTo>
                    <a:cubicBezTo>
                      <a:pt x="1688" y="723"/>
                      <a:pt x="1688" y="723"/>
                      <a:pt x="1688" y="723"/>
                    </a:cubicBezTo>
                    <a:cubicBezTo>
                      <a:pt x="1682" y="732"/>
                      <a:pt x="1671" y="737"/>
                      <a:pt x="1660" y="737"/>
                    </a:cubicBezTo>
                    <a:lnTo>
                      <a:pt x="232" y="73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C1FB15-6821-4B91-097D-9E587638FB8E}"/>
                </a:ext>
              </a:extLst>
            </p:cNvPr>
            <p:cNvSpPr/>
            <p:nvPr/>
          </p:nvSpPr>
          <p:spPr>
            <a:xfrm>
              <a:off x="1862947" y="1665604"/>
              <a:ext cx="1504232" cy="612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endParaRPr kumimoji="0" lang="zh-CN" altLang="en-US" sz="3600" b="1" i="0" u="none" strike="noStrike" kern="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DBB7ED-6EBF-5F37-7743-39B9360A7DBF}"/>
                </a:ext>
              </a:extLst>
            </p:cNvPr>
            <p:cNvSpPr/>
            <p:nvPr/>
          </p:nvSpPr>
          <p:spPr>
            <a:xfrm>
              <a:off x="1862947" y="2914748"/>
              <a:ext cx="1504232" cy="612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b="1" kern="0" dirty="0">
                  <a:ln w="0">
                    <a:noFill/>
                  </a:ln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kumimoji="0" lang="zh-CN" altLang="en-US" sz="3600" b="1" i="0" u="none" strike="noStrike" kern="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01CF12B-0996-6318-21FB-3ACD451A48A8}"/>
                </a:ext>
              </a:extLst>
            </p:cNvPr>
            <p:cNvSpPr/>
            <p:nvPr/>
          </p:nvSpPr>
          <p:spPr>
            <a:xfrm>
              <a:off x="1862947" y="4154367"/>
              <a:ext cx="1504232" cy="612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endParaRPr kumimoji="0" lang="zh-CN" altLang="en-US" sz="3600" b="1" i="0" u="none" strike="noStrike" kern="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D76D63A-9268-31F4-90B4-083A581C6F8C}"/>
              </a:ext>
            </a:extLst>
          </p:cNvPr>
          <p:cNvGrpSpPr/>
          <p:nvPr/>
        </p:nvGrpSpPr>
        <p:grpSpPr>
          <a:xfrm>
            <a:off x="4765273" y="1284031"/>
            <a:ext cx="6693302" cy="1459267"/>
            <a:chOff x="583798" y="1500580"/>
            <a:chExt cx="6693302" cy="145926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CAA62CB-B7FD-C509-C6D8-57266CCE79CF}"/>
                </a:ext>
              </a:extLst>
            </p:cNvPr>
            <p:cNvGrpSpPr/>
            <p:nvPr/>
          </p:nvGrpSpPr>
          <p:grpSpPr>
            <a:xfrm>
              <a:off x="583798" y="1903528"/>
              <a:ext cx="6693302" cy="1056319"/>
              <a:chOff x="723540" y="1659668"/>
              <a:chExt cx="3581143" cy="1056319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F89EB03-2E41-2E5E-9130-2A9925AE95CA}"/>
                  </a:ext>
                </a:extLst>
              </p:cNvPr>
              <p:cNvSpPr/>
              <p:nvPr/>
            </p:nvSpPr>
            <p:spPr>
              <a:xfrm>
                <a:off x="723540" y="1659668"/>
                <a:ext cx="3581143" cy="1056319"/>
              </a:xfrm>
              <a:prstGeom prst="roundRect">
                <a:avLst>
                  <a:gd name="adj" fmla="val 921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62000" dist="444500" dir="5400000" algn="ctr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26C158-2363-C8BE-3F20-CA041F172FE4}"/>
                  </a:ext>
                </a:extLst>
              </p:cNvPr>
              <p:cNvSpPr txBox="1"/>
              <p:nvPr/>
            </p:nvSpPr>
            <p:spPr>
              <a:xfrm>
                <a:off x="855155" y="1759909"/>
                <a:ext cx="3378181" cy="78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请您单击此处添加合适文字加以解释说明，可根据自己的需要适当地调整文字的大小或者颜色等属性，祝你使用愉快！</a:t>
                </a:r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3922F74-3944-3CEE-6C00-82CB6A4BEE98}"/>
                </a:ext>
              </a:extLst>
            </p:cNvPr>
            <p:cNvSpPr/>
            <p:nvPr/>
          </p:nvSpPr>
          <p:spPr>
            <a:xfrm>
              <a:off x="583798" y="1500580"/>
              <a:ext cx="1635527" cy="50318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3BA446B-B7AC-27B3-7C4B-D21546F4CDBB}"/>
              </a:ext>
            </a:extLst>
          </p:cNvPr>
          <p:cNvGrpSpPr/>
          <p:nvPr/>
        </p:nvGrpSpPr>
        <p:grpSpPr>
          <a:xfrm>
            <a:off x="4765273" y="2919088"/>
            <a:ext cx="6693302" cy="1459267"/>
            <a:chOff x="583798" y="1500580"/>
            <a:chExt cx="6693302" cy="145926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182F16E-DF4C-D658-0D51-113E86F67584}"/>
                </a:ext>
              </a:extLst>
            </p:cNvPr>
            <p:cNvGrpSpPr/>
            <p:nvPr/>
          </p:nvGrpSpPr>
          <p:grpSpPr>
            <a:xfrm>
              <a:off x="583798" y="1903528"/>
              <a:ext cx="6693302" cy="1056319"/>
              <a:chOff x="723540" y="1659668"/>
              <a:chExt cx="3581143" cy="105631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BFC8F70F-06BE-1C23-7327-C26560F9F13E}"/>
                  </a:ext>
                </a:extLst>
              </p:cNvPr>
              <p:cNvSpPr/>
              <p:nvPr/>
            </p:nvSpPr>
            <p:spPr>
              <a:xfrm>
                <a:off x="723540" y="1659668"/>
                <a:ext cx="3581143" cy="1056319"/>
              </a:xfrm>
              <a:prstGeom prst="roundRect">
                <a:avLst>
                  <a:gd name="adj" fmla="val 921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62000" dist="444500" dir="5400000" algn="ctr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47AF7CD-23DB-639A-4332-D517F43867FA}"/>
                  </a:ext>
                </a:extLst>
              </p:cNvPr>
              <p:cNvSpPr txBox="1"/>
              <p:nvPr/>
            </p:nvSpPr>
            <p:spPr>
              <a:xfrm>
                <a:off x="855155" y="1759909"/>
                <a:ext cx="3378181" cy="78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请您单击此处添加合适文字加以解释说明，可根据自己的需要适当地调整文字的大小或者颜色等属性，祝你使用愉快！</a:t>
                </a:r>
              </a:p>
            </p:txBody>
          </p:sp>
        </p:grp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A7A7109-B02F-6F43-F561-DA5CE68E1757}"/>
                </a:ext>
              </a:extLst>
            </p:cNvPr>
            <p:cNvSpPr/>
            <p:nvPr/>
          </p:nvSpPr>
          <p:spPr>
            <a:xfrm>
              <a:off x="583798" y="1500580"/>
              <a:ext cx="1635527" cy="50318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7DC81EA-3DA1-2C2E-2DB8-5A1498C0CEEC}"/>
              </a:ext>
            </a:extLst>
          </p:cNvPr>
          <p:cNvGrpSpPr/>
          <p:nvPr/>
        </p:nvGrpSpPr>
        <p:grpSpPr>
          <a:xfrm>
            <a:off x="4765273" y="4554146"/>
            <a:ext cx="6693302" cy="1459267"/>
            <a:chOff x="583798" y="1500580"/>
            <a:chExt cx="6693302" cy="1459267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FA9B0CC-2D88-549C-1CC8-A87C50BC9F41}"/>
                </a:ext>
              </a:extLst>
            </p:cNvPr>
            <p:cNvGrpSpPr/>
            <p:nvPr/>
          </p:nvGrpSpPr>
          <p:grpSpPr>
            <a:xfrm>
              <a:off x="583798" y="1903528"/>
              <a:ext cx="6693302" cy="1056319"/>
              <a:chOff x="723540" y="1659668"/>
              <a:chExt cx="3581143" cy="1056319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E5852C3-70E2-2D57-4A64-9672BCB86F54}"/>
                  </a:ext>
                </a:extLst>
              </p:cNvPr>
              <p:cNvSpPr/>
              <p:nvPr/>
            </p:nvSpPr>
            <p:spPr>
              <a:xfrm>
                <a:off x="723540" y="1659668"/>
                <a:ext cx="3581143" cy="1056319"/>
              </a:xfrm>
              <a:prstGeom prst="roundRect">
                <a:avLst>
                  <a:gd name="adj" fmla="val 921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62000" dist="444500" dir="5400000" algn="ctr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8ABD82B-6050-9092-1E95-887A1BBEE817}"/>
                  </a:ext>
                </a:extLst>
              </p:cNvPr>
              <p:cNvSpPr txBox="1"/>
              <p:nvPr/>
            </p:nvSpPr>
            <p:spPr>
              <a:xfrm>
                <a:off x="855155" y="1759909"/>
                <a:ext cx="3378181" cy="78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请您单击此处添加合适文字加以解释说明，可根据自己的需要适当地调整文字的大小或者颜色等属性，祝你使用愉快！</a:t>
                </a:r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B0E8802-5310-E321-8047-37972C260FDC}"/>
                </a:ext>
              </a:extLst>
            </p:cNvPr>
            <p:cNvSpPr/>
            <p:nvPr/>
          </p:nvSpPr>
          <p:spPr>
            <a:xfrm>
              <a:off x="583798" y="1500580"/>
              <a:ext cx="1635527" cy="50318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56500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E93216-A168-36B9-D1B1-A1BA1DA862F1}"/>
              </a:ext>
            </a:extLst>
          </p:cNvPr>
          <p:cNvGrpSpPr/>
          <p:nvPr/>
        </p:nvGrpSpPr>
        <p:grpSpPr>
          <a:xfrm>
            <a:off x="1451782" y="1639141"/>
            <a:ext cx="2016690" cy="2102946"/>
            <a:chOff x="1691015" y="1993065"/>
            <a:chExt cx="2016690" cy="210294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B80AB4-24EF-920F-EE58-05F05C7773AD}"/>
                </a:ext>
              </a:extLst>
            </p:cNvPr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C745784-63B0-A1C8-D6C8-AA6D8186EE9A}"/>
                </a:ext>
              </a:extLst>
            </p:cNvPr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16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4B0566-29E6-A1F0-A866-4A7BDE458ECD}"/>
              </a:ext>
            </a:extLst>
          </p:cNvPr>
          <p:cNvGrpSpPr/>
          <p:nvPr/>
        </p:nvGrpSpPr>
        <p:grpSpPr>
          <a:xfrm>
            <a:off x="5075435" y="1639141"/>
            <a:ext cx="2016690" cy="2102946"/>
            <a:chOff x="1691015" y="1993065"/>
            <a:chExt cx="2016690" cy="210294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5EE1F69-4D3D-53A0-7773-B59B24608CA2}"/>
                </a:ext>
              </a:extLst>
            </p:cNvPr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709AC38-6C13-6757-0747-B14754D95696}"/>
                </a:ext>
              </a:extLst>
            </p:cNvPr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16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90BED8A-D4B8-4CC8-8E3D-1ECBF3901361}"/>
              </a:ext>
            </a:extLst>
          </p:cNvPr>
          <p:cNvGrpSpPr/>
          <p:nvPr/>
        </p:nvGrpSpPr>
        <p:grpSpPr>
          <a:xfrm>
            <a:off x="8699088" y="1639141"/>
            <a:ext cx="2016690" cy="2102946"/>
            <a:chOff x="1691015" y="1993065"/>
            <a:chExt cx="2016690" cy="210294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950BDFB-9FD7-C8F5-8397-E3B3577516BE}"/>
                </a:ext>
              </a:extLst>
            </p:cNvPr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1420C0C-DDF1-9124-251E-0762A8632563}"/>
                </a:ext>
              </a:extLst>
            </p:cNvPr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16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5DB1C9-088B-2627-A149-E7732E5F21DF}"/>
              </a:ext>
            </a:extLst>
          </p:cNvPr>
          <p:cNvGrpSpPr/>
          <p:nvPr/>
        </p:nvGrpSpPr>
        <p:grpSpPr>
          <a:xfrm>
            <a:off x="1186917" y="3924988"/>
            <a:ext cx="2698175" cy="1751932"/>
            <a:chOff x="1216600" y="4164221"/>
            <a:chExt cx="2698175" cy="1751932"/>
          </a:xfrm>
        </p:grpSpPr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94F46A2A-1162-DF5F-8265-51E8DCC35504}"/>
                </a:ext>
              </a:extLst>
            </p:cNvPr>
            <p:cNvSpPr txBox="1"/>
            <p:nvPr/>
          </p:nvSpPr>
          <p:spPr>
            <a:xfrm>
              <a:off x="1216600" y="4759170"/>
              <a:ext cx="2698175" cy="11569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单击此处输入文本内容，可根据自己的需要适当地调整文字的颜色或者大小等属性。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C82978A-376E-5DE8-79F2-80B9B7AE7E17}"/>
                </a:ext>
              </a:extLst>
            </p:cNvPr>
            <p:cNvSpPr txBox="1"/>
            <p:nvPr/>
          </p:nvSpPr>
          <p:spPr>
            <a:xfrm>
              <a:off x="1754950" y="4164221"/>
              <a:ext cx="1621475" cy="56263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 defTabSz="914377"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36DF2A-FDF8-ECC0-1F82-C72448DAD91A}"/>
              </a:ext>
            </a:extLst>
          </p:cNvPr>
          <p:cNvGrpSpPr/>
          <p:nvPr/>
        </p:nvGrpSpPr>
        <p:grpSpPr>
          <a:xfrm>
            <a:off x="4739742" y="3924988"/>
            <a:ext cx="2698175" cy="1751932"/>
            <a:chOff x="1216600" y="4164221"/>
            <a:chExt cx="2698175" cy="175193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B02F4DD-104C-DC88-029D-76E97C3FAD98}"/>
                </a:ext>
              </a:extLst>
            </p:cNvPr>
            <p:cNvSpPr txBox="1"/>
            <p:nvPr/>
          </p:nvSpPr>
          <p:spPr>
            <a:xfrm>
              <a:off x="1216600" y="4759170"/>
              <a:ext cx="2698175" cy="11569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单击此处输入文本内容，可根据自己的需要适当地调整文字的颜色或者大小等属性。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F4C1D75-1367-585A-E326-6C17478DC758}"/>
                </a:ext>
              </a:extLst>
            </p:cNvPr>
            <p:cNvSpPr txBox="1"/>
            <p:nvPr/>
          </p:nvSpPr>
          <p:spPr>
            <a:xfrm>
              <a:off x="1754950" y="4164221"/>
              <a:ext cx="1621475" cy="56263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 defTabSz="914377"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E3DA93B-BA60-B451-862F-39C7616C5264}"/>
              </a:ext>
            </a:extLst>
          </p:cNvPr>
          <p:cNvGrpSpPr/>
          <p:nvPr/>
        </p:nvGrpSpPr>
        <p:grpSpPr>
          <a:xfrm>
            <a:off x="8292567" y="3924988"/>
            <a:ext cx="2698175" cy="1751932"/>
            <a:chOff x="1216600" y="4164221"/>
            <a:chExt cx="2698175" cy="1751932"/>
          </a:xfrm>
        </p:grpSpPr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A6625CC9-D001-4A0A-F4A5-7DE3AAD45E6F}"/>
                </a:ext>
              </a:extLst>
            </p:cNvPr>
            <p:cNvSpPr txBox="1"/>
            <p:nvPr/>
          </p:nvSpPr>
          <p:spPr>
            <a:xfrm>
              <a:off x="1216600" y="4759170"/>
              <a:ext cx="2698175" cy="11569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单击此处输入文本内容，可根据自己的需要适当地调整文字的颜色或者大小等属性。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B2D064F-83EA-C0CD-B5DF-459EDF12A187}"/>
                </a:ext>
              </a:extLst>
            </p:cNvPr>
            <p:cNvSpPr txBox="1"/>
            <p:nvPr/>
          </p:nvSpPr>
          <p:spPr>
            <a:xfrm>
              <a:off x="1754950" y="4164221"/>
              <a:ext cx="1621475" cy="56263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 defTabSz="914377"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54FFCC-EF15-2170-E0B9-12693420AA36}"/>
              </a:ext>
            </a:extLst>
          </p:cNvPr>
          <p:cNvGrpSpPr/>
          <p:nvPr/>
        </p:nvGrpSpPr>
        <p:grpSpPr>
          <a:xfrm>
            <a:off x="4218956" y="1676146"/>
            <a:ext cx="3754087" cy="3751333"/>
            <a:chOff x="4008788" y="1609471"/>
            <a:chExt cx="4190642" cy="418756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3D0DEBB-FFC8-2A14-0428-E48909676217}"/>
                </a:ext>
              </a:extLst>
            </p:cNvPr>
            <p:cNvGrpSpPr/>
            <p:nvPr/>
          </p:nvGrpSpPr>
          <p:grpSpPr>
            <a:xfrm>
              <a:off x="5756682" y="4051753"/>
              <a:ext cx="2442748" cy="1447789"/>
              <a:chOff x="5756682" y="4051753"/>
              <a:chExt cx="2442748" cy="1447789"/>
            </a:xfrm>
          </p:grpSpPr>
          <p:grpSp>
            <p:nvGrpSpPr>
              <p:cNvPr id="28" name="Group 30">
                <a:extLst>
                  <a:ext uri="{FF2B5EF4-FFF2-40B4-BE49-F238E27FC236}">
                    <a16:creationId xmlns:a16="http://schemas.microsoft.com/office/drawing/2014/main" id="{00D6D907-74A7-B9F4-9718-61249636DED1}"/>
                  </a:ext>
                </a:extLst>
              </p:cNvPr>
              <p:cNvGrpSpPr/>
              <p:nvPr/>
            </p:nvGrpSpPr>
            <p:grpSpPr>
              <a:xfrm>
                <a:off x="5756682" y="4051753"/>
                <a:ext cx="2442748" cy="1447789"/>
                <a:chOff x="5748215" y="4469649"/>
                <a:chExt cx="2442748" cy="1447789"/>
              </a:xfrm>
              <a:solidFill>
                <a:srgbClr val="A5B0DF"/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3AC514FE-1E52-25B3-8ACE-E3BDC64828C5}"/>
                    </a:ext>
                  </a:extLst>
                </p:cNvPr>
                <p:cNvSpPr/>
                <p:nvPr/>
              </p:nvSpPr>
              <p:spPr bwMode="auto">
                <a:xfrm rot="18900000">
                  <a:off x="5748215" y="4469649"/>
                  <a:ext cx="2442748" cy="1051722"/>
                </a:xfrm>
                <a:custGeom>
                  <a:avLst/>
                  <a:gdLst>
                    <a:gd name="T0" fmla="*/ 189 w 246"/>
                    <a:gd name="T1" fmla="*/ 0 h 106"/>
                    <a:gd name="T2" fmla="*/ 123 w 246"/>
                    <a:gd name="T3" fmla="*/ 26 h 106"/>
                    <a:gd name="T4" fmla="*/ 57 w 246"/>
                    <a:gd name="T5" fmla="*/ 0 h 106"/>
                    <a:gd name="T6" fmla="*/ 0 w 246"/>
                    <a:gd name="T7" fmla="*/ 57 h 106"/>
                    <a:gd name="T8" fmla="*/ 123 w 246"/>
                    <a:gd name="T9" fmla="*/ 106 h 106"/>
                    <a:gd name="T10" fmla="*/ 246 w 246"/>
                    <a:gd name="T11" fmla="*/ 57 h 106"/>
                    <a:gd name="T12" fmla="*/ 189 w 246"/>
                    <a:gd name="T13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106">
                      <a:moveTo>
                        <a:pt x="189" y="0"/>
                      </a:moveTo>
                      <a:cubicBezTo>
                        <a:pt x="172" y="16"/>
                        <a:pt x="148" y="26"/>
                        <a:pt x="123" y="26"/>
                      </a:cubicBezTo>
                      <a:cubicBezTo>
                        <a:pt x="97" y="26"/>
                        <a:pt x="74" y="16"/>
                        <a:pt x="57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32" y="87"/>
                        <a:pt x="75" y="106"/>
                        <a:pt x="123" y="106"/>
                      </a:cubicBezTo>
                      <a:cubicBezTo>
                        <a:pt x="171" y="106"/>
                        <a:pt x="214" y="87"/>
                        <a:pt x="246" y="57"/>
                      </a:cubicBez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450D1E78-474A-9799-5F0E-CD14B14F55FE}"/>
                    </a:ext>
                  </a:extLst>
                </p:cNvPr>
                <p:cNvSpPr/>
                <p:nvPr/>
              </p:nvSpPr>
              <p:spPr bwMode="auto">
                <a:xfrm rot="18900000">
                  <a:off x="6457591" y="4556729"/>
                  <a:ext cx="1508790" cy="1360709"/>
                </a:xfrm>
                <a:custGeom>
                  <a:avLst/>
                  <a:gdLst>
                    <a:gd name="T0" fmla="*/ 76 w 152"/>
                    <a:gd name="T1" fmla="*/ 137 h 137"/>
                    <a:gd name="T2" fmla="*/ 152 w 152"/>
                    <a:gd name="T3" fmla="*/ 0 h 137"/>
                    <a:gd name="T4" fmla="*/ 76 w 152"/>
                    <a:gd name="T5" fmla="*/ 28 h 137"/>
                    <a:gd name="T6" fmla="*/ 0 w 152"/>
                    <a:gd name="T7" fmla="*/ 0 h 137"/>
                    <a:gd name="T8" fmla="*/ 76 w 152"/>
                    <a:gd name="T9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37">
                      <a:moveTo>
                        <a:pt x="76" y="137"/>
                      </a:moveTo>
                      <a:cubicBezTo>
                        <a:pt x="93" y="91"/>
                        <a:pt x="122" y="35"/>
                        <a:pt x="152" y="0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0" y="35"/>
                        <a:pt x="59" y="91"/>
                        <a:pt x="76" y="137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9" name="Freeform 99">
                <a:extLst>
                  <a:ext uri="{FF2B5EF4-FFF2-40B4-BE49-F238E27FC236}">
                    <a16:creationId xmlns:a16="http://schemas.microsoft.com/office/drawing/2014/main" id="{EF82BEDF-45C5-0500-5164-70B19024F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67599" y="4548615"/>
                <a:ext cx="493200" cy="320702"/>
              </a:xfrm>
              <a:custGeom>
                <a:avLst/>
                <a:gdLst>
                  <a:gd name="T0" fmla="*/ 13 w 94"/>
                  <a:gd name="T1" fmla="*/ 0 h 61"/>
                  <a:gd name="T2" fmla="*/ 82 w 94"/>
                  <a:gd name="T3" fmla="*/ 0 h 61"/>
                  <a:gd name="T4" fmla="*/ 89 w 94"/>
                  <a:gd name="T5" fmla="*/ 2 h 61"/>
                  <a:gd name="T6" fmla="*/ 47 w 94"/>
                  <a:gd name="T7" fmla="*/ 33 h 61"/>
                  <a:gd name="T8" fmla="*/ 6 w 94"/>
                  <a:gd name="T9" fmla="*/ 2 h 61"/>
                  <a:gd name="T10" fmla="*/ 13 w 94"/>
                  <a:gd name="T11" fmla="*/ 0 h 61"/>
                  <a:gd name="T12" fmla="*/ 94 w 94"/>
                  <a:gd name="T13" fmla="*/ 9 h 61"/>
                  <a:gd name="T14" fmla="*/ 67 w 94"/>
                  <a:gd name="T15" fmla="*/ 29 h 61"/>
                  <a:gd name="T16" fmla="*/ 93 w 94"/>
                  <a:gd name="T17" fmla="*/ 53 h 61"/>
                  <a:gd name="T18" fmla="*/ 94 w 94"/>
                  <a:gd name="T19" fmla="*/ 48 h 61"/>
                  <a:gd name="T20" fmla="*/ 94 w 94"/>
                  <a:gd name="T21" fmla="*/ 12 h 61"/>
                  <a:gd name="T22" fmla="*/ 94 w 94"/>
                  <a:gd name="T23" fmla="*/ 9 h 61"/>
                  <a:gd name="T24" fmla="*/ 87 w 94"/>
                  <a:gd name="T25" fmla="*/ 60 h 61"/>
                  <a:gd name="T26" fmla="*/ 82 w 94"/>
                  <a:gd name="T27" fmla="*/ 61 h 61"/>
                  <a:gd name="T28" fmla="*/ 13 w 94"/>
                  <a:gd name="T29" fmla="*/ 61 h 61"/>
                  <a:gd name="T30" fmla="*/ 6 w 94"/>
                  <a:gd name="T31" fmla="*/ 59 h 61"/>
                  <a:gd name="T32" fmla="*/ 34 w 94"/>
                  <a:gd name="T33" fmla="*/ 34 h 61"/>
                  <a:gd name="T34" fmla="*/ 44 w 94"/>
                  <a:gd name="T35" fmla="*/ 42 h 61"/>
                  <a:gd name="T36" fmla="*/ 47 w 94"/>
                  <a:gd name="T37" fmla="*/ 44 h 61"/>
                  <a:gd name="T38" fmla="*/ 50 w 94"/>
                  <a:gd name="T39" fmla="*/ 42 h 61"/>
                  <a:gd name="T40" fmla="*/ 60 w 94"/>
                  <a:gd name="T41" fmla="*/ 35 h 61"/>
                  <a:gd name="T42" fmla="*/ 87 w 94"/>
                  <a:gd name="T43" fmla="*/ 60 h 61"/>
                  <a:gd name="T44" fmla="*/ 1 w 94"/>
                  <a:gd name="T45" fmla="*/ 52 h 61"/>
                  <a:gd name="T46" fmla="*/ 27 w 94"/>
                  <a:gd name="T47" fmla="*/ 29 h 61"/>
                  <a:gd name="T48" fmla="*/ 1 w 94"/>
                  <a:gd name="T49" fmla="*/ 9 h 61"/>
                  <a:gd name="T50" fmla="*/ 0 w 94"/>
                  <a:gd name="T51" fmla="*/ 12 h 61"/>
                  <a:gd name="T52" fmla="*/ 0 w 94"/>
                  <a:gd name="T53" fmla="*/ 48 h 61"/>
                  <a:gd name="T54" fmla="*/ 1 w 94"/>
                  <a:gd name="T55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4" h="61">
                    <a:moveTo>
                      <a:pt x="13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4" y="0"/>
                      <a:pt x="87" y="1"/>
                      <a:pt x="89" y="2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1"/>
                      <a:pt x="10" y="0"/>
                      <a:pt x="13" y="0"/>
                    </a:cubicBezTo>
                    <a:close/>
                    <a:moveTo>
                      <a:pt x="94" y="9"/>
                    </a:moveTo>
                    <a:cubicBezTo>
                      <a:pt x="67" y="29"/>
                      <a:pt x="67" y="29"/>
                      <a:pt x="67" y="29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4" y="52"/>
                      <a:pt x="94" y="50"/>
                      <a:pt x="94" y="48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1"/>
                      <a:pt x="94" y="10"/>
                      <a:pt x="94" y="9"/>
                    </a:cubicBezTo>
                    <a:close/>
                    <a:moveTo>
                      <a:pt x="87" y="60"/>
                    </a:moveTo>
                    <a:cubicBezTo>
                      <a:pt x="85" y="60"/>
                      <a:pt x="84" y="61"/>
                      <a:pt x="82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0" y="61"/>
                      <a:pt x="8" y="60"/>
                      <a:pt x="6" y="59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87" y="60"/>
                      <a:pt x="87" y="60"/>
                      <a:pt x="87" y="60"/>
                    </a:cubicBezTo>
                    <a:close/>
                    <a:moveTo>
                      <a:pt x="1" y="52"/>
                    </a:moveTo>
                    <a:cubicBezTo>
                      <a:pt x="27" y="29"/>
                      <a:pt x="27" y="29"/>
                      <a:pt x="27" y="2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1"/>
                      <a:pt x="1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5F9FAB-89C0-CCC1-62C8-5E72C71724F8}"/>
                </a:ext>
              </a:extLst>
            </p:cNvPr>
            <p:cNvGrpSpPr/>
            <p:nvPr/>
          </p:nvGrpSpPr>
          <p:grpSpPr>
            <a:xfrm>
              <a:off x="4313069" y="3364786"/>
              <a:ext cx="1440239" cy="2432253"/>
              <a:chOff x="4313069" y="3364786"/>
              <a:chExt cx="1440239" cy="2432253"/>
            </a:xfrm>
          </p:grpSpPr>
          <p:grpSp>
            <p:nvGrpSpPr>
              <p:cNvPr id="24" name="Group 31">
                <a:extLst>
                  <a:ext uri="{FF2B5EF4-FFF2-40B4-BE49-F238E27FC236}">
                    <a16:creationId xmlns:a16="http://schemas.microsoft.com/office/drawing/2014/main" id="{D2836CFB-D281-C096-F09C-91D3A7A1DA1E}"/>
                  </a:ext>
                </a:extLst>
              </p:cNvPr>
              <p:cNvGrpSpPr/>
              <p:nvPr/>
            </p:nvGrpSpPr>
            <p:grpSpPr>
              <a:xfrm>
                <a:off x="4313069" y="3364786"/>
                <a:ext cx="1440239" cy="2432253"/>
                <a:chOff x="4304602" y="3782682"/>
                <a:chExt cx="1440239" cy="2432253"/>
              </a:xfrm>
              <a:solidFill>
                <a:srgbClr val="4D64C1"/>
              </a:solidFill>
            </p:grpSpPr>
            <p:sp>
              <p:nvSpPr>
                <p:cNvPr id="26" name="Freeform 6">
                  <a:extLst>
                    <a:ext uri="{FF2B5EF4-FFF2-40B4-BE49-F238E27FC236}">
                      <a16:creationId xmlns:a16="http://schemas.microsoft.com/office/drawing/2014/main" id="{2B01B1C9-9DAF-5950-A010-9B29DB33AF83}"/>
                    </a:ext>
                  </a:extLst>
                </p:cNvPr>
                <p:cNvSpPr/>
                <p:nvPr/>
              </p:nvSpPr>
              <p:spPr bwMode="auto">
                <a:xfrm rot="18900000">
                  <a:off x="4691953" y="3782682"/>
                  <a:ext cx="1052888" cy="2432253"/>
                </a:xfrm>
                <a:custGeom>
                  <a:avLst/>
                  <a:gdLst>
                    <a:gd name="T0" fmla="*/ 106 w 106"/>
                    <a:gd name="T1" fmla="*/ 189 h 245"/>
                    <a:gd name="T2" fmla="*/ 80 w 106"/>
                    <a:gd name="T3" fmla="*/ 122 h 245"/>
                    <a:gd name="T4" fmla="*/ 106 w 106"/>
                    <a:gd name="T5" fmla="*/ 56 h 245"/>
                    <a:gd name="T6" fmla="*/ 49 w 106"/>
                    <a:gd name="T7" fmla="*/ 0 h 245"/>
                    <a:gd name="T8" fmla="*/ 0 w 106"/>
                    <a:gd name="T9" fmla="*/ 122 h 245"/>
                    <a:gd name="T10" fmla="*/ 49 w 106"/>
                    <a:gd name="T11" fmla="*/ 245 h 245"/>
                    <a:gd name="T12" fmla="*/ 106 w 106"/>
                    <a:gd name="T13" fmla="*/ 18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245">
                      <a:moveTo>
                        <a:pt x="106" y="189"/>
                      </a:moveTo>
                      <a:cubicBezTo>
                        <a:pt x="90" y="171"/>
                        <a:pt x="80" y="148"/>
                        <a:pt x="80" y="122"/>
                      </a:cubicBezTo>
                      <a:cubicBezTo>
                        <a:pt x="80" y="97"/>
                        <a:pt x="90" y="74"/>
                        <a:pt x="106" y="56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19" y="32"/>
                        <a:pt x="0" y="75"/>
                        <a:pt x="0" y="122"/>
                      </a:cubicBezTo>
                      <a:cubicBezTo>
                        <a:pt x="0" y="170"/>
                        <a:pt x="19" y="213"/>
                        <a:pt x="49" y="245"/>
                      </a:cubicBezTo>
                      <a:lnTo>
                        <a:pt x="106" y="18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2">
                  <a:extLst>
                    <a:ext uri="{FF2B5EF4-FFF2-40B4-BE49-F238E27FC236}">
                      <a16:creationId xmlns:a16="http://schemas.microsoft.com/office/drawing/2014/main" id="{056D72CA-48C9-C0CD-98F3-66838DF8C285}"/>
                    </a:ext>
                  </a:extLst>
                </p:cNvPr>
                <p:cNvSpPr/>
                <p:nvPr/>
              </p:nvSpPr>
              <p:spPr bwMode="auto">
                <a:xfrm rot="18900000">
                  <a:off x="4304602" y="4478437"/>
                  <a:ext cx="1350216" cy="1518118"/>
                </a:xfrm>
                <a:custGeom>
                  <a:avLst/>
                  <a:gdLst>
                    <a:gd name="T0" fmla="*/ 0 w 136"/>
                    <a:gd name="T1" fmla="*/ 76 h 153"/>
                    <a:gd name="T2" fmla="*/ 136 w 136"/>
                    <a:gd name="T3" fmla="*/ 153 h 153"/>
                    <a:gd name="T4" fmla="*/ 109 w 136"/>
                    <a:gd name="T5" fmla="*/ 76 h 153"/>
                    <a:gd name="T6" fmla="*/ 136 w 136"/>
                    <a:gd name="T7" fmla="*/ 0 h 153"/>
                    <a:gd name="T8" fmla="*/ 0 w 136"/>
                    <a:gd name="T9" fmla="*/ 7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153">
                      <a:moveTo>
                        <a:pt x="0" y="76"/>
                      </a:moveTo>
                      <a:cubicBezTo>
                        <a:pt x="45" y="93"/>
                        <a:pt x="101" y="122"/>
                        <a:pt x="136" y="153"/>
                      </a:cubicBezTo>
                      <a:cubicBezTo>
                        <a:pt x="109" y="76"/>
                        <a:pt x="109" y="76"/>
                        <a:pt x="109" y="76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01" y="31"/>
                        <a:pt x="45" y="60"/>
                        <a:pt x="0" y="76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Freeform 100">
                <a:extLst>
                  <a:ext uri="{FF2B5EF4-FFF2-40B4-BE49-F238E27FC236}">
                    <a16:creationId xmlns:a16="http://schemas.microsoft.com/office/drawing/2014/main" id="{68696D04-03C6-D542-B41F-AFD4DA6CD7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9158" y="4382962"/>
                <a:ext cx="478623" cy="488341"/>
              </a:xfrm>
              <a:custGeom>
                <a:avLst/>
                <a:gdLst>
                  <a:gd name="T0" fmla="*/ 87 w 91"/>
                  <a:gd name="T1" fmla="*/ 39 h 93"/>
                  <a:gd name="T2" fmla="*/ 91 w 91"/>
                  <a:gd name="T3" fmla="*/ 46 h 93"/>
                  <a:gd name="T4" fmla="*/ 91 w 91"/>
                  <a:gd name="T5" fmla="*/ 83 h 93"/>
                  <a:gd name="T6" fmla="*/ 81 w 91"/>
                  <a:gd name="T7" fmla="*/ 93 h 93"/>
                  <a:gd name="T8" fmla="*/ 10 w 91"/>
                  <a:gd name="T9" fmla="*/ 93 h 93"/>
                  <a:gd name="T10" fmla="*/ 0 w 91"/>
                  <a:gd name="T11" fmla="*/ 83 h 93"/>
                  <a:gd name="T12" fmla="*/ 0 w 91"/>
                  <a:gd name="T13" fmla="*/ 46 h 93"/>
                  <a:gd name="T14" fmla="*/ 3 w 91"/>
                  <a:gd name="T15" fmla="*/ 40 h 93"/>
                  <a:gd name="T16" fmla="*/ 3 w 91"/>
                  <a:gd name="T17" fmla="*/ 40 h 93"/>
                  <a:gd name="T18" fmla="*/ 3 w 91"/>
                  <a:gd name="T19" fmla="*/ 40 h 93"/>
                  <a:gd name="T20" fmla="*/ 3 w 91"/>
                  <a:gd name="T21" fmla="*/ 39 h 93"/>
                  <a:gd name="T22" fmla="*/ 40 w 91"/>
                  <a:gd name="T23" fmla="*/ 3 h 93"/>
                  <a:gd name="T24" fmla="*/ 51 w 91"/>
                  <a:gd name="T25" fmla="*/ 3 h 93"/>
                  <a:gd name="T26" fmla="*/ 87 w 91"/>
                  <a:gd name="T27" fmla="*/ 39 h 93"/>
                  <a:gd name="T28" fmla="*/ 16 w 91"/>
                  <a:gd name="T29" fmla="*/ 30 h 93"/>
                  <a:gd name="T30" fmla="*/ 16 w 91"/>
                  <a:gd name="T31" fmla="*/ 52 h 93"/>
                  <a:gd name="T32" fmla="*/ 46 w 91"/>
                  <a:gd name="T33" fmla="*/ 75 h 93"/>
                  <a:gd name="T34" fmla="*/ 73 w 91"/>
                  <a:gd name="T35" fmla="*/ 54 h 93"/>
                  <a:gd name="T36" fmla="*/ 73 w 91"/>
                  <a:gd name="T37" fmla="*/ 30 h 93"/>
                  <a:gd name="T38" fmla="*/ 16 w 91"/>
                  <a:gd name="T39" fmla="*/ 30 h 93"/>
                  <a:gd name="T40" fmla="*/ 26 w 91"/>
                  <a:gd name="T41" fmla="*/ 35 h 93"/>
                  <a:gd name="T42" fmla="*/ 26 w 91"/>
                  <a:gd name="T43" fmla="*/ 39 h 93"/>
                  <a:gd name="T44" fmla="*/ 64 w 91"/>
                  <a:gd name="T45" fmla="*/ 39 h 93"/>
                  <a:gd name="T46" fmla="*/ 64 w 91"/>
                  <a:gd name="T47" fmla="*/ 35 h 93"/>
                  <a:gd name="T48" fmla="*/ 26 w 91"/>
                  <a:gd name="T49" fmla="*/ 35 h 93"/>
                  <a:gd name="T50" fmla="*/ 26 w 91"/>
                  <a:gd name="T51" fmla="*/ 51 h 93"/>
                  <a:gd name="T52" fmla="*/ 26 w 91"/>
                  <a:gd name="T53" fmla="*/ 55 h 93"/>
                  <a:gd name="T54" fmla="*/ 64 w 91"/>
                  <a:gd name="T55" fmla="*/ 55 h 93"/>
                  <a:gd name="T56" fmla="*/ 64 w 91"/>
                  <a:gd name="T57" fmla="*/ 51 h 93"/>
                  <a:gd name="T58" fmla="*/ 26 w 91"/>
                  <a:gd name="T59" fmla="*/ 51 h 93"/>
                  <a:gd name="T60" fmla="*/ 26 w 91"/>
                  <a:gd name="T61" fmla="*/ 43 h 93"/>
                  <a:gd name="T62" fmla="*/ 26 w 91"/>
                  <a:gd name="T63" fmla="*/ 47 h 93"/>
                  <a:gd name="T64" fmla="*/ 64 w 91"/>
                  <a:gd name="T65" fmla="*/ 47 h 93"/>
                  <a:gd name="T66" fmla="*/ 64 w 91"/>
                  <a:gd name="T67" fmla="*/ 43 h 93"/>
                  <a:gd name="T68" fmla="*/ 26 w 91"/>
                  <a:gd name="T69" fmla="*/ 43 h 93"/>
                  <a:gd name="T70" fmla="*/ 10 w 91"/>
                  <a:gd name="T71" fmla="*/ 87 h 93"/>
                  <a:gd name="T72" fmla="*/ 28 w 91"/>
                  <a:gd name="T73" fmla="*/ 70 h 93"/>
                  <a:gd name="T74" fmla="*/ 28 w 91"/>
                  <a:gd name="T75" fmla="*/ 67 h 93"/>
                  <a:gd name="T76" fmla="*/ 26 w 91"/>
                  <a:gd name="T77" fmla="*/ 67 h 93"/>
                  <a:gd name="T78" fmla="*/ 8 w 91"/>
                  <a:gd name="T79" fmla="*/ 84 h 93"/>
                  <a:gd name="T80" fmla="*/ 8 w 91"/>
                  <a:gd name="T81" fmla="*/ 87 h 93"/>
                  <a:gd name="T82" fmla="*/ 10 w 91"/>
                  <a:gd name="T83" fmla="*/ 87 h 93"/>
                  <a:gd name="T84" fmla="*/ 85 w 91"/>
                  <a:gd name="T85" fmla="*/ 84 h 93"/>
                  <a:gd name="T86" fmla="*/ 67 w 91"/>
                  <a:gd name="T87" fmla="*/ 67 h 93"/>
                  <a:gd name="T88" fmla="*/ 64 w 91"/>
                  <a:gd name="T89" fmla="*/ 67 h 93"/>
                  <a:gd name="T90" fmla="*/ 64 w 91"/>
                  <a:gd name="T91" fmla="*/ 70 h 93"/>
                  <a:gd name="T92" fmla="*/ 82 w 91"/>
                  <a:gd name="T93" fmla="*/ 87 h 93"/>
                  <a:gd name="T94" fmla="*/ 85 w 91"/>
                  <a:gd name="T95" fmla="*/ 87 h 93"/>
                  <a:gd name="T96" fmla="*/ 85 w 91"/>
                  <a:gd name="T97" fmla="*/ 8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" h="93">
                    <a:moveTo>
                      <a:pt x="87" y="39"/>
                    </a:moveTo>
                    <a:cubicBezTo>
                      <a:pt x="89" y="40"/>
                      <a:pt x="91" y="43"/>
                      <a:pt x="91" y="46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9"/>
                      <a:pt x="86" y="93"/>
                      <a:pt x="81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5" y="93"/>
                      <a:pt x="0" y="89"/>
                      <a:pt x="0" y="8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1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0"/>
                      <a:pt x="47" y="0"/>
                      <a:pt x="51" y="3"/>
                    </a:cubicBezTo>
                    <a:cubicBezTo>
                      <a:pt x="87" y="39"/>
                      <a:pt x="87" y="39"/>
                      <a:pt x="87" y="39"/>
                    </a:cubicBezTo>
                    <a:close/>
                    <a:moveTo>
                      <a:pt x="16" y="30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16" y="30"/>
                      <a:pt x="16" y="30"/>
                      <a:pt x="16" y="30"/>
                    </a:cubicBezTo>
                    <a:close/>
                    <a:moveTo>
                      <a:pt x="26" y="35"/>
                    </a:moveTo>
                    <a:cubicBezTo>
                      <a:pt x="26" y="39"/>
                      <a:pt x="26" y="39"/>
                      <a:pt x="26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6" y="51"/>
                    </a:moveTo>
                    <a:cubicBezTo>
                      <a:pt x="26" y="55"/>
                      <a:pt x="26" y="55"/>
                      <a:pt x="26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43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26" y="43"/>
                      <a:pt x="26" y="43"/>
                      <a:pt x="26" y="43"/>
                    </a:cubicBezTo>
                    <a:close/>
                    <a:moveTo>
                      <a:pt x="10" y="87"/>
                    </a:moveTo>
                    <a:cubicBezTo>
                      <a:pt x="28" y="70"/>
                      <a:pt x="28" y="70"/>
                      <a:pt x="28" y="70"/>
                    </a:cubicBezTo>
                    <a:cubicBezTo>
                      <a:pt x="29" y="69"/>
                      <a:pt x="29" y="68"/>
                      <a:pt x="28" y="67"/>
                    </a:cubicBezTo>
                    <a:cubicBezTo>
                      <a:pt x="28" y="66"/>
                      <a:pt x="27" y="66"/>
                      <a:pt x="26" y="67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7" y="85"/>
                      <a:pt x="7" y="86"/>
                      <a:pt x="8" y="87"/>
                    </a:cubicBezTo>
                    <a:cubicBezTo>
                      <a:pt x="8" y="88"/>
                      <a:pt x="10" y="88"/>
                      <a:pt x="10" y="87"/>
                    </a:cubicBezTo>
                    <a:close/>
                    <a:moveTo>
                      <a:pt x="85" y="84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6"/>
                      <a:pt x="65" y="66"/>
                      <a:pt x="64" y="67"/>
                    </a:cubicBezTo>
                    <a:cubicBezTo>
                      <a:pt x="63" y="68"/>
                      <a:pt x="63" y="69"/>
                      <a:pt x="64" y="70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3" y="88"/>
                      <a:pt x="84" y="88"/>
                      <a:pt x="85" y="87"/>
                    </a:cubicBezTo>
                    <a:cubicBezTo>
                      <a:pt x="85" y="86"/>
                      <a:pt x="85" y="85"/>
                      <a:pt x="85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CA8374C-3356-664F-A2C4-C1DAB80CABF9}"/>
                </a:ext>
              </a:extLst>
            </p:cNvPr>
            <p:cNvGrpSpPr/>
            <p:nvPr/>
          </p:nvGrpSpPr>
          <p:grpSpPr>
            <a:xfrm>
              <a:off x="4008788" y="1906969"/>
              <a:ext cx="2442748" cy="1448612"/>
              <a:chOff x="4008788" y="1906969"/>
              <a:chExt cx="2442748" cy="1448612"/>
            </a:xfrm>
          </p:grpSpPr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B9DBFC5B-5937-1F2C-AB65-A5A04BE28D7C}"/>
                  </a:ext>
                </a:extLst>
              </p:cNvPr>
              <p:cNvGrpSpPr/>
              <p:nvPr/>
            </p:nvGrpSpPr>
            <p:grpSpPr>
              <a:xfrm>
                <a:off x="4008788" y="1906969"/>
                <a:ext cx="2442748" cy="1448612"/>
                <a:chOff x="4000321" y="2324865"/>
                <a:chExt cx="2442748" cy="1448612"/>
              </a:xfrm>
              <a:solidFill>
                <a:srgbClr val="A5B0DF"/>
              </a:solidFill>
            </p:grpSpPr>
            <p:sp>
              <p:nvSpPr>
                <p:cNvPr id="22" name="Freeform 5">
                  <a:extLst>
                    <a:ext uri="{FF2B5EF4-FFF2-40B4-BE49-F238E27FC236}">
                      <a16:creationId xmlns:a16="http://schemas.microsoft.com/office/drawing/2014/main" id="{D12E3D63-88E8-11FF-4C0A-F99F1DA3062B}"/>
                    </a:ext>
                  </a:extLst>
                </p:cNvPr>
                <p:cNvSpPr/>
                <p:nvPr/>
              </p:nvSpPr>
              <p:spPr bwMode="auto">
                <a:xfrm rot="18900000">
                  <a:off x="4000321" y="2721755"/>
                  <a:ext cx="2442748" cy="1051722"/>
                </a:xfrm>
                <a:custGeom>
                  <a:avLst/>
                  <a:gdLst>
                    <a:gd name="T0" fmla="*/ 57 w 246"/>
                    <a:gd name="T1" fmla="*/ 106 h 106"/>
                    <a:gd name="T2" fmla="*/ 123 w 246"/>
                    <a:gd name="T3" fmla="*/ 80 h 106"/>
                    <a:gd name="T4" fmla="*/ 189 w 246"/>
                    <a:gd name="T5" fmla="*/ 106 h 106"/>
                    <a:gd name="T6" fmla="*/ 246 w 246"/>
                    <a:gd name="T7" fmla="*/ 49 h 106"/>
                    <a:gd name="T8" fmla="*/ 123 w 246"/>
                    <a:gd name="T9" fmla="*/ 0 h 106"/>
                    <a:gd name="T10" fmla="*/ 0 w 246"/>
                    <a:gd name="T11" fmla="*/ 49 h 106"/>
                    <a:gd name="T12" fmla="*/ 57 w 246"/>
                    <a:gd name="T13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106">
                      <a:moveTo>
                        <a:pt x="57" y="106"/>
                      </a:moveTo>
                      <a:cubicBezTo>
                        <a:pt x="74" y="90"/>
                        <a:pt x="97" y="80"/>
                        <a:pt x="123" y="80"/>
                      </a:cubicBezTo>
                      <a:cubicBezTo>
                        <a:pt x="148" y="80"/>
                        <a:pt x="172" y="90"/>
                        <a:pt x="189" y="106"/>
                      </a:cubicBezTo>
                      <a:cubicBezTo>
                        <a:pt x="246" y="49"/>
                        <a:pt x="246" y="49"/>
                        <a:pt x="246" y="49"/>
                      </a:cubicBezTo>
                      <a:cubicBezTo>
                        <a:pt x="214" y="18"/>
                        <a:pt x="171" y="0"/>
                        <a:pt x="123" y="0"/>
                      </a:cubicBezTo>
                      <a:cubicBezTo>
                        <a:pt x="75" y="0"/>
                        <a:pt x="32" y="18"/>
                        <a:pt x="0" y="49"/>
                      </a:cubicBezTo>
                      <a:lnTo>
                        <a:pt x="57" y="10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D5759A93-7754-7890-24F9-DFACD3D22448}"/>
                    </a:ext>
                  </a:extLst>
                </p:cNvPr>
                <p:cNvSpPr/>
                <p:nvPr/>
              </p:nvSpPr>
              <p:spPr bwMode="auto">
                <a:xfrm rot="18900000">
                  <a:off x="4225727" y="2324865"/>
                  <a:ext cx="1508790" cy="1360709"/>
                </a:xfrm>
                <a:custGeom>
                  <a:avLst/>
                  <a:gdLst>
                    <a:gd name="T0" fmla="*/ 76 w 152"/>
                    <a:gd name="T1" fmla="*/ 0 h 137"/>
                    <a:gd name="T2" fmla="*/ 152 w 152"/>
                    <a:gd name="T3" fmla="*/ 137 h 137"/>
                    <a:gd name="T4" fmla="*/ 76 w 152"/>
                    <a:gd name="T5" fmla="*/ 109 h 137"/>
                    <a:gd name="T6" fmla="*/ 0 w 152"/>
                    <a:gd name="T7" fmla="*/ 137 h 137"/>
                    <a:gd name="T8" fmla="*/ 76 w 152"/>
                    <a:gd name="T9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37">
                      <a:moveTo>
                        <a:pt x="76" y="0"/>
                      </a:moveTo>
                      <a:cubicBezTo>
                        <a:pt x="93" y="46"/>
                        <a:pt x="122" y="102"/>
                        <a:pt x="152" y="137"/>
                      </a:cubicBezTo>
                      <a:cubicBezTo>
                        <a:pt x="76" y="109"/>
                        <a:pt x="76" y="109"/>
                        <a:pt x="76" y="109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30" y="102"/>
                        <a:pt x="59" y="46"/>
                        <a:pt x="7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" name="Freeform 101">
                <a:extLst>
                  <a:ext uri="{FF2B5EF4-FFF2-40B4-BE49-F238E27FC236}">
                    <a16:creationId xmlns:a16="http://schemas.microsoft.com/office/drawing/2014/main" id="{9938334F-D6CA-832E-C91D-F5C11A7687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8912" y="2552864"/>
                <a:ext cx="430033" cy="420315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03C35F0-D534-5E0C-86E8-C49443C1CEED}"/>
                </a:ext>
              </a:extLst>
            </p:cNvPr>
            <p:cNvGrpSpPr/>
            <p:nvPr/>
          </p:nvGrpSpPr>
          <p:grpSpPr>
            <a:xfrm>
              <a:off x="6455734" y="1609471"/>
              <a:ext cx="1440240" cy="2432253"/>
              <a:chOff x="6455734" y="1609471"/>
              <a:chExt cx="1440240" cy="2432253"/>
            </a:xfrm>
          </p:grpSpPr>
          <p:grpSp>
            <p:nvGrpSpPr>
              <p:cNvPr id="16" name="Group 29">
                <a:extLst>
                  <a:ext uri="{FF2B5EF4-FFF2-40B4-BE49-F238E27FC236}">
                    <a16:creationId xmlns:a16="http://schemas.microsoft.com/office/drawing/2014/main" id="{AE7B7A5C-DADE-97F5-4C25-2A0C55FC1990}"/>
                  </a:ext>
                </a:extLst>
              </p:cNvPr>
              <p:cNvGrpSpPr/>
              <p:nvPr/>
            </p:nvGrpSpPr>
            <p:grpSpPr>
              <a:xfrm>
                <a:off x="6455734" y="1609471"/>
                <a:ext cx="1440240" cy="2432253"/>
                <a:chOff x="6447267" y="2027367"/>
                <a:chExt cx="1440240" cy="2432253"/>
              </a:xfrm>
              <a:solidFill>
                <a:srgbClr val="4D64C1"/>
              </a:solidFill>
            </p:grpSpPr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FBBF9830-3DF6-E4F3-D1B9-41C317F32F66}"/>
                    </a:ext>
                  </a:extLst>
                </p:cNvPr>
                <p:cNvSpPr/>
                <p:nvPr/>
              </p:nvSpPr>
              <p:spPr bwMode="auto">
                <a:xfrm rot="18900000">
                  <a:off x="6447267" y="2027367"/>
                  <a:ext cx="1052888" cy="2432253"/>
                </a:xfrm>
                <a:custGeom>
                  <a:avLst/>
                  <a:gdLst>
                    <a:gd name="T0" fmla="*/ 56 w 106"/>
                    <a:gd name="T1" fmla="*/ 245 h 245"/>
                    <a:gd name="T2" fmla="*/ 106 w 106"/>
                    <a:gd name="T3" fmla="*/ 122 h 245"/>
                    <a:gd name="T4" fmla="*/ 56 w 106"/>
                    <a:gd name="T5" fmla="*/ 0 h 245"/>
                    <a:gd name="T6" fmla="*/ 0 w 106"/>
                    <a:gd name="T7" fmla="*/ 56 h 245"/>
                    <a:gd name="T8" fmla="*/ 26 w 106"/>
                    <a:gd name="T9" fmla="*/ 122 h 245"/>
                    <a:gd name="T10" fmla="*/ 0 w 106"/>
                    <a:gd name="T11" fmla="*/ 189 h 245"/>
                    <a:gd name="T12" fmla="*/ 56 w 106"/>
                    <a:gd name="T13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245">
                      <a:moveTo>
                        <a:pt x="56" y="245"/>
                      </a:moveTo>
                      <a:cubicBezTo>
                        <a:pt x="87" y="213"/>
                        <a:pt x="106" y="170"/>
                        <a:pt x="106" y="122"/>
                      </a:cubicBezTo>
                      <a:cubicBezTo>
                        <a:pt x="106" y="75"/>
                        <a:pt x="87" y="32"/>
                        <a:pt x="56" y="0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6" y="74"/>
                        <a:pt x="26" y="97"/>
                        <a:pt x="26" y="122"/>
                      </a:cubicBezTo>
                      <a:cubicBezTo>
                        <a:pt x="26" y="148"/>
                        <a:pt x="16" y="171"/>
                        <a:pt x="0" y="189"/>
                      </a:cubicBezTo>
                      <a:lnTo>
                        <a:pt x="56" y="245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21379278-5DC3-8E3B-6057-6A6D298C360A}"/>
                    </a:ext>
                  </a:extLst>
                </p:cNvPr>
                <p:cNvSpPr/>
                <p:nvPr/>
              </p:nvSpPr>
              <p:spPr bwMode="auto">
                <a:xfrm rot="18900000">
                  <a:off x="6537291" y="2245748"/>
                  <a:ext cx="1350216" cy="1518118"/>
                </a:xfrm>
                <a:custGeom>
                  <a:avLst/>
                  <a:gdLst>
                    <a:gd name="T0" fmla="*/ 136 w 136"/>
                    <a:gd name="T1" fmla="*/ 76 h 153"/>
                    <a:gd name="T2" fmla="*/ 0 w 136"/>
                    <a:gd name="T3" fmla="*/ 153 h 153"/>
                    <a:gd name="T4" fmla="*/ 27 w 136"/>
                    <a:gd name="T5" fmla="*/ 76 h 153"/>
                    <a:gd name="T6" fmla="*/ 0 w 136"/>
                    <a:gd name="T7" fmla="*/ 0 h 153"/>
                    <a:gd name="T8" fmla="*/ 136 w 136"/>
                    <a:gd name="T9" fmla="*/ 7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153">
                      <a:moveTo>
                        <a:pt x="136" y="76"/>
                      </a:moveTo>
                      <a:cubicBezTo>
                        <a:pt x="91" y="93"/>
                        <a:pt x="34" y="122"/>
                        <a:pt x="0" y="153"/>
                      </a:cubicBezTo>
                      <a:cubicBezTo>
                        <a:pt x="27" y="76"/>
                        <a:pt x="27" y="76"/>
                        <a:pt x="27" y="7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4" y="31"/>
                        <a:pt x="91" y="60"/>
                        <a:pt x="136" y="76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Freeform 102">
                <a:extLst>
                  <a:ext uri="{FF2B5EF4-FFF2-40B4-BE49-F238E27FC236}">
                    <a16:creationId xmlns:a16="http://schemas.microsoft.com/office/drawing/2014/main" id="{2F09C931-73EA-7F06-4C28-03677738E7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7343" y="2552864"/>
                <a:ext cx="403309" cy="488343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Shape 13761">
            <a:extLst>
              <a:ext uri="{FF2B5EF4-FFF2-40B4-BE49-F238E27FC236}">
                <a16:creationId xmlns:a16="http://schemas.microsoft.com/office/drawing/2014/main" id="{B840FA34-EA3F-F079-E850-9A9DA1DC4071}"/>
              </a:ext>
            </a:extLst>
          </p:cNvPr>
          <p:cNvSpPr/>
          <p:nvPr/>
        </p:nvSpPr>
        <p:spPr>
          <a:xfrm>
            <a:off x="656255" y="1830512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37" name="Shape 13761">
            <a:extLst>
              <a:ext uri="{FF2B5EF4-FFF2-40B4-BE49-F238E27FC236}">
                <a16:creationId xmlns:a16="http://schemas.microsoft.com/office/drawing/2014/main" id="{FABE339D-2DAE-240E-F165-75CAE88EE45B}"/>
              </a:ext>
            </a:extLst>
          </p:cNvPr>
          <p:cNvSpPr/>
          <p:nvPr/>
        </p:nvSpPr>
        <p:spPr>
          <a:xfrm>
            <a:off x="656255" y="4114596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38" name="Shape 13761">
            <a:extLst>
              <a:ext uri="{FF2B5EF4-FFF2-40B4-BE49-F238E27FC236}">
                <a16:creationId xmlns:a16="http://schemas.microsoft.com/office/drawing/2014/main" id="{3BAEE7BA-7CC3-8697-A71A-CD9BD2EA9C50}"/>
              </a:ext>
            </a:extLst>
          </p:cNvPr>
          <p:cNvSpPr/>
          <p:nvPr/>
        </p:nvSpPr>
        <p:spPr>
          <a:xfrm>
            <a:off x="7894801" y="1830512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39" name="Shape 13761">
            <a:extLst>
              <a:ext uri="{FF2B5EF4-FFF2-40B4-BE49-F238E27FC236}">
                <a16:creationId xmlns:a16="http://schemas.microsoft.com/office/drawing/2014/main" id="{E71019D5-0118-7004-3D9F-46E76CFEA605}"/>
              </a:ext>
            </a:extLst>
          </p:cNvPr>
          <p:cNvSpPr/>
          <p:nvPr/>
        </p:nvSpPr>
        <p:spPr>
          <a:xfrm>
            <a:off x="7894801" y="4114596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</p:spTree>
    <p:extLst>
      <p:ext uri="{BB962C8B-B14F-4D97-AF65-F5344CB8AC3E}">
        <p14:creationId xmlns:p14="http://schemas.microsoft.com/office/powerpoint/2010/main" val="2664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F1FA9E10-281C-8B55-B792-80A5A13CA362}"/>
              </a:ext>
            </a:extLst>
          </p:cNvPr>
          <p:cNvSpPr txBox="1"/>
          <p:nvPr/>
        </p:nvSpPr>
        <p:spPr>
          <a:xfrm>
            <a:off x="9074197" y="3305498"/>
            <a:ext cx="2422358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8DC6B5AA-0227-8A1C-2642-653556CE301F}"/>
              </a:ext>
            </a:extLst>
          </p:cNvPr>
          <p:cNvSpPr txBox="1"/>
          <p:nvPr/>
        </p:nvSpPr>
        <p:spPr>
          <a:xfrm>
            <a:off x="3495301" y="3305498"/>
            <a:ext cx="2422358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6F494C20-6236-7ED1-97C7-408BA8D29D2B}"/>
              </a:ext>
            </a:extLst>
          </p:cNvPr>
          <p:cNvSpPr txBox="1"/>
          <p:nvPr/>
        </p:nvSpPr>
        <p:spPr>
          <a:xfrm>
            <a:off x="6284749" y="3305498"/>
            <a:ext cx="2422358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70B7492F-6850-EDE8-96A4-79B609F97489}"/>
              </a:ext>
            </a:extLst>
          </p:cNvPr>
          <p:cNvSpPr txBox="1"/>
          <p:nvPr/>
        </p:nvSpPr>
        <p:spPr>
          <a:xfrm>
            <a:off x="705853" y="3305498"/>
            <a:ext cx="2422358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943301D7-9E4F-438D-F7E1-1287050FC9F7}"/>
              </a:ext>
            </a:extLst>
          </p:cNvPr>
          <p:cNvGrpSpPr/>
          <p:nvPr/>
        </p:nvGrpSpPr>
        <p:grpSpPr>
          <a:xfrm>
            <a:off x="4078020" y="1744174"/>
            <a:ext cx="1246514" cy="1352862"/>
            <a:chOff x="4078020" y="2097098"/>
            <a:chExt cx="1246514" cy="1352862"/>
          </a:xfrm>
        </p:grpSpPr>
        <p:sp>
          <p:nvSpPr>
            <p:cNvPr id="17" name="Freeform: Shape 2">
              <a:extLst>
                <a:ext uri="{FF2B5EF4-FFF2-40B4-BE49-F238E27FC236}">
                  <a16:creationId xmlns:a16="http://schemas.microsoft.com/office/drawing/2014/main" id="{C777B6F6-4973-4242-D003-9B4AF66E504C}"/>
                </a:ext>
              </a:extLst>
            </p:cNvPr>
            <p:cNvSpPr/>
            <p:nvPr/>
          </p:nvSpPr>
          <p:spPr>
            <a:xfrm>
              <a:off x="4078020" y="2097098"/>
              <a:ext cx="1246514" cy="1352862"/>
            </a:xfrm>
            <a:custGeom>
              <a:avLst/>
              <a:gdLst>
                <a:gd name="connsiteX0" fmla="*/ 3819289 w 7629070"/>
                <a:gd name="connsiteY0" fmla="*/ 0 h 8279952"/>
                <a:gd name="connsiteX1" fmla="*/ 3867264 w 7629070"/>
                <a:gd name="connsiteY1" fmla="*/ 866 h 8279952"/>
                <a:gd name="connsiteX2" fmla="*/ 3915668 w 7629070"/>
                <a:gd name="connsiteY2" fmla="*/ 3026 h 8279952"/>
                <a:gd name="connsiteX3" fmla="*/ 3963642 w 7629070"/>
                <a:gd name="connsiteY3" fmla="*/ 6916 h 8279952"/>
                <a:gd name="connsiteX4" fmla="*/ 4011183 w 7629070"/>
                <a:gd name="connsiteY4" fmla="*/ 12103 h 8279952"/>
                <a:gd name="connsiteX5" fmla="*/ 4059589 w 7629070"/>
                <a:gd name="connsiteY5" fmla="*/ 18585 h 8279952"/>
                <a:gd name="connsiteX6" fmla="*/ 4107129 w 7629070"/>
                <a:gd name="connsiteY6" fmla="*/ 26364 h 8279952"/>
                <a:gd name="connsiteX7" fmla="*/ 4154238 w 7629070"/>
                <a:gd name="connsiteY7" fmla="*/ 35872 h 8279952"/>
                <a:gd name="connsiteX8" fmla="*/ 4201781 w 7629070"/>
                <a:gd name="connsiteY8" fmla="*/ 46246 h 8279952"/>
                <a:gd name="connsiteX9" fmla="*/ 4248890 w 7629070"/>
                <a:gd name="connsiteY9" fmla="*/ 57914 h 8279952"/>
                <a:gd name="connsiteX10" fmla="*/ 4295567 w 7629070"/>
                <a:gd name="connsiteY10" fmla="*/ 71312 h 8279952"/>
                <a:gd name="connsiteX11" fmla="*/ 4342242 w 7629070"/>
                <a:gd name="connsiteY11" fmla="*/ 86439 h 8279952"/>
                <a:gd name="connsiteX12" fmla="*/ 4388488 w 7629070"/>
                <a:gd name="connsiteY12" fmla="*/ 102431 h 8279952"/>
                <a:gd name="connsiteX13" fmla="*/ 4433868 w 7629070"/>
                <a:gd name="connsiteY13" fmla="*/ 120150 h 8279952"/>
                <a:gd name="connsiteX14" fmla="*/ 4479248 w 7629070"/>
                <a:gd name="connsiteY14" fmla="*/ 138734 h 8279952"/>
                <a:gd name="connsiteX15" fmla="*/ 4524628 w 7629070"/>
                <a:gd name="connsiteY15" fmla="*/ 159048 h 8279952"/>
                <a:gd name="connsiteX16" fmla="*/ 4568712 w 7629070"/>
                <a:gd name="connsiteY16" fmla="*/ 180657 h 8279952"/>
                <a:gd name="connsiteX17" fmla="*/ 6139734 w 7629070"/>
                <a:gd name="connsiteY17" fmla="*/ 1086533 h 8279952"/>
                <a:gd name="connsiteX18" fmla="*/ 6156589 w 7629070"/>
                <a:gd name="connsiteY18" fmla="*/ 1096473 h 8279952"/>
                <a:gd name="connsiteX19" fmla="*/ 6173445 w 7629070"/>
                <a:gd name="connsiteY19" fmla="*/ 1105983 h 8279952"/>
                <a:gd name="connsiteX20" fmla="*/ 6190301 w 7629070"/>
                <a:gd name="connsiteY20" fmla="*/ 1115923 h 8279952"/>
                <a:gd name="connsiteX21" fmla="*/ 6207588 w 7629070"/>
                <a:gd name="connsiteY21" fmla="*/ 1124999 h 8279952"/>
                <a:gd name="connsiteX22" fmla="*/ 6224012 w 7629070"/>
                <a:gd name="connsiteY22" fmla="*/ 1134507 h 8279952"/>
                <a:gd name="connsiteX23" fmla="*/ 6241299 w 7629070"/>
                <a:gd name="connsiteY23" fmla="*/ 1143150 h 8279952"/>
                <a:gd name="connsiteX24" fmla="*/ 6257289 w 7629070"/>
                <a:gd name="connsiteY24" fmla="*/ 1152658 h 8279952"/>
                <a:gd name="connsiteX25" fmla="*/ 6273281 w 7629070"/>
                <a:gd name="connsiteY25" fmla="*/ 1161303 h 8279952"/>
                <a:gd name="connsiteX26" fmla="*/ 6929782 w 7629070"/>
                <a:gd name="connsiteY26" fmla="*/ 1547684 h 8279952"/>
                <a:gd name="connsiteX27" fmla="*/ 6947503 w 7629070"/>
                <a:gd name="connsiteY27" fmla="*/ 1559785 h 8279952"/>
                <a:gd name="connsiteX28" fmla="*/ 6963061 w 7629070"/>
                <a:gd name="connsiteY28" fmla="*/ 1571454 h 8279952"/>
                <a:gd name="connsiteX29" fmla="*/ 6976891 w 7629070"/>
                <a:gd name="connsiteY29" fmla="*/ 1582691 h 8279952"/>
                <a:gd name="connsiteX30" fmla="*/ 6989857 w 7629070"/>
                <a:gd name="connsiteY30" fmla="*/ 1593064 h 8279952"/>
                <a:gd name="connsiteX31" fmla="*/ 7012331 w 7629070"/>
                <a:gd name="connsiteY31" fmla="*/ 1611649 h 8279952"/>
                <a:gd name="connsiteX32" fmla="*/ 7030915 w 7629070"/>
                <a:gd name="connsiteY32" fmla="*/ 1628936 h 8279952"/>
                <a:gd name="connsiteX33" fmla="*/ 7048203 w 7629070"/>
                <a:gd name="connsiteY33" fmla="*/ 1644926 h 8279952"/>
                <a:gd name="connsiteX34" fmla="*/ 7064195 w 7629070"/>
                <a:gd name="connsiteY34" fmla="*/ 1660487 h 8279952"/>
                <a:gd name="connsiteX35" fmla="*/ 7072406 w 7629070"/>
                <a:gd name="connsiteY35" fmla="*/ 1667832 h 8279952"/>
                <a:gd name="connsiteX36" fmla="*/ 7081051 w 7629070"/>
                <a:gd name="connsiteY36" fmla="*/ 1675613 h 8279952"/>
                <a:gd name="connsiteX37" fmla="*/ 7090125 w 7629070"/>
                <a:gd name="connsiteY37" fmla="*/ 1683392 h 8279952"/>
                <a:gd name="connsiteX38" fmla="*/ 7099633 w 7629070"/>
                <a:gd name="connsiteY38" fmla="*/ 1691172 h 8279952"/>
                <a:gd name="connsiteX39" fmla="*/ 7115193 w 7629070"/>
                <a:gd name="connsiteY39" fmla="*/ 1701977 h 8279952"/>
                <a:gd name="connsiteX40" fmla="*/ 7125565 w 7629070"/>
                <a:gd name="connsiteY40" fmla="*/ 1709324 h 8279952"/>
                <a:gd name="connsiteX41" fmla="*/ 7130752 w 7629070"/>
                <a:gd name="connsiteY41" fmla="*/ 1713646 h 8279952"/>
                <a:gd name="connsiteX42" fmla="*/ 7135939 w 7629070"/>
                <a:gd name="connsiteY42" fmla="*/ 1717967 h 8279952"/>
                <a:gd name="connsiteX43" fmla="*/ 7142421 w 7629070"/>
                <a:gd name="connsiteY43" fmla="*/ 1723586 h 8279952"/>
                <a:gd name="connsiteX44" fmla="*/ 7150200 w 7629070"/>
                <a:gd name="connsiteY44" fmla="*/ 1732230 h 8279952"/>
                <a:gd name="connsiteX45" fmla="*/ 7176997 w 7629070"/>
                <a:gd name="connsiteY45" fmla="*/ 1762052 h 8279952"/>
                <a:gd name="connsiteX46" fmla="*/ 7203361 w 7629070"/>
                <a:gd name="connsiteY46" fmla="*/ 1792737 h 8279952"/>
                <a:gd name="connsiteX47" fmla="*/ 7228859 w 7629070"/>
                <a:gd name="connsiteY47" fmla="*/ 1822990 h 8279952"/>
                <a:gd name="connsiteX48" fmla="*/ 7253927 w 7629070"/>
                <a:gd name="connsiteY48" fmla="*/ 1854109 h 8279952"/>
                <a:gd name="connsiteX49" fmla="*/ 7278563 w 7629070"/>
                <a:gd name="connsiteY49" fmla="*/ 1885658 h 8279952"/>
                <a:gd name="connsiteX50" fmla="*/ 7302332 w 7629070"/>
                <a:gd name="connsiteY50" fmla="*/ 1917640 h 8279952"/>
                <a:gd name="connsiteX51" fmla="*/ 7325237 w 7629070"/>
                <a:gd name="connsiteY51" fmla="*/ 1950056 h 8279952"/>
                <a:gd name="connsiteX52" fmla="*/ 7347280 w 7629070"/>
                <a:gd name="connsiteY52" fmla="*/ 1982901 h 8279952"/>
                <a:gd name="connsiteX53" fmla="*/ 7368891 w 7629070"/>
                <a:gd name="connsiteY53" fmla="*/ 2016181 h 8279952"/>
                <a:gd name="connsiteX54" fmla="*/ 7389636 w 7629070"/>
                <a:gd name="connsiteY54" fmla="*/ 2049460 h 8279952"/>
                <a:gd name="connsiteX55" fmla="*/ 7409949 w 7629070"/>
                <a:gd name="connsiteY55" fmla="*/ 2083603 h 8279952"/>
                <a:gd name="connsiteX56" fmla="*/ 7428965 w 7629070"/>
                <a:gd name="connsiteY56" fmla="*/ 2117746 h 8279952"/>
                <a:gd name="connsiteX57" fmla="*/ 7447982 w 7629070"/>
                <a:gd name="connsiteY57" fmla="*/ 2152753 h 8279952"/>
                <a:gd name="connsiteX58" fmla="*/ 7465269 w 7629070"/>
                <a:gd name="connsiteY58" fmla="*/ 2188193 h 8279952"/>
                <a:gd name="connsiteX59" fmla="*/ 7482557 w 7629070"/>
                <a:gd name="connsiteY59" fmla="*/ 2223633 h 8279952"/>
                <a:gd name="connsiteX60" fmla="*/ 7498549 w 7629070"/>
                <a:gd name="connsiteY60" fmla="*/ 2259505 h 8279952"/>
                <a:gd name="connsiteX61" fmla="*/ 7513675 w 7629070"/>
                <a:gd name="connsiteY61" fmla="*/ 2296242 h 8279952"/>
                <a:gd name="connsiteX62" fmla="*/ 7527937 w 7629070"/>
                <a:gd name="connsiteY62" fmla="*/ 2332977 h 8279952"/>
                <a:gd name="connsiteX63" fmla="*/ 7541768 w 7629070"/>
                <a:gd name="connsiteY63" fmla="*/ 2370146 h 8279952"/>
                <a:gd name="connsiteX64" fmla="*/ 7553869 w 7629070"/>
                <a:gd name="connsiteY64" fmla="*/ 2407747 h 8279952"/>
                <a:gd name="connsiteX65" fmla="*/ 7565971 w 7629070"/>
                <a:gd name="connsiteY65" fmla="*/ 2446213 h 8279952"/>
                <a:gd name="connsiteX66" fmla="*/ 7576343 w 7629070"/>
                <a:gd name="connsiteY66" fmla="*/ 2485109 h 8279952"/>
                <a:gd name="connsiteX67" fmla="*/ 7586283 w 7629070"/>
                <a:gd name="connsiteY67" fmla="*/ 2524007 h 8279952"/>
                <a:gd name="connsiteX68" fmla="*/ 7594927 w 7629070"/>
                <a:gd name="connsiteY68" fmla="*/ 2563337 h 8279952"/>
                <a:gd name="connsiteX69" fmla="*/ 7602707 w 7629070"/>
                <a:gd name="connsiteY69" fmla="*/ 2603530 h 8279952"/>
                <a:gd name="connsiteX70" fmla="*/ 7610053 w 7629070"/>
                <a:gd name="connsiteY70" fmla="*/ 2643725 h 8279952"/>
                <a:gd name="connsiteX71" fmla="*/ 7615673 w 7629070"/>
                <a:gd name="connsiteY71" fmla="*/ 2684784 h 8279952"/>
                <a:gd name="connsiteX72" fmla="*/ 7620427 w 7629070"/>
                <a:gd name="connsiteY72" fmla="*/ 2725841 h 8279952"/>
                <a:gd name="connsiteX73" fmla="*/ 7624317 w 7629070"/>
                <a:gd name="connsiteY73" fmla="*/ 2767765 h 8279952"/>
                <a:gd name="connsiteX74" fmla="*/ 7626909 w 7629070"/>
                <a:gd name="connsiteY74" fmla="*/ 2809687 h 8279952"/>
                <a:gd name="connsiteX75" fmla="*/ 7628638 w 7629070"/>
                <a:gd name="connsiteY75" fmla="*/ 2852475 h 8279952"/>
                <a:gd name="connsiteX76" fmla="*/ 7629070 w 7629070"/>
                <a:gd name="connsiteY76" fmla="*/ 2895260 h 8279952"/>
                <a:gd name="connsiteX77" fmla="*/ 7629070 w 7629070"/>
                <a:gd name="connsiteY77" fmla="*/ 5384692 h 8279952"/>
                <a:gd name="connsiteX78" fmla="*/ 7628638 w 7629070"/>
                <a:gd name="connsiteY78" fmla="*/ 5418835 h 8279952"/>
                <a:gd name="connsiteX79" fmla="*/ 7626909 w 7629070"/>
                <a:gd name="connsiteY79" fmla="*/ 5453410 h 8279952"/>
                <a:gd name="connsiteX80" fmla="*/ 7624749 w 7629070"/>
                <a:gd name="connsiteY80" fmla="*/ 5488418 h 8279952"/>
                <a:gd name="connsiteX81" fmla="*/ 7621723 w 7629070"/>
                <a:gd name="connsiteY81" fmla="*/ 5523858 h 8279952"/>
                <a:gd name="connsiteX82" fmla="*/ 7617833 w 7629070"/>
                <a:gd name="connsiteY82" fmla="*/ 5560162 h 8279952"/>
                <a:gd name="connsiteX83" fmla="*/ 7612646 w 7629070"/>
                <a:gd name="connsiteY83" fmla="*/ 5595602 h 8279952"/>
                <a:gd name="connsiteX84" fmla="*/ 7606596 w 7629070"/>
                <a:gd name="connsiteY84" fmla="*/ 5632339 h 8279952"/>
                <a:gd name="connsiteX85" fmla="*/ 7600114 w 7629070"/>
                <a:gd name="connsiteY85" fmla="*/ 5668643 h 8279952"/>
                <a:gd name="connsiteX86" fmla="*/ 7592335 w 7629070"/>
                <a:gd name="connsiteY86" fmla="*/ 5705378 h 8279952"/>
                <a:gd name="connsiteX87" fmla="*/ 7584122 w 7629070"/>
                <a:gd name="connsiteY87" fmla="*/ 5742116 h 8279952"/>
                <a:gd name="connsiteX88" fmla="*/ 7575045 w 7629070"/>
                <a:gd name="connsiteY88" fmla="*/ 5778853 h 8279952"/>
                <a:gd name="connsiteX89" fmla="*/ 7565537 w 7629070"/>
                <a:gd name="connsiteY89" fmla="*/ 5815588 h 8279952"/>
                <a:gd name="connsiteX90" fmla="*/ 7554300 w 7629070"/>
                <a:gd name="connsiteY90" fmla="*/ 5852326 h 8279952"/>
                <a:gd name="connsiteX91" fmla="*/ 7543063 w 7629070"/>
                <a:gd name="connsiteY91" fmla="*/ 5888629 h 8279952"/>
                <a:gd name="connsiteX92" fmla="*/ 7531395 w 7629070"/>
                <a:gd name="connsiteY92" fmla="*/ 5924933 h 8279952"/>
                <a:gd name="connsiteX93" fmla="*/ 7518860 w 7629070"/>
                <a:gd name="connsiteY93" fmla="*/ 5960373 h 8279952"/>
                <a:gd name="connsiteX94" fmla="*/ 7505463 w 7629070"/>
                <a:gd name="connsiteY94" fmla="*/ 5996245 h 8279952"/>
                <a:gd name="connsiteX95" fmla="*/ 7491201 w 7629070"/>
                <a:gd name="connsiteY95" fmla="*/ 6031253 h 8279952"/>
                <a:gd name="connsiteX96" fmla="*/ 7476506 w 7629070"/>
                <a:gd name="connsiteY96" fmla="*/ 6066260 h 8279952"/>
                <a:gd name="connsiteX97" fmla="*/ 7461379 w 7629070"/>
                <a:gd name="connsiteY97" fmla="*/ 6100404 h 8279952"/>
                <a:gd name="connsiteX98" fmla="*/ 7445387 w 7629070"/>
                <a:gd name="connsiteY98" fmla="*/ 6133682 h 8279952"/>
                <a:gd name="connsiteX99" fmla="*/ 7428532 w 7629070"/>
                <a:gd name="connsiteY99" fmla="*/ 6166961 h 8279952"/>
                <a:gd name="connsiteX100" fmla="*/ 7411677 w 7629070"/>
                <a:gd name="connsiteY100" fmla="*/ 6198944 h 8279952"/>
                <a:gd name="connsiteX101" fmla="*/ 7393957 w 7629070"/>
                <a:gd name="connsiteY101" fmla="*/ 6230494 h 8279952"/>
                <a:gd name="connsiteX102" fmla="*/ 7375805 w 7629070"/>
                <a:gd name="connsiteY102" fmla="*/ 6261611 h 8279952"/>
                <a:gd name="connsiteX103" fmla="*/ 7357220 w 7629070"/>
                <a:gd name="connsiteY103" fmla="*/ 6291864 h 8279952"/>
                <a:gd name="connsiteX104" fmla="*/ 7337340 w 7629070"/>
                <a:gd name="connsiteY104" fmla="*/ 6320822 h 8279952"/>
                <a:gd name="connsiteX105" fmla="*/ 7317892 w 7629070"/>
                <a:gd name="connsiteY105" fmla="*/ 6348483 h 8279952"/>
                <a:gd name="connsiteX106" fmla="*/ 7297579 w 7629070"/>
                <a:gd name="connsiteY106" fmla="*/ 6375710 h 8279952"/>
                <a:gd name="connsiteX107" fmla="*/ 7277265 w 7629070"/>
                <a:gd name="connsiteY107" fmla="*/ 6401642 h 8279952"/>
                <a:gd name="connsiteX108" fmla="*/ 7256089 w 7629070"/>
                <a:gd name="connsiteY108" fmla="*/ 6426277 h 8279952"/>
                <a:gd name="connsiteX109" fmla="*/ 7234477 w 7629070"/>
                <a:gd name="connsiteY109" fmla="*/ 6450048 h 8279952"/>
                <a:gd name="connsiteX110" fmla="*/ 7220648 w 7629070"/>
                <a:gd name="connsiteY110" fmla="*/ 6463878 h 8279952"/>
                <a:gd name="connsiteX111" fmla="*/ 7208546 w 7629070"/>
                <a:gd name="connsiteY111" fmla="*/ 6475978 h 8279952"/>
                <a:gd name="connsiteX112" fmla="*/ 7202495 w 7629070"/>
                <a:gd name="connsiteY112" fmla="*/ 6482031 h 8279952"/>
                <a:gd name="connsiteX113" fmla="*/ 7196445 w 7629070"/>
                <a:gd name="connsiteY113" fmla="*/ 6488513 h 8279952"/>
                <a:gd name="connsiteX114" fmla="*/ 7190395 w 7629070"/>
                <a:gd name="connsiteY114" fmla="*/ 6494997 h 8279952"/>
                <a:gd name="connsiteX115" fmla="*/ 7183911 w 7629070"/>
                <a:gd name="connsiteY115" fmla="*/ 6503208 h 8279952"/>
                <a:gd name="connsiteX116" fmla="*/ 7160573 w 7629070"/>
                <a:gd name="connsiteY116" fmla="*/ 6532164 h 8279952"/>
                <a:gd name="connsiteX117" fmla="*/ 7145447 w 7629070"/>
                <a:gd name="connsiteY117" fmla="*/ 6550317 h 8279952"/>
                <a:gd name="connsiteX118" fmla="*/ 7139828 w 7629070"/>
                <a:gd name="connsiteY118" fmla="*/ 6556367 h 8279952"/>
                <a:gd name="connsiteX119" fmla="*/ 7135507 w 7629070"/>
                <a:gd name="connsiteY119" fmla="*/ 6560256 h 8279952"/>
                <a:gd name="connsiteX120" fmla="*/ 7132049 w 7629070"/>
                <a:gd name="connsiteY120" fmla="*/ 6563282 h 8279952"/>
                <a:gd name="connsiteX121" fmla="*/ 7129023 w 7629070"/>
                <a:gd name="connsiteY121" fmla="*/ 6565443 h 8279952"/>
                <a:gd name="connsiteX122" fmla="*/ 7122973 w 7629070"/>
                <a:gd name="connsiteY122" fmla="*/ 6568901 h 8279952"/>
                <a:gd name="connsiteX123" fmla="*/ 7115193 w 7629070"/>
                <a:gd name="connsiteY123" fmla="*/ 6573654 h 8279952"/>
                <a:gd name="connsiteX124" fmla="*/ 7110007 w 7629070"/>
                <a:gd name="connsiteY124" fmla="*/ 6577977 h 8279952"/>
                <a:gd name="connsiteX125" fmla="*/ 7103525 w 7629070"/>
                <a:gd name="connsiteY125" fmla="*/ 6583162 h 8279952"/>
                <a:gd name="connsiteX126" fmla="*/ 7094448 w 7629070"/>
                <a:gd name="connsiteY126" fmla="*/ 6590510 h 8279952"/>
                <a:gd name="connsiteX127" fmla="*/ 7084075 w 7629070"/>
                <a:gd name="connsiteY127" fmla="*/ 6599586 h 8279952"/>
                <a:gd name="connsiteX128" fmla="*/ 7064627 w 7629070"/>
                <a:gd name="connsiteY128" fmla="*/ 6617739 h 8279952"/>
                <a:gd name="connsiteX129" fmla="*/ 7044745 w 7629070"/>
                <a:gd name="connsiteY129" fmla="*/ 6635458 h 8279952"/>
                <a:gd name="connsiteX130" fmla="*/ 7025297 w 7629070"/>
                <a:gd name="connsiteY130" fmla="*/ 6652314 h 8279952"/>
                <a:gd name="connsiteX131" fmla="*/ 7004983 w 7629070"/>
                <a:gd name="connsiteY131" fmla="*/ 6669601 h 8279952"/>
                <a:gd name="connsiteX132" fmla="*/ 6984670 w 7629070"/>
                <a:gd name="connsiteY132" fmla="*/ 6686025 h 8279952"/>
                <a:gd name="connsiteX133" fmla="*/ 6964790 w 7629070"/>
                <a:gd name="connsiteY133" fmla="*/ 6702017 h 8279952"/>
                <a:gd name="connsiteX134" fmla="*/ 6944477 w 7629070"/>
                <a:gd name="connsiteY134" fmla="*/ 6718007 h 8279952"/>
                <a:gd name="connsiteX135" fmla="*/ 6923731 w 7629070"/>
                <a:gd name="connsiteY135" fmla="*/ 6733565 h 8279952"/>
                <a:gd name="connsiteX136" fmla="*/ 6902987 w 7629070"/>
                <a:gd name="connsiteY136" fmla="*/ 6748692 h 8279952"/>
                <a:gd name="connsiteX137" fmla="*/ 6882241 w 7629070"/>
                <a:gd name="connsiteY137" fmla="*/ 6763821 h 8279952"/>
                <a:gd name="connsiteX138" fmla="*/ 6861496 w 7629070"/>
                <a:gd name="connsiteY138" fmla="*/ 6778514 h 8279952"/>
                <a:gd name="connsiteX139" fmla="*/ 6840751 w 7629070"/>
                <a:gd name="connsiteY139" fmla="*/ 6793209 h 8279952"/>
                <a:gd name="connsiteX140" fmla="*/ 6798395 w 7629070"/>
                <a:gd name="connsiteY140" fmla="*/ 6821733 h 8279952"/>
                <a:gd name="connsiteX141" fmla="*/ 6755607 w 7629070"/>
                <a:gd name="connsiteY141" fmla="*/ 6848962 h 8279952"/>
                <a:gd name="connsiteX142" fmla="*/ 6711957 w 7629070"/>
                <a:gd name="connsiteY142" fmla="*/ 6876189 h 8279952"/>
                <a:gd name="connsiteX143" fmla="*/ 6667873 w 7629070"/>
                <a:gd name="connsiteY143" fmla="*/ 6901689 h 8279952"/>
                <a:gd name="connsiteX144" fmla="*/ 6623357 w 7629070"/>
                <a:gd name="connsiteY144" fmla="*/ 6927621 h 8279952"/>
                <a:gd name="connsiteX145" fmla="*/ 6577977 w 7629070"/>
                <a:gd name="connsiteY145" fmla="*/ 6953120 h 8279952"/>
                <a:gd name="connsiteX146" fmla="*/ 6531732 w 7629070"/>
                <a:gd name="connsiteY146" fmla="*/ 6977755 h 8279952"/>
                <a:gd name="connsiteX147" fmla="*/ 6485055 w 7629070"/>
                <a:gd name="connsiteY147" fmla="*/ 7002823 h 8279952"/>
                <a:gd name="connsiteX148" fmla="*/ 6437945 w 7629070"/>
                <a:gd name="connsiteY148" fmla="*/ 7027458 h 8279952"/>
                <a:gd name="connsiteX149" fmla="*/ 6389973 w 7629070"/>
                <a:gd name="connsiteY149" fmla="*/ 7052524 h 8279952"/>
                <a:gd name="connsiteX150" fmla="*/ 5602086 w 7629070"/>
                <a:gd name="connsiteY150" fmla="*/ 7503302 h 8279952"/>
                <a:gd name="connsiteX151" fmla="*/ 5569238 w 7629070"/>
                <a:gd name="connsiteY151" fmla="*/ 7522750 h 8279952"/>
                <a:gd name="connsiteX152" fmla="*/ 5535959 w 7629070"/>
                <a:gd name="connsiteY152" fmla="*/ 7542200 h 8279952"/>
                <a:gd name="connsiteX153" fmla="*/ 5503113 w 7629070"/>
                <a:gd name="connsiteY153" fmla="*/ 7561216 h 8279952"/>
                <a:gd name="connsiteX154" fmla="*/ 5470699 w 7629070"/>
                <a:gd name="connsiteY154" fmla="*/ 7579801 h 8279952"/>
                <a:gd name="connsiteX155" fmla="*/ 5437852 w 7629070"/>
                <a:gd name="connsiteY155" fmla="*/ 7598385 h 8279952"/>
                <a:gd name="connsiteX156" fmla="*/ 5405869 w 7629070"/>
                <a:gd name="connsiteY156" fmla="*/ 7616968 h 8279952"/>
                <a:gd name="connsiteX157" fmla="*/ 5373887 w 7629070"/>
                <a:gd name="connsiteY157" fmla="*/ 7635552 h 8279952"/>
                <a:gd name="connsiteX158" fmla="*/ 5341905 w 7629070"/>
                <a:gd name="connsiteY158" fmla="*/ 7654137 h 8279952"/>
                <a:gd name="connsiteX159" fmla="*/ 5309491 w 7629070"/>
                <a:gd name="connsiteY159" fmla="*/ 7672721 h 8279952"/>
                <a:gd name="connsiteX160" fmla="*/ 5277509 w 7629070"/>
                <a:gd name="connsiteY160" fmla="*/ 7691738 h 8279952"/>
                <a:gd name="connsiteX161" fmla="*/ 5245526 w 7629070"/>
                <a:gd name="connsiteY161" fmla="*/ 7710322 h 8279952"/>
                <a:gd name="connsiteX162" fmla="*/ 5213112 w 7629070"/>
                <a:gd name="connsiteY162" fmla="*/ 7728907 h 8279952"/>
                <a:gd name="connsiteX163" fmla="*/ 5181130 w 7629070"/>
                <a:gd name="connsiteY163" fmla="*/ 7747923 h 8279952"/>
                <a:gd name="connsiteX164" fmla="*/ 5148714 w 7629070"/>
                <a:gd name="connsiteY164" fmla="*/ 7766939 h 8279952"/>
                <a:gd name="connsiteX165" fmla="*/ 5116300 w 7629070"/>
                <a:gd name="connsiteY165" fmla="*/ 7786389 h 8279952"/>
                <a:gd name="connsiteX166" fmla="*/ 5083886 w 7629070"/>
                <a:gd name="connsiteY166" fmla="*/ 7805837 h 8279952"/>
                <a:gd name="connsiteX167" fmla="*/ 5050607 w 7629070"/>
                <a:gd name="connsiteY167" fmla="*/ 7826150 h 8279952"/>
                <a:gd name="connsiteX168" fmla="*/ 5018193 w 7629070"/>
                <a:gd name="connsiteY168" fmla="*/ 7845599 h 8279952"/>
                <a:gd name="connsiteX169" fmla="*/ 4985779 w 7629070"/>
                <a:gd name="connsiteY169" fmla="*/ 7865047 h 8279952"/>
                <a:gd name="connsiteX170" fmla="*/ 4953797 w 7629070"/>
                <a:gd name="connsiteY170" fmla="*/ 7884065 h 8279952"/>
                <a:gd name="connsiteX171" fmla="*/ 4922246 w 7629070"/>
                <a:gd name="connsiteY171" fmla="*/ 7903081 h 8279952"/>
                <a:gd name="connsiteX172" fmla="*/ 4890696 w 7629070"/>
                <a:gd name="connsiteY172" fmla="*/ 7921665 h 8279952"/>
                <a:gd name="connsiteX173" fmla="*/ 4859145 w 7629070"/>
                <a:gd name="connsiteY173" fmla="*/ 7940682 h 8279952"/>
                <a:gd name="connsiteX174" fmla="*/ 4826731 w 7629070"/>
                <a:gd name="connsiteY174" fmla="*/ 7959266 h 8279952"/>
                <a:gd name="connsiteX175" fmla="*/ 4795181 w 7629070"/>
                <a:gd name="connsiteY175" fmla="*/ 7977417 h 8279952"/>
                <a:gd name="connsiteX176" fmla="*/ 4763198 w 7629070"/>
                <a:gd name="connsiteY176" fmla="*/ 7995138 h 8279952"/>
                <a:gd name="connsiteX177" fmla="*/ 4730784 w 7629070"/>
                <a:gd name="connsiteY177" fmla="*/ 8014154 h 8279952"/>
                <a:gd name="connsiteX178" fmla="*/ 4697505 w 7629070"/>
                <a:gd name="connsiteY178" fmla="*/ 8031442 h 8279952"/>
                <a:gd name="connsiteX179" fmla="*/ 4664227 w 7629070"/>
                <a:gd name="connsiteY179" fmla="*/ 8049594 h 8279952"/>
                <a:gd name="connsiteX180" fmla="*/ 4630084 w 7629070"/>
                <a:gd name="connsiteY180" fmla="*/ 8067745 h 8279952"/>
                <a:gd name="connsiteX181" fmla="*/ 4595508 w 7629070"/>
                <a:gd name="connsiteY181" fmla="*/ 8085898 h 8279952"/>
                <a:gd name="connsiteX182" fmla="*/ 4560068 w 7629070"/>
                <a:gd name="connsiteY182" fmla="*/ 8104051 h 8279952"/>
                <a:gd name="connsiteX183" fmla="*/ 4515553 w 7629070"/>
                <a:gd name="connsiteY183" fmla="*/ 8125660 h 8279952"/>
                <a:gd name="connsiteX184" fmla="*/ 4470605 w 7629070"/>
                <a:gd name="connsiteY184" fmla="*/ 8145973 h 8279952"/>
                <a:gd name="connsiteX185" fmla="*/ 4425225 w 7629070"/>
                <a:gd name="connsiteY185" fmla="*/ 8164557 h 8279952"/>
                <a:gd name="connsiteX186" fmla="*/ 4379411 w 7629070"/>
                <a:gd name="connsiteY186" fmla="*/ 8181413 h 8279952"/>
                <a:gd name="connsiteX187" fmla="*/ 4332734 w 7629070"/>
                <a:gd name="connsiteY187" fmla="*/ 8197837 h 8279952"/>
                <a:gd name="connsiteX188" fmla="*/ 4286922 w 7629070"/>
                <a:gd name="connsiteY188" fmla="*/ 8212098 h 8279952"/>
                <a:gd name="connsiteX189" fmla="*/ 4239814 w 7629070"/>
                <a:gd name="connsiteY189" fmla="*/ 8225064 h 8279952"/>
                <a:gd name="connsiteX190" fmla="*/ 4192705 w 7629070"/>
                <a:gd name="connsiteY190" fmla="*/ 8237165 h 8279952"/>
                <a:gd name="connsiteX191" fmla="*/ 4145596 w 7629070"/>
                <a:gd name="connsiteY191" fmla="*/ 8247538 h 8279952"/>
                <a:gd name="connsiteX192" fmla="*/ 4097621 w 7629070"/>
                <a:gd name="connsiteY192" fmla="*/ 8256183 h 8279952"/>
                <a:gd name="connsiteX193" fmla="*/ 4050081 w 7629070"/>
                <a:gd name="connsiteY193" fmla="*/ 8263530 h 8279952"/>
                <a:gd name="connsiteX194" fmla="*/ 4002540 w 7629070"/>
                <a:gd name="connsiteY194" fmla="*/ 8269581 h 8279952"/>
                <a:gd name="connsiteX195" fmla="*/ 3954566 w 7629070"/>
                <a:gd name="connsiteY195" fmla="*/ 8274334 h 8279952"/>
                <a:gd name="connsiteX196" fmla="*/ 3906160 w 7629070"/>
                <a:gd name="connsiteY196" fmla="*/ 8277360 h 8279952"/>
                <a:gd name="connsiteX197" fmla="*/ 3858187 w 7629070"/>
                <a:gd name="connsiteY197" fmla="*/ 8279520 h 8279952"/>
                <a:gd name="connsiteX198" fmla="*/ 3809781 w 7629070"/>
                <a:gd name="connsiteY198" fmla="*/ 8279952 h 8279952"/>
                <a:gd name="connsiteX199" fmla="*/ 3761809 w 7629070"/>
                <a:gd name="connsiteY199" fmla="*/ 8279089 h 8279952"/>
                <a:gd name="connsiteX200" fmla="*/ 3713403 w 7629070"/>
                <a:gd name="connsiteY200" fmla="*/ 8276928 h 8279952"/>
                <a:gd name="connsiteX201" fmla="*/ 3665428 w 7629070"/>
                <a:gd name="connsiteY201" fmla="*/ 8273038 h 8279952"/>
                <a:gd name="connsiteX202" fmla="*/ 3617888 w 7629070"/>
                <a:gd name="connsiteY202" fmla="*/ 8267852 h 8279952"/>
                <a:gd name="connsiteX203" fmla="*/ 3569481 w 7629070"/>
                <a:gd name="connsiteY203" fmla="*/ 8261368 h 8279952"/>
                <a:gd name="connsiteX204" fmla="*/ 3521941 w 7629070"/>
                <a:gd name="connsiteY204" fmla="*/ 8253589 h 8279952"/>
                <a:gd name="connsiteX205" fmla="*/ 3474832 w 7629070"/>
                <a:gd name="connsiteY205" fmla="*/ 8244080 h 8279952"/>
                <a:gd name="connsiteX206" fmla="*/ 3427291 w 7629070"/>
                <a:gd name="connsiteY206" fmla="*/ 8233709 h 8279952"/>
                <a:gd name="connsiteX207" fmla="*/ 3380182 w 7629070"/>
                <a:gd name="connsiteY207" fmla="*/ 8222038 h 8279952"/>
                <a:gd name="connsiteX208" fmla="*/ 3333505 w 7629070"/>
                <a:gd name="connsiteY208" fmla="*/ 8208640 h 8279952"/>
                <a:gd name="connsiteX209" fmla="*/ 3286828 w 7629070"/>
                <a:gd name="connsiteY209" fmla="*/ 8193514 h 8279952"/>
                <a:gd name="connsiteX210" fmla="*/ 3240583 w 7629070"/>
                <a:gd name="connsiteY210" fmla="*/ 8177523 h 8279952"/>
                <a:gd name="connsiteX211" fmla="*/ 3195203 w 7629070"/>
                <a:gd name="connsiteY211" fmla="*/ 8159802 h 8279952"/>
                <a:gd name="connsiteX212" fmla="*/ 3149823 w 7629070"/>
                <a:gd name="connsiteY212" fmla="*/ 8141218 h 8279952"/>
                <a:gd name="connsiteX213" fmla="*/ 3104443 w 7629070"/>
                <a:gd name="connsiteY213" fmla="*/ 8120906 h 8279952"/>
                <a:gd name="connsiteX214" fmla="*/ 3060358 w 7629070"/>
                <a:gd name="connsiteY214" fmla="*/ 8099296 h 8279952"/>
                <a:gd name="connsiteX215" fmla="*/ 3014114 w 7629070"/>
                <a:gd name="connsiteY215" fmla="*/ 8075525 h 8279952"/>
                <a:gd name="connsiteX216" fmla="*/ 2960090 w 7629070"/>
                <a:gd name="connsiteY216" fmla="*/ 8046568 h 8279952"/>
                <a:gd name="connsiteX217" fmla="*/ 2899583 w 7629070"/>
                <a:gd name="connsiteY217" fmla="*/ 8013289 h 8279952"/>
                <a:gd name="connsiteX218" fmla="*/ 2834322 w 7629070"/>
                <a:gd name="connsiteY218" fmla="*/ 7977417 h 8279952"/>
                <a:gd name="connsiteX219" fmla="*/ 2764739 w 7629070"/>
                <a:gd name="connsiteY219" fmla="*/ 7937224 h 8279952"/>
                <a:gd name="connsiteX220" fmla="*/ 2691698 w 7629070"/>
                <a:gd name="connsiteY220" fmla="*/ 7896165 h 8279952"/>
                <a:gd name="connsiteX221" fmla="*/ 2616930 w 7629070"/>
                <a:gd name="connsiteY221" fmla="*/ 7852514 h 8279952"/>
                <a:gd name="connsiteX222" fmla="*/ 2540431 w 7629070"/>
                <a:gd name="connsiteY222" fmla="*/ 7807998 h 8279952"/>
                <a:gd name="connsiteX223" fmla="*/ 2464364 w 7629070"/>
                <a:gd name="connsiteY223" fmla="*/ 7763050 h 8279952"/>
                <a:gd name="connsiteX224" fmla="*/ 2388731 w 7629070"/>
                <a:gd name="connsiteY224" fmla="*/ 7718533 h 8279952"/>
                <a:gd name="connsiteX225" fmla="*/ 2315258 w 7629070"/>
                <a:gd name="connsiteY225" fmla="*/ 7674882 h 8279952"/>
                <a:gd name="connsiteX226" fmla="*/ 2244378 w 7629070"/>
                <a:gd name="connsiteY226" fmla="*/ 7632960 h 8279952"/>
                <a:gd name="connsiteX227" fmla="*/ 2177389 w 7629070"/>
                <a:gd name="connsiteY227" fmla="*/ 7593198 h 8279952"/>
                <a:gd name="connsiteX228" fmla="*/ 2116017 w 7629070"/>
                <a:gd name="connsiteY228" fmla="*/ 7556029 h 8279952"/>
                <a:gd name="connsiteX229" fmla="*/ 2059832 w 7629070"/>
                <a:gd name="connsiteY229" fmla="*/ 7522750 h 8279952"/>
                <a:gd name="connsiteX230" fmla="*/ 2010994 w 7629070"/>
                <a:gd name="connsiteY230" fmla="*/ 7493362 h 8279952"/>
                <a:gd name="connsiteX231" fmla="*/ 1221810 w 7629070"/>
                <a:gd name="connsiteY231" fmla="*/ 7044313 h 8279952"/>
                <a:gd name="connsiteX232" fmla="*/ 1202793 w 7629070"/>
                <a:gd name="connsiteY232" fmla="*/ 7034372 h 8279952"/>
                <a:gd name="connsiteX233" fmla="*/ 1186369 w 7629070"/>
                <a:gd name="connsiteY233" fmla="*/ 7025729 h 8279952"/>
                <a:gd name="connsiteX234" fmla="*/ 1170379 w 7629070"/>
                <a:gd name="connsiteY234" fmla="*/ 7016653 h 8279952"/>
                <a:gd name="connsiteX235" fmla="*/ 1154821 w 7629070"/>
                <a:gd name="connsiteY235" fmla="*/ 7008008 h 8279952"/>
                <a:gd name="connsiteX236" fmla="*/ 1138829 w 7629070"/>
                <a:gd name="connsiteY236" fmla="*/ 6998933 h 8279952"/>
                <a:gd name="connsiteX237" fmla="*/ 1122839 w 7629070"/>
                <a:gd name="connsiteY237" fmla="*/ 6989857 h 8279952"/>
                <a:gd name="connsiteX238" fmla="*/ 1105549 w 7629070"/>
                <a:gd name="connsiteY238" fmla="*/ 6980349 h 8279952"/>
                <a:gd name="connsiteX239" fmla="*/ 1086965 w 7629070"/>
                <a:gd name="connsiteY239" fmla="*/ 6969975 h 8279952"/>
                <a:gd name="connsiteX240" fmla="*/ 699288 w 7629070"/>
                <a:gd name="connsiteY240" fmla="*/ 6732270 h 8279952"/>
                <a:gd name="connsiteX241" fmla="*/ 681569 w 7629070"/>
                <a:gd name="connsiteY241" fmla="*/ 6720168 h 8279952"/>
                <a:gd name="connsiteX242" fmla="*/ 666011 w 7629070"/>
                <a:gd name="connsiteY242" fmla="*/ 6708499 h 8279952"/>
                <a:gd name="connsiteX243" fmla="*/ 652180 w 7629070"/>
                <a:gd name="connsiteY243" fmla="*/ 6697262 h 8279952"/>
                <a:gd name="connsiteX244" fmla="*/ 639214 w 7629070"/>
                <a:gd name="connsiteY244" fmla="*/ 6686890 h 8279952"/>
                <a:gd name="connsiteX245" fmla="*/ 616739 w 7629070"/>
                <a:gd name="connsiteY245" fmla="*/ 6668306 h 8279952"/>
                <a:gd name="connsiteX246" fmla="*/ 598155 w 7629070"/>
                <a:gd name="connsiteY246" fmla="*/ 6651018 h 8279952"/>
                <a:gd name="connsiteX247" fmla="*/ 580867 w 7629070"/>
                <a:gd name="connsiteY247" fmla="*/ 6635026 h 8279952"/>
                <a:gd name="connsiteX248" fmla="*/ 564877 w 7629070"/>
                <a:gd name="connsiteY248" fmla="*/ 6619468 h 8279952"/>
                <a:gd name="connsiteX249" fmla="*/ 556665 w 7629070"/>
                <a:gd name="connsiteY249" fmla="*/ 6612120 h 8279952"/>
                <a:gd name="connsiteX250" fmla="*/ 548022 w 7629070"/>
                <a:gd name="connsiteY250" fmla="*/ 6604341 h 8279952"/>
                <a:gd name="connsiteX251" fmla="*/ 538945 w 7629070"/>
                <a:gd name="connsiteY251" fmla="*/ 6596562 h 8279952"/>
                <a:gd name="connsiteX252" fmla="*/ 529437 w 7629070"/>
                <a:gd name="connsiteY252" fmla="*/ 6588781 h 8279952"/>
                <a:gd name="connsiteX253" fmla="*/ 515606 w 7629070"/>
                <a:gd name="connsiteY253" fmla="*/ 6578409 h 8279952"/>
                <a:gd name="connsiteX254" fmla="*/ 502208 w 7629070"/>
                <a:gd name="connsiteY254" fmla="*/ 6567172 h 8279952"/>
                <a:gd name="connsiteX255" fmla="*/ 488810 w 7629070"/>
                <a:gd name="connsiteY255" fmla="*/ 6554638 h 8279952"/>
                <a:gd name="connsiteX256" fmla="*/ 475413 w 7629070"/>
                <a:gd name="connsiteY256" fmla="*/ 6541672 h 8279952"/>
                <a:gd name="connsiteX257" fmla="*/ 461583 w 7629070"/>
                <a:gd name="connsiteY257" fmla="*/ 6527842 h 8279952"/>
                <a:gd name="connsiteX258" fmla="*/ 447752 w 7629070"/>
                <a:gd name="connsiteY258" fmla="*/ 6513579 h 8279952"/>
                <a:gd name="connsiteX259" fmla="*/ 433922 w 7629070"/>
                <a:gd name="connsiteY259" fmla="*/ 6498021 h 8279952"/>
                <a:gd name="connsiteX260" fmla="*/ 420525 w 7629070"/>
                <a:gd name="connsiteY260" fmla="*/ 6482894 h 8279952"/>
                <a:gd name="connsiteX261" fmla="*/ 406695 w 7629070"/>
                <a:gd name="connsiteY261" fmla="*/ 6466470 h 8279952"/>
                <a:gd name="connsiteX262" fmla="*/ 392863 w 7629070"/>
                <a:gd name="connsiteY262" fmla="*/ 6450048 h 8279952"/>
                <a:gd name="connsiteX263" fmla="*/ 379466 w 7629070"/>
                <a:gd name="connsiteY263" fmla="*/ 6433193 h 8279952"/>
                <a:gd name="connsiteX264" fmla="*/ 366068 w 7629070"/>
                <a:gd name="connsiteY264" fmla="*/ 6415472 h 8279952"/>
                <a:gd name="connsiteX265" fmla="*/ 352670 w 7629070"/>
                <a:gd name="connsiteY265" fmla="*/ 6397753 h 8279952"/>
                <a:gd name="connsiteX266" fmla="*/ 339273 w 7629070"/>
                <a:gd name="connsiteY266" fmla="*/ 6379600 h 8279952"/>
                <a:gd name="connsiteX267" fmla="*/ 326307 w 7629070"/>
                <a:gd name="connsiteY267" fmla="*/ 6361447 h 8279952"/>
                <a:gd name="connsiteX268" fmla="*/ 313341 w 7629070"/>
                <a:gd name="connsiteY268" fmla="*/ 6342865 h 8279952"/>
                <a:gd name="connsiteX269" fmla="*/ 287841 w 7629070"/>
                <a:gd name="connsiteY269" fmla="*/ 6305264 h 8279952"/>
                <a:gd name="connsiteX270" fmla="*/ 264071 w 7629070"/>
                <a:gd name="connsiteY270" fmla="*/ 6267229 h 8279952"/>
                <a:gd name="connsiteX271" fmla="*/ 240731 w 7629070"/>
                <a:gd name="connsiteY271" fmla="*/ 6230062 h 8279952"/>
                <a:gd name="connsiteX272" fmla="*/ 219123 w 7629070"/>
                <a:gd name="connsiteY272" fmla="*/ 6192893 h 8279952"/>
                <a:gd name="connsiteX273" fmla="*/ 198378 w 7629070"/>
                <a:gd name="connsiteY273" fmla="*/ 6157021 h 8279952"/>
                <a:gd name="connsiteX274" fmla="*/ 179793 w 7629070"/>
                <a:gd name="connsiteY274" fmla="*/ 6122013 h 8279952"/>
                <a:gd name="connsiteX275" fmla="*/ 162506 w 7629070"/>
                <a:gd name="connsiteY275" fmla="*/ 6088734 h 8279952"/>
                <a:gd name="connsiteX276" fmla="*/ 147379 w 7629070"/>
                <a:gd name="connsiteY276" fmla="*/ 6057617 h 8279952"/>
                <a:gd name="connsiteX277" fmla="*/ 140463 w 7629070"/>
                <a:gd name="connsiteY277" fmla="*/ 6042490 h 8279952"/>
                <a:gd name="connsiteX278" fmla="*/ 133548 w 7629070"/>
                <a:gd name="connsiteY278" fmla="*/ 6025635 h 8279952"/>
                <a:gd name="connsiteX279" fmla="*/ 126200 w 7629070"/>
                <a:gd name="connsiteY279" fmla="*/ 6009211 h 8279952"/>
                <a:gd name="connsiteX280" fmla="*/ 119718 w 7629070"/>
                <a:gd name="connsiteY280" fmla="*/ 5991492 h 8279952"/>
                <a:gd name="connsiteX281" fmla="*/ 112371 w 7629070"/>
                <a:gd name="connsiteY281" fmla="*/ 5973339 h 8279952"/>
                <a:gd name="connsiteX282" fmla="*/ 105455 w 7629070"/>
                <a:gd name="connsiteY282" fmla="*/ 5954754 h 8279952"/>
                <a:gd name="connsiteX283" fmla="*/ 98973 w 7629070"/>
                <a:gd name="connsiteY283" fmla="*/ 5935738 h 8279952"/>
                <a:gd name="connsiteX284" fmla="*/ 92058 w 7629070"/>
                <a:gd name="connsiteY284" fmla="*/ 5916722 h 8279952"/>
                <a:gd name="connsiteX285" fmla="*/ 79957 w 7629070"/>
                <a:gd name="connsiteY285" fmla="*/ 5876095 h 8279952"/>
                <a:gd name="connsiteX286" fmla="*/ 67423 w 7629070"/>
                <a:gd name="connsiteY286" fmla="*/ 5834605 h 8279952"/>
                <a:gd name="connsiteX287" fmla="*/ 61804 w 7629070"/>
                <a:gd name="connsiteY287" fmla="*/ 5812996 h 8279952"/>
                <a:gd name="connsiteX288" fmla="*/ 55754 w 7629070"/>
                <a:gd name="connsiteY288" fmla="*/ 5791817 h 8279952"/>
                <a:gd name="connsiteX289" fmla="*/ 50135 w 7629070"/>
                <a:gd name="connsiteY289" fmla="*/ 5769777 h 8279952"/>
                <a:gd name="connsiteX290" fmla="*/ 44949 w 7629070"/>
                <a:gd name="connsiteY290" fmla="*/ 5747734 h 8279952"/>
                <a:gd name="connsiteX291" fmla="*/ 40195 w 7629070"/>
                <a:gd name="connsiteY291" fmla="*/ 5725692 h 8279952"/>
                <a:gd name="connsiteX292" fmla="*/ 35008 w 7629070"/>
                <a:gd name="connsiteY292" fmla="*/ 5702786 h 8279952"/>
                <a:gd name="connsiteX293" fmla="*/ 31119 w 7629070"/>
                <a:gd name="connsiteY293" fmla="*/ 5679880 h 8279952"/>
                <a:gd name="connsiteX294" fmla="*/ 26364 w 7629070"/>
                <a:gd name="connsiteY294" fmla="*/ 5657406 h 8279952"/>
                <a:gd name="connsiteX295" fmla="*/ 22906 w 7629070"/>
                <a:gd name="connsiteY295" fmla="*/ 5634500 h 8279952"/>
                <a:gd name="connsiteX296" fmla="*/ 18585 w 7629070"/>
                <a:gd name="connsiteY296" fmla="*/ 5611594 h 8279952"/>
                <a:gd name="connsiteX297" fmla="*/ 15559 w 7629070"/>
                <a:gd name="connsiteY297" fmla="*/ 5588255 h 8279952"/>
                <a:gd name="connsiteX298" fmla="*/ 12535 w 7629070"/>
                <a:gd name="connsiteY298" fmla="*/ 5565781 h 8279952"/>
                <a:gd name="connsiteX299" fmla="*/ 9508 w 7629070"/>
                <a:gd name="connsiteY299" fmla="*/ 5542875 h 8279952"/>
                <a:gd name="connsiteX300" fmla="*/ 7348 w 7629070"/>
                <a:gd name="connsiteY300" fmla="*/ 5519537 h 8279952"/>
                <a:gd name="connsiteX301" fmla="*/ 5187 w 7629070"/>
                <a:gd name="connsiteY301" fmla="*/ 5497063 h 8279952"/>
                <a:gd name="connsiteX302" fmla="*/ 3026 w 7629070"/>
                <a:gd name="connsiteY302" fmla="*/ 5474155 h 8279952"/>
                <a:gd name="connsiteX303" fmla="*/ 2161 w 7629070"/>
                <a:gd name="connsiteY303" fmla="*/ 5451249 h 8279952"/>
                <a:gd name="connsiteX304" fmla="*/ 866 w 7629070"/>
                <a:gd name="connsiteY304" fmla="*/ 5429209 h 8279952"/>
                <a:gd name="connsiteX305" fmla="*/ 0 w 7629070"/>
                <a:gd name="connsiteY305" fmla="*/ 5406735 h 8279952"/>
                <a:gd name="connsiteX306" fmla="*/ 0 w 7629070"/>
                <a:gd name="connsiteY306" fmla="*/ 5384692 h 8279952"/>
                <a:gd name="connsiteX307" fmla="*/ 0 w 7629070"/>
                <a:gd name="connsiteY307" fmla="*/ 2895260 h 8279952"/>
                <a:gd name="connsiteX308" fmla="*/ 0 w 7629070"/>
                <a:gd name="connsiteY308" fmla="*/ 2873220 h 8279952"/>
                <a:gd name="connsiteX309" fmla="*/ 866 w 7629070"/>
                <a:gd name="connsiteY309" fmla="*/ 2850314 h 8279952"/>
                <a:gd name="connsiteX310" fmla="*/ 2161 w 7629070"/>
                <a:gd name="connsiteY310" fmla="*/ 2827406 h 8279952"/>
                <a:gd name="connsiteX311" fmla="*/ 3026 w 7629070"/>
                <a:gd name="connsiteY311" fmla="*/ 2804932 h 8279952"/>
                <a:gd name="connsiteX312" fmla="*/ 5187 w 7629070"/>
                <a:gd name="connsiteY312" fmla="*/ 2781594 h 8279952"/>
                <a:gd name="connsiteX313" fmla="*/ 7348 w 7629070"/>
                <a:gd name="connsiteY313" fmla="*/ 2758688 h 8279952"/>
                <a:gd name="connsiteX314" fmla="*/ 9940 w 7629070"/>
                <a:gd name="connsiteY314" fmla="*/ 2735349 h 8279952"/>
                <a:gd name="connsiteX315" fmla="*/ 12535 w 7629070"/>
                <a:gd name="connsiteY315" fmla="*/ 2712011 h 8279952"/>
                <a:gd name="connsiteX316" fmla="*/ 15992 w 7629070"/>
                <a:gd name="connsiteY316" fmla="*/ 2688240 h 8279952"/>
                <a:gd name="connsiteX317" fmla="*/ 19017 w 7629070"/>
                <a:gd name="connsiteY317" fmla="*/ 2664902 h 8279952"/>
                <a:gd name="connsiteX318" fmla="*/ 23340 w 7629070"/>
                <a:gd name="connsiteY318" fmla="*/ 2641996 h 8279952"/>
                <a:gd name="connsiteX319" fmla="*/ 27661 w 7629070"/>
                <a:gd name="connsiteY319" fmla="*/ 2618657 h 8279952"/>
                <a:gd name="connsiteX320" fmla="*/ 31551 w 7629070"/>
                <a:gd name="connsiteY320" fmla="*/ 2595751 h 8279952"/>
                <a:gd name="connsiteX321" fmla="*/ 36306 w 7629070"/>
                <a:gd name="connsiteY321" fmla="*/ 2572413 h 8279952"/>
                <a:gd name="connsiteX322" fmla="*/ 41491 w 7629070"/>
                <a:gd name="connsiteY322" fmla="*/ 2549508 h 8279952"/>
                <a:gd name="connsiteX323" fmla="*/ 46677 w 7629070"/>
                <a:gd name="connsiteY323" fmla="*/ 2527033 h 8279952"/>
                <a:gd name="connsiteX324" fmla="*/ 51864 w 7629070"/>
                <a:gd name="connsiteY324" fmla="*/ 2504559 h 8279952"/>
                <a:gd name="connsiteX325" fmla="*/ 57483 w 7629070"/>
                <a:gd name="connsiteY325" fmla="*/ 2482517 h 8279952"/>
                <a:gd name="connsiteX326" fmla="*/ 63101 w 7629070"/>
                <a:gd name="connsiteY326" fmla="*/ 2460043 h 8279952"/>
                <a:gd name="connsiteX327" fmla="*/ 69583 w 7629070"/>
                <a:gd name="connsiteY327" fmla="*/ 2438432 h 8279952"/>
                <a:gd name="connsiteX328" fmla="*/ 75634 w 7629070"/>
                <a:gd name="connsiteY328" fmla="*/ 2417255 h 8279952"/>
                <a:gd name="connsiteX329" fmla="*/ 81686 w 7629070"/>
                <a:gd name="connsiteY329" fmla="*/ 2396510 h 8279952"/>
                <a:gd name="connsiteX330" fmla="*/ 88168 w 7629070"/>
                <a:gd name="connsiteY330" fmla="*/ 2375765 h 8279952"/>
                <a:gd name="connsiteX331" fmla="*/ 94650 w 7629070"/>
                <a:gd name="connsiteY331" fmla="*/ 2355452 h 8279952"/>
                <a:gd name="connsiteX332" fmla="*/ 101566 w 7629070"/>
                <a:gd name="connsiteY332" fmla="*/ 2336003 h 8279952"/>
                <a:gd name="connsiteX333" fmla="*/ 108913 w 7629070"/>
                <a:gd name="connsiteY333" fmla="*/ 2316987 h 8279952"/>
                <a:gd name="connsiteX334" fmla="*/ 115397 w 7629070"/>
                <a:gd name="connsiteY334" fmla="*/ 2298403 h 8279952"/>
                <a:gd name="connsiteX335" fmla="*/ 122742 w 7629070"/>
                <a:gd name="connsiteY335" fmla="*/ 2279386 h 8279952"/>
                <a:gd name="connsiteX336" fmla="*/ 130090 w 7629070"/>
                <a:gd name="connsiteY336" fmla="*/ 2262531 h 8279952"/>
                <a:gd name="connsiteX337" fmla="*/ 137437 w 7629070"/>
                <a:gd name="connsiteY337" fmla="*/ 2245243 h 8279952"/>
                <a:gd name="connsiteX338" fmla="*/ 144353 w 7629070"/>
                <a:gd name="connsiteY338" fmla="*/ 2228820 h 8279952"/>
                <a:gd name="connsiteX339" fmla="*/ 151701 w 7629070"/>
                <a:gd name="connsiteY339" fmla="*/ 2213261 h 8279952"/>
                <a:gd name="connsiteX340" fmla="*/ 169420 w 7629070"/>
                <a:gd name="connsiteY340" fmla="*/ 2178253 h 8279952"/>
                <a:gd name="connsiteX341" fmla="*/ 186275 w 7629070"/>
                <a:gd name="connsiteY341" fmla="*/ 2142813 h 8279952"/>
                <a:gd name="connsiteX342" fmla="*/ 203996 w 7629070"/>
                <a:gd name="connsiteY342" fmla="*/ 2108670 h 8279952"/>
                <a:gd name="connsiteX343" fmla="*/ 222581 w 7629070"/>
                <a:gd name="connsiteY343" fmla="*/ 2074527 h 8279952"/>
                <a:gd name="connsiteX344" fmla="*/ 232089 w 7629070"/>
                <a:gd name="connsiteY344" fmla="*/ 2058103 h 8279952"/>
                <a:gd name="connsiteX345" fmla="*/ 241163 w 7629070"/>
                <a:gd name="connsiteY345" fmla="*/ 2041679 h 8279952"/>
                <a:gd name="connsiteX346" fmla="*/ 251105 w 7629070"/>
                <a:gd name="connsiteY346" fmla="*/ 2025689 h 8279952"/>
                <a:gd name="connsiteX347" fmla="*/ 261045 w 7629070"/>
                <a:gd name="connsiteY347" fmla="*/ 2009265 h 8279952"/>
                <a:gd name="connsiteX348" fmla="*/ 271419 w 7629070"/>
                <a:gd name="connsiteY348" fmla="*/ 1993275 h 8279952"/>
                <a:gd name="connsiteX349" fmla="*/ 281790 w 7629070"/>
                <a:gd name="connsiteY349" fmla="*/ 1977715 h 8279952"/>
                <a:gd name="connsiteX350" fmla="*/ 292595 w 7629070"/>
                <a:gd name="connsiteY350" fmla="*/ 1962156 h 8279952"/>
                <a:gd name="connsiteX351" fmla="*/ 303399 w 7629070"/>
                <a:gd name="connsiteY351" fmla="*/ 1947893 h 8279952"/>
                <a:gd name="connsiteX352" fmla="*/ 315070 w 7629070"/>
                <a:gd name="connsiteY352" fmla="*/ 1932335 h 8279952"/>
                <a:gd name="connsiteX353" fmla="*/ 325873 w 7629070"/>
                <a:gd name="connsiteY353" fmla="*/ 1917208 h 8279952"/>
                <a:gd name="connsiteX354" fmla="*/ 336678 w 7629070"/>
                <a:gd name="connsiteY354" fmla="*/ 1901650 h 8279952"/>
                <a:gd name="connsiteX355" fmla="*/ 347915 w 7629070"/>
                <a:gd name="connsiteY355" fmla="*/ 1886955 h 8279952"/>
                <a:gd name="connsiteX356" fmla="*/ 358721 w 7629070"/>
                <a:gd name="connsiteY356" fmla="*/ 1871828 h 8279952"/>
                <a:gd name="connsiteX357" fmla="*/ 370390 w 7629070"/>
                <a:gd name="connsiteY357" fmla="*/ 1857133 h 8279952"/>
                <a:gd name="connsiteX358" fmla="*/ 382058 w 7629070"/>
                <a:gd name="connsiteY358" fmla="*/ 1843304 h 8279952"/>
                <a:gd name="connsiteX359" fmla="*/ 394593 w 7629070"/>
                <a:gd name="connsiteY359" fmla="*/ 1829906 h 8279952"/>
                <a:gd name="connsiteX360" fmla="*/ 424846 w 7629070"/>
                <a:gd name="connsiteY360" fmla="*/ 1797058 h 8279952"/>
                <a:gd name="connsiteX361" fmla="*/ 443862 w 7629070"/>
                <a:gd name="connsiteY361" fmla="*/ 1775450 h 8279952"/>
                <a:gd name="connsiteX362" fmla="*/ 455531 w 7629070"/>
                <a:gd name="connsiteY362" fmla="*/ 1760323 h 8279952"/>
                <a:gd name="connsiteX363" fmla="*/ 464607 w 7629070"/>
                <a:gd name="connsiteY363" fmla="*/ 1750381 h 8279952"/>
                <a:gd name="connsiteX364" fmla="*/ 469362 w 7629070"/>
                <a:gd name="connsiteY364" fmla="*/ 1745196 h 8279952"/>
                <a:gd name="connsiteX365" fmla="*/ 474549 w 7629070"/>
                <a:gd name="connsiteY365" fmla="*/ 1740441 h 8279952"/>
                <a:gd name="connsiteX366" fmla="*/ 480168 w 7629070"/>
                <a:gd name="connsiteY366" fmla="*/ 1733959 h 8279952"/>
                <a:gd name="connsiteX367" fmla="*/ 487947 w 7629070"/>
                <a:gd name="connsiteY367" fmla="*/ 1727475 h 8279952"/>
                <a:gd name="connsiteX368" fmla="*/ 509989 w 7629070"/>
                <a:gd name="connsiteY368" fmla="*/ 1708459 h 8279952"/>
                <a:gd name="connsiteX369" fmla="*/ 543699 w 7629070"/>
                <a:gd name="connsiteY369" fmla="*/ 1679935 h 8279952"/>
                <a:gd name="connsiteX370" fmla="*/ 551478 w 7629070"/>
                <a:gd name="connsiteY370" fmla="*/ 1672587 h 8279952"/>
                <a:gd name="connsiteX371" fmla="*/ 558825 w 7629070"/>
                <a:gd name="connsiteY371" fmla="*/ 1666537 h 8279952"/>
                <a:gd name="connsiteX372" fmla="*/ 564877 w 7629070"/>
                <a:gd name="connsiteY372" fmla="*/ 1660053 h 8279952"/>
                <a:gd name="connsiteX373" fmla="*/ 570496 w 7629070"/>
                <a:gd name="connsiteY373" fmla="*/ 1654002 h 8279952"/>
                <a:gd name="connsiteX374" fmla="*/ 582597 w 7629070"/>
                <a:gd name="connsiteY374" fmla="*/ 1641468 h 8279952"/>
                <a:gd name="connsiteX375" fmla="*/ 596426 w 7629070"/>
                <a:gd name="connsiteY375" fmla="*/ 1628071 h 8279952"/>
                <a:gd name="connsiteX376" fmla="*/ 775355 w 7629070"/>
                <a:gd name="connsiteY376" fmla="*/ 1493660 h 8279952"/>
                <a:gd name="connsiteX377" fmla="*/ 815549 w 7629070"/>
                <a:gd name="connsiteY377" fmla="*/ 1467296 h 8279952"/>
                <a:gd name="connsiteX378" fmla="*/ 857904 w 7629070"/>
                <a:gd name="connsiteY378" fmla="*/ 1441364 h 8279952"/>
                <a:gd name="connsiteX379" fmla="*/ 901555 w 7629070"/>
                <a:gd name="connsiteY379" fmla="*/ 1415000 h 8279952"/>
                <a:gd name="connsiteX380" fmla="*/ 946070 w 7629070"/>
                <a:gd name="connsiteY380" fmla="*/ 1388636 h 8279952"/>
                <a:gd name="connsiteX381" fmla="*/ 992315 w 7629070"/>
                <a:gd name="connsiteY381" fmla="*/ 1362704 h 8279952"/>
                <a:gd name="connsiteX382" fmla="*/ 1038127 w 7629070"/>
                <a:gd name="connsiteY382" fmla="*/ 1336772 h 8279952"/>
                <a:gd name="connsiteX383" fmla="*/ 1085238 w 7629070"/>
                <a:gd name="connsiteY383" fmla="*/ 1310842 h 8279952"/>
                <a:gd name="connsiteX384" fmla="*/ 1132347 w 7629070"/>
                <a:gd name="connsiteY384" fmla="*/ 1284911 h 8279952"/>
                <a:gd name="connsiteX385" fmla="*/ 1180319 w 7629070"/>
                <a:gd name="connsiteY385" fmla="*/ 1258979 h 8279952"/>
                <a:gd name="connsiteX386" fmla="*/ 1227428 w 7629070"/>
                <a:gd name="connsiteY386" fmla="*/ 1233047 h 8279952"/>
                <a:gd name="connsiteX387" fmla="*/ 1274537 w 7629070"/>
                <a:gd name="connsiteY387" fmla="*/ 1207980 h 8279952"/>
                <a:gd name="connsiteX388" fmla="*/ 1321214 w 7629070"/>
                <a:gd name="connsiteY388" fmla="*/ 1182480 h 8279952"/>
                <a:gd name="connsiteX389" fmla="*/ 1366594 w 7629070"/>
                <a:gd name="connsiteY389" fmla="*/ 1156982 h 8279952"/>
                <a:gd name="connsiteX390" fmla="*/ 1411111 w 7629070"/>
                <a:gd name="connsiteY390" fmla="*/ 1131913 h 8279952"/>
                <a:gd name="connsiteX391" fmla="*/ 1455194 w 7629070"/>
                <a:gd name="connsiteY391" fmla="*/ 1106415 h 8279952"/>
                <a:gd name="connsiteX392" fmla="*/ 1497118 w 7629070"/>
                <a:gd name="connsiteY392" fmla="*/ 1081780 h 8279952"/>
                <a:gd name="connsiteX393" fmla="*/ 1530829 w 7629070"/>
                <a:gd name="connsiteY393" fmla="*/ 1061466 h 8279952"/>
                <a:gd name="connsiteX394" fmla="*/ 1564106 w 7629070"/>
                <a:gd name="connsiteY394" fmla="*/ 1042882 h 8279952"/>
                <a:gd name="connsiteX395" fmla="*/ 1596954 w 7629070"/>
                <a:gd name="connsiteY395" fmla="*/ 1024297 h 8279952"/>
                <a:gd name="connsiteX396" fmla="*/ 1630233 w 7629070"/>
                <a:gd name="connsiteY396" fmla="*/ 1005281 h 8279952"/>
                <a:gd name="connsiteX397" fmla="*/ 1662647 w 7629070"/>
                <a:gd name="connsiteY397" fmla="*/ 987562 h 8279952"/>
                <a:gd name="connsiteX398" fmla="*/ 1695925 w 7629070"/>
                <a:gd name="connsiteY398" fmla="*/ 968544 h 8279952"/>
                <a:gd name="connsiteX399" fmla="*/ 1729636 w 7629070"/>
                <a:gd name="connsiteY399" fmla="*/ 949961 h 8279952"/>
                <a:gd name="connsiteX400" fmla="*/ 1763347 w 7629070"/>
                <a:gd name="connsiteY400" fmla="*/ 930080 h 8279952"/>
                <a:gd name="connsiteX401" fmla="*/ 1823422 w 7629070"/>
                <a:gd name="connsiteY401" fmla="*/ 893776 h 8279952"/>
                <a:gd name="connsiteX402" fmla="*/ 1893439 w 7629070"/>
                <a:gd name="connsiteY402" fmla="*/ 851852 h 8279952"/>
                <a:gd name="connsiteX403" fmla="*/ 1971664 w 7629070"/>
                <a:gd name="connsiteY403" fmla="*/ 805609 h 8279952"/>
                <a:gd name="connsiteX404" fmla="*/ 2055511 w 7629070"/>
                <a:gd name="connsiteY404" fmla="*/ 755473 h 8279952"/>
                <a:gd name="connsiteX405" fmla="*/ 2144973 w 7629070"/>
                <a:gd name="connsiteY405" fmla="*/ 702746 h 8279952"/>
                <a:gd name="connsiteX406" fmla="*/ 2238328 w 7629070"/>
                <a:gd name="connsiteY406" fmla="*/ 647858 h 8279952"/>
                <a:gd name="connsiteX407" fmla="*/ 2333843 w 7629070"/>
                <a:gd name="connsiteY407" fmla="*/ 591673 h 8279952"/>
                <a:gd name="connsiteX408" fmla="*/ 2430221 w 7629070"/>
                <a:gd name="connsiteY408" fmla="*/ 535056 h 8279952"/>
                <a:gd name="connsiteX409" fmla="*/ 2526600 w 7629070"/>
                <a:gd name="connsiteY409" fmla="*/ 479302 h 8279952"/>
                <a:gd name="connsiteX410" fmla="*/ 2620819 w 7629070"/>
                <a:gd name="connsiteY410" fmla="*/ 424846 h 8279952"/>
                <a:gd name="connsiteX411" fmla="*/ 2711579 w 7629070"/>
                <a:gd name="connsiteY411" fmla="*/ 372550 h 8279952"/>
                <a:gd name="connsiteX412" fmla="*/ 2798018 w 7629070"/>
                <a:gd name="connsiteY412" fmla="*/ 323280 h 8279952"/>
                <a:gd name="connsiteX413" fmla="*/ 2878406 w 7629070"/>
                <a:gd name="connsiteY413" fmla="*/ 278332 h 8279952"/>
                <a:gd name="connsiteX414" fmla="*/ 2951445 w 7629070"/>
                <a:gd name="connsiteY414" fmla="*/ 238571 h 8279952"/>
                <a:gd name="connsiteX415" fmla="*/ 2984293 w 7629070"/>
                <a:gd name="connsiteY415" fmla="*/ 220418 h 8279952"/>
                <a:gd name="connsiteX416" fmla="*/ 3014978 w 7629070"/>
                <a:gd name="connsiteY416" fmla="*/ 203996 h 8279952"/>
                <a:gd name="connsiteX417" fmla="*/ 3043502 w 7629070"/>
                <a:gd name="connsiteY417" fmla="*/ 188869 h 8279952"/>
                <a:gd name="connsiteX418" fmla="*/ 3069003 w 7629070"/>
                <a:gd name="connsiteY418" fmla="*/ 175903 h 8279952"/>
                <a:gd name="connsiteX419" fmla="*/ 3113519 w 7629070"/>
                <a:gd name="connsiteY419" fmla="*/ 154293 h 8279952"/>
                <a:gd name="connsiteX420" fmla="*/ 3158467 w 7629070"/>
                <a:gd name="connsiteY420" fmla="*/ 133979 h 8279952"/>
                <a:gd name="connsiteX421" fmla="*/ 3203847 w 7629070"/>
                <a:gd name="connsiteY421" fmla="*/ 115397 h 8279952"/>
                <a:gd name="connsiteX422" fmla="*/ 3249659 w 7629070"/>
                <a:gd name="connsiteY422" fmla="*/ 98541 h 8279952"/>
                <a:gd name="connsiteX423" fmla="*/ 3296336 w 7629070"/>
                <a:gd name="connsiteY423" fmla="*/ 82117 h 8279952"/>
                <a:gd name="connsiteX424" fmla="*/ 3342148 w 7629070"/>
                <a:gd name="connsiteY424" fmla="*/ 67854 h 8279952"/>
                <a:gd name="connsiteX425" fmla="*/ 3389257 w 7629070"/>
                <a:gd name="connsiteY425" fmla="*/ 54888 h 8279952"/>
                <a:gd name="connsiteX426" fmla="*/ 3436366 w 7629070"/>
                <a:gd name="connsiteY426" fmla="*/ 42788 h 8279952"/>
                <a:gd name="connsiteX427" fmla="*/ 3483477 w 7629070"/>
                <a:gd name="connsiteY427" fmla="*/ 32414 h 8279952"/>
                <a:gd name="connsiteX428" fmla="*/ 3531449 w 7629070"/>
                <a:gd name="connsiteY428" fmla="*/ 23771 h 8279952"/>
                <a:gd name="connsiteX429" fmla="*/ 3578990 w 7629070"/>
                <a:gd name="connsiteY429" fmla="*/ 16424 h 8279952"/>
                <a:gd name="connsiteX430" fmla="*/ 3626532 w 7629070"/>
                <a:gd name="connsiteY430" fmla="*/ 10374 h 8279952"/>
                <a:gd name="connsiteX431" fmla="*/ 3674505 w 7629070"/>
                <a:gd name="connsiteY431" fmla="*/ 5619 h 8279952"/>
                <a:gd name="connsiteX432" fmla="*/ 3722911 w 7629070"/>
                <a:gd name="connsiteY432" fmla="*/ 2595 h 8279952"/>
                <a:gd name="connsiteX433" fmla="*/ 3770883 w 7629070"/>
                <a:gd name="connsiteY433" fmla="*/ 432 h 827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</a:cxnLst>
              <a:rect l="l" t="t" r="r" b="b"/>
              <a:pathLst>
                <a:path w="7629070" h="8279952">
                  <a:moveTo>
                    <a:pt x="3819289" y="0"/>
                  </a:moveTo>
                  <a:lnTo>
                    <a:pt x="3867264" y="866"/>
                  </a:lnTo>
                  <a:lnTo>
                    <a:pt x="3915668" y="3026"/>
                  </a:lnTo>
                  <a:lnTo>
                    <a:pt x="3963642" y="6916"/>
                  </a:lnTo>
                  <a:lnTo>
                    <a:pt x="4011183" y="12103"/>
                  </a:lnTo>
                  <a:lnTo>
                    <a:pt x="4059589" y="18585"/>
                  </a:lnTo>
                  <a:lnTo>
                    <a:pt x="4107129" y="26364"/>
                  </a:lnTo>
                  <a:lnTo>
                    <a:pt x="4154238" y="35872"/>
                  </a:lnTo>
                  <a:lnTo>
                    <a:pt x="4201781" y="46246"/>
                  </a:lnTo>
                  <a:lnTo>
                    <a:pt x="4248890" y="57914"/>
                  </a:lnTo>
                  <a:lnTo>
                    <a:pt x="4295567" y="71312"/>
                  </a:lnTo>
                  <a:lnTo>
                    <a:pt x="4342242" y="86439"/>
                  </a:lnTo>
                  <a:lnTo>
                    <a:pt x="4388488" y="102431"/>
                  </a:lnTo>
                  <a:lnTo>
                    <a:pt x="4433868" y="120150"/>
                  </a:lnTo>
                  <a:lnTo>
                    <a:pt x="4479248" y="138734"/>
                  </a:lnTo>
                  <a:lnTo>
                    <a:pt x="4524628" y="159048"/>
                  </a:lnTo>
                  <a:lnTo>
                    <a:pt x="4568712" y="180657"/>
                  </a:lnTo>
                  <a:lnTo>
                    <a:pt x="6139734" y="1086533"/>
                  </a:lnTo>
                  <a:lnTo>
                    <a:pt x="6156589" y="1096473"/>
                  </a:lnTo>
                  <a:lnTo>
                    <a:pt x="6173445" y="1105983"/>
                  </a:lnTo>
                  <a:lnTo>
                    <a:pt x="6190301" y="1115923"/>
                  </a:lnTo>
                  <a:lnTo>
                    <a:pt x="6207588" y="1124999"/>
                  </a:lnTo>
                  <a:lnTo>
                    <a:pt x="6224012" y="1134507"/>
                  </a:lnTo>
                  <a:lnTo>
                    <a:pt x="6241299" y="1143150"/>
                  </a:lnTo>
                  <a:lnTo>
                    <a:pt x="6257289" y="1152658"/>
                  </a:lnTo>
                  <a:lnTo>
                    <a:pt x="6273281" y="1161303"/>
                  </a:lnTo>
                  <a:lnTo>
                    <a:pt x="6929782" y="1547684"/>
                  </a:lnTo>
                  <a:lnTo>
                    <a:pt x="6947503" y="1559785"/>
                  </a:lnTo>
                  <a:lnTo>
                    <a:pt x="6963061" y="1571454"/>
                  </a:lnTo>
                  <a:lnTo>
                    <a:pt x="6976891" y="1582691"/>
                  </a:lnTo>
                  <a:lnTo>
                    <a:pt x="6989857" y="1593064"/>
                  </a:lnTo>
                  <a:lnTo>
                    <a:pt x="7012331" y="1611649"/>
                  </a:lnTo>
                  <a:lnTo>
                    <a:pt x="7030915" y="1628936"/>
                  </a:lnTo>
                  <a:lnTo>
                    <a:pt x="7048203" y="1644926"/>
                  </a:lnTo>
                  <a:lnTo>
                    <a:pt x="7064195" y="1660487"/>
                  </a:lnTo>
                  <a:lnTo>
                    <a:pt x="7072406" y="1667832"/>
                  </a:lnTo>
                  <a:lnTo>
                    <a:pt x="7081051" y="1675613"/>
                  </a:lnTo>
                  <a:lnTo>
                    <a:pt x="7090125" y="1683392"/>
                  </a:lnTo>
                  <a:lnTo>
                    <a:pt x="7099633" y="1691172"/>
                  </a:lnTo>
                  <a:lnTo>
                    <a:pt x="7115193" y="1701977"/>
                  </a:lnTo>
                  <a:lnTo>
                    <a:pt x="7125565" y="1709324"/>
                  </a:lnTo>
                  <a:lnTo>
                    <a:pt x="7130752" y="1713646"/>
                  </a:lnTo>
                  <a:lnTo>
                    <a:pt x="7135939" y="1717967"/>
                  </a:lnTo>
                  <a:lnTo>
                    <a:pt x="7142421" y="1723586"/>
                  </a:lnTo>
                  <a:lnTo>
                    <a:pt x="7150200" y="1732230"/>
                  </a:lnTo>
                  <a:lnTo>
                    <a:pt x="7176997" y="1762052"/>
                  </a:lnTo>
                  <a:lnTo>
                    <a:pt x="7203361" y="1792737"/>
                  </a:lnTo>
                  <a:lnTo>
                    <a:pt x="7228859" y="1822990"/>
                  </a:lnTo>
                  <a:lnTo>
                    <a:pt x="7253927" y="1854109"/>
                  </a:lnTo>
                  <a:lnTo>
                    <a:pt x="7278563" y="1885658"/>
                  </a:lnTo>
                  <a:lnTo>
                    <a:pt x="7302332" y="1917640"/>
                  </a:lnTo>
                  <a:lnTo>
                    <a:pt x="7325237" y="1950056"/>
                  </a:lnTo>
                  <a:lnTo>
                    <a:pt x="7347280" y="1982901"/>
                  </a:lnTo>
                  <a:lnTo>
                    <a:pt x="7368891" y="2016181"/>
                  </a:lnTo>
                  <a:lnTo>
                    <a:pt x="7389636" y="2049460"/>
                  </a:lnTo>
                  <a:lnTo>
                    <a:pt x="7409949" y="2083603"/>
                  </a:lnTo>
                  <a:lnTo>
                    <a:pt x="7428965" y="2117746"/>
                  </a:lnTo>
                  <a:lnTo>
                    <a:pt x="7447982" y="2152753"/>
                  </a:lnTo>
                  <a:lnTo>
                    <a:pt x="7465269" y="2188193"/>
                  </a:lnTo>
                  <a:lnTo>
                    <a:pt x="7482557" y="2223633"/>
                  </a:lnTo>
                  <a:lnTo>
                    <a:pt x="7498549" y="2259505"/>
                  </a:lnTo>
                  <a:lnTo>
                    <a:pt x="7513675" y="2296242"/>
                  </a:lnTo>
                  <a:lnTo>
                    <a:pt x="7527937" y="2332977"/>
                  </a:lnTo>
                  <a:lnTo>
                    <a:pt x="7541768" y="2370146"/>
                  </a:lnTo>
                  <a:lnTo>
                    <a:pt x="7553869" y="2407747"/>
                  </a:lnTo>
                  <a:lnTo>
                    <a:pt x="7565971" y="2446213"/>
                  </a:lnTo>
                  <a:lnTo>
                    <a:pt x="7576343" y="2485109"/>
                  </a:lnTo>
                  <a:lnTo>
                    <a:pt x="7586283" y="2524007"/>
                  </a:lnTo>
                  <a:lnTo>
                    <a:pt x="7594927" y="2563337"/>
                  </a:lnTo>
                  <a:lnTo>
                    <a:pt x="7602707" y="2603530"/>
                  </a:lnTo>
                  <a:lnTo>
                    <a:pt x="7610053" y="2643725"/>
                  </a:lnTo>
                  <a:lnTo>
                    <a:pt x="7615673" y="2684784"/>
                  </a:lnTo>
                  <a:lnTo>
                    <a:pt x="7620427" y="2725841"/>
                  </a:lnTo>
                  <a:lnTo>
                    <a:pt x="7624317" y="2767765"/>
                  </a:lnTo>
                  <a:lnTo>
                    <a:pt x="7626909" y="2809687"/>
                  </a:lnTo>
                  <a:lnTo>
                    <a:pt x="7628638" y="2852475"/>
                  </a:lnTo>
                  <a:lnTo>
                    <a:pt x="7629070" y="2895260"/>
                  </a:lnTo>
                  <a:lnTo>
                    <a:pt x="7629070" y="5384692"/>
                  </a:lnTo>
                  <a:lnTo>
                    <a:pt x="7628638" y="5418835"/>
                  </a:lnTo>
                  <a:lnTo>
                    <a:pt x="7626909" y="5453410"/>
                  </a:lnTo>
                  <a:lnTo>
                    <a:pt x="7624749" y="5488418"/>
                  </a:lnTo>
                  <a:lnTo>
                    <a:pt x="7621723" y="5523858"/>
                  </a:lnTo>
                  <a:lnTo>
                    <a:pt x="7617833" y="5560162"/>
                  </a:lnTo>
                  <a:lnTo>
                    <a:pt x="7612646" y="5595602"/>
                  </a:lnTo>
                  <a:lnTo>
                    <a:pt x="7606596" y="5632339"/>
                  </a:lnTo>
                  <a:lnTo>
                    <a:pt x="7600114" y="5668643"/>
                  </a:lnTo>
                  <a:lnTo>
                    <a:pt x="7592335" y="5705378"/>
                  </a:lnTo>
                  <a:lnTo>
                    <a:pt x="7584122" y="5742116"/>
                  </a:lnTo>
                  <a:lnTo>
                    <a:pt x="7575045" y="5778853"/>
                  </a:lnTo>
                  <a:lnTo>
                    <a:pt x="7565537" y="5815588"/>
                  </a:lnTo>
                  <a:lnTo>
                    <a:pt x="7554300" y="5852326"/>
                  </a:lnTo>
                  <a:lnTo>
                    <a:pt x="7543063" y="5888629"/>
                  </a:lnTo>
                  <a:lnTo>
                    <a:pt x="7531395" y="5924933"/>
                  </a:lnTo>
                  <a:lnTo>
                    <a:pt x="7518860" y="5960373"/>
                  </a:lnTo>
                  <a:lnTo>
                    <a:pt x="7505463" y="5996245"/>
                  </a:lnTo>
                  <a:lnTo>
                    <a:pt x="7491201" y="6031253"/>
                  </a:lnTo>
                  <a:lnTo>
                    <a:pt x="7476506" y="6066260"/>
                  </a:lnTo>
                  <a:lnTo>
                    <a:pt x="7461379" y="6100404"/>
                  </a:lnTo>
                  <a:lnTo>
                    <a:pt x="7445387" y="6133682"/>
                  </a:lnTo>
                  <a:lnTo>
                    <a:pt x="7428532" y="6166961"/>
                  </a:lnTo>
                  <a:lnTo>
                    <a:pt x="7411677" y="6198944"/>
                  </a:lnTo>
                  <a:lnTo>
                    <a:pt x="7393957" y="6230494"/>
                  </a:lnTo>
                  <a:lnTo>
                    <a:pt x="7375805" y="6261611"/>
                  </a:lnTo>
                  <a:lnTo>
                    <a:pt x="7357220" y="6291864"/>
                  </a:lnTo>
                  <a:lnTo>
                    <a:pt x="7337340" y="6320822"/>
                  </a:lnTo>
                  <a:lnTo>
                    <a:pt x="7317892" y="6348483"/>
                  </a:lnTo>
                  <a:lnTo>
                    <a:pt x="7297579" y="6375710"/>
                  </a:lnTo>
                  <a:lnTo>
                    <a:pt x="7277265" y="6401642"/>
                  </a:lnTo>
                  <a:lnTo>
                    <a:pt x="7256089" y="6426277"/>
                  </a:lnTo>
                  <a:lnTo>
                    <a:pt x="7234477" y="6450048"/>
                  </a:lnTo>
                  <a:lnTo>
                    <a:pt x="7220648" y="6463878"/>
                  </a:lnTo>
                  <a:lnTo>
                    <a:pt x="7208546" y="6475978"/>
                  </a:lnTo>
                  <a:lnTo>
                    <a:pt x="7202495" y="6482031"/>
                  </a:lnTo>
                  <a:lnTo>
                    <a:pt x="7196445" y="6488513"/>
                  </a:lnTo>
                  <a:lnTo>
                    <a:pt x="7190395" y="6494997"/>
                  </a:lnTo>
                  <a:lnTo>
                    <a:pt x="7183911" y="6503208"/>
                  </a:lnTo>
                  <a:lnTo>
                    <a:pt x="7160573" y="6532164"/>
                  </a:lnTo>
                  <a:lnTo>
                    <a:pt x="7145447" y="6550317"/>
                  </a:lnTo>
                  <a:lnTo>
                    <a:pt x="7139828" y="6556367"/>
                  </a:lnTo>
                  <a:lnTo>
                    <a:pt x="7135507" y="6560256"/>
                  </a:lnTo>
                  <a:lnTo>
                    <a:pt x="7132049" y="6563282"/>
                  </a:lnTo>
                  <a:lnTo>
                    <a:pt x="7129023" y="6565443"/>
                  </a:lnTo>
                  <a:lnTo>
                    <a:pt x="7122973" y="6568901"/>
                  </a:lnTo>
                  <a:lnTo>
                    <a:pt x="7115193" y="6573654"/>
                  </a:lnTo>
                  <a:lnTo>
                    <a:pt x="7110007" y="6577977"/>
                  </a:lnTo>
                  <a:lnTo>
                    <a:pt x="7103525" y="6583162"/>
                  </a:lnTo>
                  <a:lnTo>
                    <a:pt x="7094448" y="6590510"/>
                  </a:lnTo>
                  <a:lnTo>
                    <a:pt x="7084075" y="6599586"/>
                  </a:lnTo>
                  <a:lnTo>
                    <a:pt x="7064627" y="6617739"/>
                  </a:lnTo>
                  <a:lnTo>
                    <a:pt x="7044745" y="6635458"/>
                  </a:lnTo>
                  <a:lnTo>
                    <a:pt x="7025297" y="6652314"/>
                  </a:lnTo>
                  <a:lnTo>
                    <a:pt x="7004983" y="6669601"/>
                  </a:lnTo>
                  <a:lnTo>
                    <a:pt x="6984670" y="6686025"/>
                  </a:lnTo>
                  <a:lnTo>
                    <a:pt x="6964790" y="6702017"/>
                  </a:lnTo>
                  <a:lnTo>
                    <a:pt x="6944477" y="6718007"/>
                  </a:lnTo>
                  <a:lnTo>
                    <a:pt x="6923731" y="6733565"/>
                  </a:lnTo>
                  <a:lnTo>
                    <a:pt x="6902987" y="6748692"/>
                  </a:lnTo>
                  <a:lnTo>
                    <a:pt x="6882241" y="6763821"/>
                  </a:lnTo>
                  <a:lnTo>
                    <a:pt x="6861496" y="6778514"/>
                  </a:lnTo>
                  <a:lnTo>
                    <a:pt x="6840751" y="6793209"/>
                  </a:lnTo>
                  <a:lnTo>
                    <a:pt x="6798395" y="6821733"/>
                  </a:lnTo>
                  <a:lnTo>
                    <a:pt x="6755607" y="6848962"/>
                  </a:lnTo>
                  <a:lnTo>
                    <a:pt x="6711957" y="6876189"/>
                  </a:lnTo>
                  <a:lnTo>
                    <a:pt x="6667873" y="6901689"/>
                  </a:lnTo>
                  <a:lnTo>
                    <a:pt x="6623357" y="6927621"/>
                  </a:lnTo>
                  <a:lnTo>
                    <a:pt x="6577977" y="6953120"/>
                  </a:lnTo>
                  <a:lnTo>
                    <a:pt x="6531732" y="6977755"/>
                  </a:lnTo>
                  <a:lnTo>
                    <a:pt x="6485055" y="7002823"/>
                  </a:lnTo>
                  <a:lnTo>
                    <a:pt x="6437945" y="7027458"/>
                  </a:lnTo>
                  <a:lnTo>
                    <a:pt x="6389973" y="7052524"/>
                  </a:lnTo>
                  <a:lnTo>
                    <a:pt x="5602086" y="7503302"/>
                  </a:lnTo>
                  <a:lnTo>
                    <a:pt x="5569238" y="7522750"/>
                  </a:lnTo>
                  <a:lnTo>
                    <a:pt x="5535959" y="7542200"/>
                  </a:lnTo>
                  <a:lnTo>
                    <a:pt x="5503113" y="7561216"/>
                  </a:lnTo>
                  <a:lnTo>
                    <a:pt x="5470699" y="7579801"/>
                  </a:lnTo>
                  <a:lnTo>
                    <a:pt x="5437852" y="7598385"/>
                  </a:lnTo>
                  <a:lnTo>
                    <a:pt x="5405869" y="7616968"/>
                  </a:lnTo>
                  <a:lnTo>
                    <a:pt x="5373887" y="7635552"/>
                  </a:lnTo>
                  <a:lnTo>
                    <a:pt x="5341905" y="7654137"/>
                  </a:lnTo>
                  <a:lnTo>
                    <a:pt x="5309491" y="7672721"/>
                  </a:lnTo>
                  <a:lnTo>
                    <a:pt x="5277509" y="7691738"/>
                  </a:lnTo>
                  <a:lnTo>
                    <a:pt x="5245526" y="7710322"/>
                  </a:lnTo>
                  <a:lnTo>
                    <a:pt x="5213112" y="7728907"/>
                  </a:lnTo>
                  <a:lnTo>
                    <a:pt x="5181130" y="7747923"/>
                  </a:lnTo>
                  <a:lnTo>
                    <a:pt x="5148714" y="7766939"/>
                  </a:lnTo>
                  <a:lnTo>
                    <a:pt x="5116300" y="7786389"/>
                  </a:lnTo>
                  <a:lnTo>
                    <a:pt x="5083886" y="7805837"/>
                  </a:lnTo>
                  <a:lnTo>
                    <a:pt x="5050607" y="7826150"/>
                  </a:lnTo>
                  <a:lnTo>
                    <a:pt x="5018193" y="7845599"/>
                  </a:lnTo>
                  <a:lnTo>
                    <a:pt x="4985779" y="7865047"/>
                  </a:lnTo>
                  <a:lnTo>
                    <a:pt x="4953797" y="7884065"/>
                  </a:lnTo>
                  <a:lnTo>
                    <a:pt x="4922246" y="7903081"/>
                  </a:lnTo>
                  <a:lnTo>
                    <a:pt x="4890696" y="7921665"/>
                  </a:lnTo>
                  <a:lnTo>
                    <a:pt x="4859145" y="7940682"/>
                  </a:lnTo>
                  <a:lnTo>
                    <a:pt x="4826731" y="7959266"/>
                  </a:lnTo>
                  <a:lnTo>
                    <a:pt x="4795181" y="7977417"/>
                  </a:lnTo>
                  <a:lnTo>
                    <a:pt x="4763198" y="7995138"/>
                  </a:lnTo>
                  <a:lnTo>
                    <a:pt x="4730784" y="8014154"/>
                  </a:lnTo>
                  <a:lnTo>
                    <a:pt x="4697505" y="8031442"/>
                  </a:lnTo>
                  <a:lnTo>
                    <a:pt x="4664227" y="8049594"/>
                  </a:lnTo>
                  <a:lnTo>
                    <a:pt x="4630084" y="8067745"/>
                  </a:lnTo>
                  <a:lnTo>
                    <a:pt x="4595508" y="8085898"/>
                  </a:lnTo>
                  <a:lnTo>
                    <a:pt x="4560068" y="8104051"/>
                  </a:lnTo>
                  <a:lnTo>
                    <a:pt x="4515553" y="8125660"/>
                  </a:lnTo>
                  <a:lnTo>
                    <a:pt x="4470605" y="8145973"/>
                  </a:lnTo>
                  <a:lnTo>
                    <a:pt x="4425225" y="8164557"/>
                  </a:lnTo>
                  <a:lnTo>
                    <a:pt x="4379411" y="8181413"/>
                  </a:lnTo>
                  <a:lnTo>
                    <a:pt x="4332734" y="8197837"/>
                  </a:lnTo>
                  <a:lnTo>
                    <a:pt x="4286922" y="8212098"/>
                  </a:lnTo>
                  <a:lnTo>
                    <a:pt x="4239814" y="8225064"/>
                  </a:lnTo>
                  <a:lnTo>
                    <a:pt x="4192705" y="8237165"/>
                  </a:lnTo>
                  <a:lnTo>
                    <a:pt x="4145596" y="8247538"/>
                  </a:lnTo>
                  <a:lnTo>
                    <a:pt x="4097621" y="8256183"/>
                  </a:lnTo>
                  <a:lnTo>
                    <a:pt x="4050081" y="8263530"/>
                  </a:lnTo>
                  <a:lnTo>
                    <a:pt x="4002540" y="8269581"/>
                  </a:lnTo>
                  <a:lnTo>
                    <a:pt x="3954566" y="8274334"/>
                  </a:lnTo>
                  <a:lnTo>
                    <a:pt x="3906160" y="8277360"/>
                  </a:lnTo>
                  <a:lnTo>
                    <a:pt x="3858187" y="8279520"/>
                  </a:lnTo>
                  <a:lnTo>
                    <a:pt x="3809781" y="8279952"/>
                  </a:lnTo>
                  <a:lnTo>
                    <a:pt x="3761809" y="8279089"/>
                  </a:lnTo>
                  <a:lnTo>
                    <a:pt x="3713403" y="8276928"/>
                  </a:lnTo>
                  <a:lnTo>
                    <a:pt x="3665428" y="8273038"/>
                  </a:lnTo>
                  <a:lnTo>
                    <a:pt x="3617888" y="8267852"/>
                  </a:lnTo>
                  <a:lnTo>
                    <a:pt x="3569481" y="8261368"/>
                  </a:lnTo>
                  <a:lnTo>
                    <a:pt x="3521941" y="8253589"/>
                  </a:lnTo>
                  <a:lnTo>
                    <a:pt x="3474832" y="8244080"/>
                  </a:lnTo>
                  <a:lnTo>
                    <a:pt x="3427291" y="8233709"/>
                  </a:lnTo>
                  <a:lnTo>
                    <a:pt x="3380182" y="8222038"/>
                  </a:lnTo>
                  <a:lnTo>
                    <a:pt x="3333505" y="8208640"/>
                  </a:lnTo>
                  <a:lnTo>
                    <a:pt x="3286828" y="8193514"/>
                  </a:lnTo>
                  <a:lnTo>
                    <a:pt x="3240583" y="8177523"/>
                  </a:lnTo>
                  <a:lnTo>
                    <a:pt x="3195203" y="8159802"/>
                  </a:lnTo>
                  <a:lnTo>
                    <a:pt x="3149823" y="8141218"/>
                  </a:lnTo>
                  <a:lnTo>
                    <a:pt x="3104443" y="8120906"/>
                  </a:lnTo>
                  <a:lnTo>
                    <a:pt x="3060358" y="8099296"/>
                  </a:lnTo>
                  <a:lnTo>
                    <a:pt x="3014114" y="8075525"/>
                  </a:lnTo>
                  <a:lnTo>
                    <a:pt x="2960090" y="8046568"/>
                  </a:lnTo>
                  <a:lnTo>
                    <a:pt x="2899583" y="8013289"/>
                  </a:lnTo>
                  <a:lnTo>
                    <a:pt x="2834322" y="7977417"/>
                  </a:lnTo>
                  <a:lnTo>
                    <a:pt x="2764739" y="7937224"/>
                  </a:lnTo>
                  <a:lnTo>
                    <a:pt x="2691698" y="7896165"/>
                  </a:lnTo>
                  <a:lnTo>
                    <a:pt x="2616930" y="7852514"/>
                  </a:lnTo>
                  <a:lnTo>
                    <a:pt x="2540431" y="7807998"/>
                  </a:lnTo>
                  <a:lnTo>
                    <a:pt x="2464364" y="7763050"/>
                  </a:lnTo>
                  <a:lnTo>
                    <a:pt x="2388731" y="7718533"/>
                  </a:lnTo>
                  <a:lnTo>
                    <a:pt x="2315258" y="7674882"/>
                  </a:lnTo>
                  <a:lnTo>
                    <a:pt x="2244378" y="7632960"/>
                  </a:lnTo>
                  <a:lnTo>
                    <a:pt x="2177389" y="7593198"/>
                  </a:lnTo>
                  <a:lnTo>
                    <a:pt x="2116017" y="7556029"/>
                  </a:lnTo>
                  <a:lnTo>
                    <a:pt x="2059832" y="7522750"/>
                  </a:lnTo>
                  <a:lnTo>
                    <a:pt x="2010994" y="7493362"/>
                  </a:lnTo>
                  <a:lnTo>
                    <a:pt x="1221810" y="7044313"/>
                  </a:lnTo>
                  <a:lnTo>
                    <a:pt x="1202793" y="7034372"/>
                  </a:lnTo>
                  <a:lnTo>
                    <a:pt x="1186369" y="7025729"/>
                  </a:lnTo>
                  <a:lnTo>
                    <a:pt x="1170379" y="7016653"/>
                  </a:lnTo>
                  <a:lnTo>
                    <a:pt x="1154821" y="7008008"/>
                  </a:lnTo>
                  <a:lnTo>
                    <a:pt x="1138829" y="6998933"/>
                  </a:lnTo>
                  <a:lnTo>
                    <a:pt x="1122839" y="6989857"/>
                  </a:lnTo>
                  <a:lnTo>
                    <a:pt x="1105549" y="6980349"/>
                  </a:lnTo>
                  <a:lnTo>
                    <a:pt x="1086965" y="6969975"/>
                  </a:lnTo>
                  <a:lnTo>
                    <a:pt x="699288" y="6732270"/>
                  </a:lnTo>
                  <a:lnTo>
                    <a:pt x="681569" y="6720168"/>
                  </a:lnTo>
                  <a:lnTo>
                    <a:pt x="666011" y="6708499"/>
                  </a:lnTo>
                  <a:lnTo>
                    <a:pt x="652180" y="6697262"/>
                  </a:lnTo>
                  <a:lnTo>
                    <a:pt x="639214" y="6686890"/>
                  </a:lnTo>
                  <a:lnTo>
                    <a:pt x="616739" y="6668306"/>
                  </a:lnTo>
                  <a:lnTo>
                    <a:pt x="598155" y="6651018"/>
                  </a:lnTo>
                  <a:lnTo>
                    <a:pt x="580867" y="6635026"/>
                  </a:lnTo>
                  <a:lnTo>
                    <a:pt x="564877" y="6619468"/>
                  </a:lnTo>
                  <a:lnTo>
                    <a:pt x="556665" y="6612120"/>
                  </a:lnTo>
                  <a:lnTo>
                    <a:pt x="548022" y="6604341"/>
                  </a:lnTo>
                  <a:lnTo>
                    <a:pt x="538945" y="6596562"/>
                  </a:lnTo>
                  <a:lnTo>
                    <a:pt x="529437" y="6588781"/>
                  </a:lnTo>
                  <a:lnTo>
                    <a:pt x="515606" y="6578409"/>
                  </a:lnTo>
                  <a:lnTo>
                    <a:pt x="502208" y="6567172"/>
                  </a:lnTo>
                  <a:lnTo>
                    <a:pt x="488810" y="6554638"/>
                  </a:lnTo>
                  <a:lnTo>
                    <a:pt x="475413" y="6541672"/>
                  </a:lnTo>
                  <a:lnTo>
                    <a:pt x="461583" y="6527842"/>
                  </a:lnTo>
                  <a:lnTo>
                    <a:pt x="447752" y="6513579"/>
                  </a:lnTo>
                  <a:lnTo>
                    <a:pt x="433922" y="6498021"/>
                  </a:lnTo>
                  <a:lnTo>
                    <a:pt x="420525" y="6482894"/>
                  </a:lnTo>
                  <a:lnTo>
                    <a:pt x="406695" y="6466470"/>
                  </a:lnTo>
                  <a:lnTo>
                    <a:pt x="392863" y="6450048"/>
                  </a:lnTo>
                  <a:lnTo>
                    <a:pt x="379466" y="6433193"/>
                  </a:lnTo>
                  <a:lnTo>
                    <a:pt x="366068" y="6415472"/>
                  </a:lnTo>
                  <a:lnTo>
                    <a:pt x="352670" y="6397753"/>
                  </a:lnTo>
                  <a:lnTo>
                    <a:pt x="339273" y="6379600"/>
                  </a:lnTo>
                  <a:lnTo>
                    <a:pt x="326307" y="6361447"/>
                  </a:lnTo>
                  <a:lnTo>
                    <a:pt x="313341" y="6342865"/>
                  </a:lnTo>
                  <a:lnTo>
                    <a:pt x="287841" y="6305264"/>
                  </a:lnTo>
                  <a:lnTo>
                    <a:pt x="264071" y="6267229"/>
                  </a:lnTo>
                  <a:lnTo>
                    <a:pt x="240731" y="6230062"/>
                  </a:lnTo>
                  <a:lnTo>
                    <a:pt x="219123" y="6192893"/>
                  </a:lnTo>
                  <a:lnTo>
                    <a:pt x="198378" y="6157021"/>
                  </a:lnTo>
                  <a:lnTo>
                    <a:pt x="179793" y="6122013"/>
                  </a:lnTo>
                  <a:lnTo>
                    <a:pt x="162506" y="6088734"/>
                  </a:lnTo>
                  <a:lnTo>
                    <a:pt x="147379" y="6057617"/>
                  </a:lnTo>
                  <a:lnTo>
                    <a:pt x="140463" y="6042490"/>
                  </a:lnTo>
                  <a:lnTo>
                    <a:pt x="133548" y="6025635"/>
                  </a:lnTo>
                  <a:lnTo>
                    <a:pt x="126200" y="6009211"/>
                  </a:lnTo>
                  <a:lnTo>
                    <a:pt x="119718" y="5991492"/>
                  </a:lnTo>
                  <a:lnTo>
                    <a:pt x="112371" y="5973339"/>
                  </a:lnTo>
                  <a:lnTo>
                    <a:pt x="105455" y="5954754"/>
                  </a:lnTo>
                  <a:lnTo>
                    <a:pt x="98973" y="5935738"/>
                  </a:lnTo>
                  <a:lnTo>
                    <a:pt x="92058" y="5916722"/>
                  </a:lnTo>
                  <a:lnTo>
                    <a:pt x="79957" y="5876095"/>
                  </a:lnTo>
                  <a:lnTo>
                    <a:pt x="67423" y="5834605"/>
                  </a:lnTo>
                  <a:lnTo>
                    <a:pt x="61804" y="5812996"/>
                  </a:lnTo>
                  <a:lnTo>
                    <a:pt x="55754" y="5791817"/>
                  </a:lnTo>
                  <a:lnTo>
                    <a:pt x="50135" y="5769777"/>
                  </a:lnTo>
                  <a:lnTo>
                    <a:pt x="44949" y="5747734"/>
                  </a:lnTo>
                  <a:lnTo>
                    <a:pt x="40195" y="5725692"/>
                  </a:lnTo>
                  <a:lnTo>
                    <a:pt x="35008" y="5702786"/>
                  </a:lnTo>
                  <a:lnTo>
                    <a:pt x="31119" y="5679880"/>
                  </a:lnTo>
                  <a:lnTo>
                    <a:pt x="26364" y="5657406"/>
                  </a:lnTo>
                  <a:lnTo>
                    <a:pt x="22906" y="5634500"/>
                  </a:lnTo>
                  <a:lnTo>
                    <a:pt x="18585" y="5611594"/>
                  </a:lnTo>
                  <a:lnTo>
                    <a:pt x="15559" y="5588255"/>
                  </a:lnTo>
                  <a:lnTo>
                    <a:pt x="12535" y="5565781"/>
                  </a:lnTo>
                  <a:lnTo>
                    <a:pt x="9508" y="5542875"/>
                  </a:lnTo>
                  <a:lnTo>
                    <a:pt x="7348" y="5519537"/>
                  </a:lnTo>
                  <a:lnTo>
                    <a:pt x="5187" y="5497063"/>
                  </a:lnTo>
                  <a:lnTo>
                    <a:pt x="3026" y="5474155"/>
                  </a:lnTo>
                  <a:lnTo>
                    <a:pt x="2161" y="5451249"/>
                  </a:lnTo>
                  <a:lnTo>
                    <a:pt x="866" y="5429209"/>
                  </a:lnTo>
                  <a:lnTo>
                    <a:pt x="0" y="5406735"/>
                  </a:lnTo>
                  <a:lnTo>
                    <a:pt x="0" y="5384692"/>
                  </a:lnTo>
                  <a:lnTo>
                    <a:pt x="0" y="2895260"/>
                  </a:lnTo>
                  <a:lnTo>
                    <a:pt x="0" y="2873220"/>
                  </a:lnTo>
                  <a:lnTo>
                    <a:pt x="866" y="2850314"/>
                  </a:lnTo>
                  <a:lnTo>
                    <a:pt x="2161" y="2827406"/>
                  </a:lnTo>
                  <a:lnTo>
                    <a:pt x="3026" y="2804932"/>
                  </a:lnTo>
                  <a:lnTo>
                    <a:pt x="5187" y="2781594"/>
                  </a:lnTo>
                  <a:lnTo>
                    <a:pt x="7348" y="2758688"/>
                  </a:lnTo>
                  <a:lnTo>
                    <a:pt x="9940" y="2735349"/>
                  </a:lnTo>
                  <a:lnTo>
                    <a:pt x="12535" y="2712011"/>
                  </a:lnTo>
                  <a:lnTo>
                    <a:pt x="15992" y="2688240"/>
                  </a:lnTo>
                  <a:lnTo>
                    <a:pt x="19017" y="2664902"/>
                  </a:lnTo>
                  <a:lnTo>
                    <a:pt x="23340" y="2641996"/>
                  </a:lnTo>
                  <a:lnTo>
                    <a:pt x="27661" y="2618657"/>
                  </a:lnTo>
                  <a:lnTo>
                    <a:pt x="31551" y="2595751"/>
                  </a:lnTo>
                  <a:lnTo>
                    <a:pt x="36306" y="2572413"/>
                  </a:lnTo>
                  <a:lnTo>
                    <a:pt x="41491" y="2549508"/>
                  </a:lnTo>
                  <a:lnTo>
                    <a:pt x="46677" y="2527033"/>
                  </a:lnTo>
                  <a:lnTo>
                    <a:pt x="51864" y="2504559"/>
                  </a:lnTo>
                  <a:lnTo>
                    <a:pt x="57483" y="2482517"/>
                  </a:lnTo>
                  <a:lnTo>
                    <a:pt x="63101" y="2460043"/>
                  </a:lnTo>
                  <a:lnTo>
                    <a:pt x="69583" y="2438432"/>
                  </a:lnTo>
                  <a:lnTo>
                    <a:pt x="75634" y="2417255"/>
                  </a:lnTo>
                  <a:lnTo>
                    <a:pt x="81686" y="2396510"/>
                  </a:lnTo>
                  <a:lnTo>
                    <a:pt x="88168" y="2375765"/>
                  </a:lnTo>
                  <a:lnTo>
                    <a:pt x="94650" y="2355452"/>
                  </a:lnTo>
                  <a:lnTo>
                    <a:pt x="101566" y="2336003"/>
                  </a:lnTo>
                  <a:lnTo>
                    <a:pt x="108913" y="2316987"/>
                  </a:lnTo>
                  <a:lnTo>
                    <a:pt x="115397" y="2298403"/>
                  </a:lnTo>
                  <a:lnTo>
                    <a:pt x="122742" y="2279386"/>
                  </a:lnTo>
                  <a:lnTo>
                    <a:pt x="130090" y="2262531"/>
                  </a:lnTo>
                  <a:lnTo>
                    <a:pt x="137437" y="2245243"/>
                  </a:lnTo>
                  <a:lnTo>
                    <a:pt x="144353" y="2228820"/>
                  </a:lnTo>
                  <a:lnTo>
                    <a:pt x="151701" y="2213261"/>
                  </a:lnTo>
                  <a:lnTo>
                    <a:pt x="169420" y="2178253"/>
                  </a:lnTo>
                  <a:lnTo>
                    <a:pt x="186275" y="2142813"/>
                  </a:lnTo>
                  <a:lnTo>
                    <a:pt x="203996" y="2108670"/>
                  </a:lnTo>
                  <a:lnTo>
                    <a:pt x="222581" y="2074527"/>
                  </a:lnTo>
                  <a:lnTo>
                    <a:pt x="232089" y="2058103"/>
                  </a:lnTo>
                  <a:lnTo>
                    <a:pt x="241163" y="2041679"/>
                  </a:lnTo>
                  <a:lnTo>
                    <a:pt x="251105" y="2025689"/>
                  </a:lnTo>
                  <a:lnTo>
                    <a:pt x="261045" y="2009265"/>
                  </a:lnTo>
                  <a:lnTo>
                    <a:pt x="271419" y="1993275"/>
                  </a:lnTo>
                  <a:lnTo>
                    <a:pt x="281790" y="1977715"/>
                  </a:lnTo>
                  <a:lnTo>
                    <a:pt x="292595" y="1962156"/>
                  </a:lnTo>
                  <a:lnTo>
                    <a:pt x="303399" y="1947893"/>
                  </a:lnTo>
                  <a:lnTo>
                    <a:pt x="315070" y="1932335"/>
                  </a:lnTo>
                  <a:lnTo>
                    <a:pt x="325873" y="1917208"/>
                  </a:lnTo>
                  <a:lnTo>
                    <a:pt x="336678" y="1901650"/>
                  </a:lnTo>
                  <a:lnTo>
                    <a:pt x="347915" y="1886955"/>
                  </a:lnTo>
                  <a:lnTo>
                    <a:pt x="358721" y="1871828"/>
                  </a:lnTo>
                  <a:lnTo>
                    <a:pt x="370390" y="1857133"/>
                  </a:lnTo>
                  <a:lnTo>
                    <a:pt x="382058" y="1843304"/>
                  </a:lnTo>
                  <a:lnTo>
                    <a:pt x="394593" y="1829906"/>
                  </a:lnTo>
                  <a:lnTo>
                    <a:pt x="424846" y="1797058"/>
                  </a:lnTo>
                  <a:lnTo>
                    <a:pt x="443862" y="1775450"/>
                  </a:lnTo>
                  <a:lnTo>
                    <a:pt x="455531" y="1760323"/>
                  </a:lnTo>
                  <a:lnTo>
                    <a:pt x="464607" y="1750381"/>
                  </a:lnTo>
                  <a:lnTo>
                    <a:pt x="469362" y="1745196"/>
                  </a:lnTo>
                  <a:lnTo>
                    <a:pt x="474549" y="1740441"/>
                  </a:lnTo>
                  <a:lnTo>
                    <a:pt x="480168" y="1733959"/>
                  </a:lnTo>
                  <a:lnTo>
                    <a:pt x="487947" y="1727475"/>
                  </a:lnTo>
                  <a:lnTo>
                    <a:pt x="509989" y="1708459"/>
                  </a:lnTo>
                  <a:lnTo>
                    <a:pt x="543699" y="1679935"/>
                  </a:lnTo>
                  <a:lnTo>
                    <a:pt x="551478" y="1672587"/>
                  </a:lnTo>
                  <a:lnTo>
                    <a:pt x="558825" y="1666537"/>
                  </a:lnTo>
                  <a:lnTo>
                    <a:pt x="564877" y="1660053"/>
                  </a:lnTo>
                  <a:lnTo>
                    <a:pt x="570496" y="1654002"/>
                  </a:lnTo>
                  <a:lnTo>
                    <a:pt x="582597" y="1641468"/>
                  </a:lnTo>
                  <a:lnTo>
                    <a:pt x="596426" y="1628071"/>
                  </a:lnTo>
                  <a:lnTo>
                    <a:pt x="775355" y="1493660"/>
                  </a:lnTo>
                  <a:lnTo>
                    <a:pt x="815549" y="1467296"/>
                  </a:lnTo>
                  <a:lnTo>
                    <a:pt x="857904" y="1441364"/>
                  </a:lnTo>
                  <a:lnTo>
                    <a:pt x="901555" y="1415000"/>
                  </a:lnTo>
                  <a:lnTo>
                    <a:pt x="946070" y="1388636"/>
                  </a:lnTo>
                  <a:lnTo>
                    <a:pt x="992315" y="1362704"/>
                  </a:lnTo>
                  <a:lnTo>
                    <a:pt x="1038127" y="1336772"/>
                  </a:lnTo>
                  <a:lnTo>
                    <a:pt x="1085238" y="1310842"/>
                  </a:lnTo>
                  <a:lnTo>
                    <a:pt x="1132347" y="1284911"/>
                  </a:lnTo>
                  <a:lnTo>
                    <a:pt x="1180319" y="1258979"/>
                  </a:lnTo>
                  <a:lnTo>
                    <a:pt x="1227428" y="1233047"/>
                  </a:lnTo>
                  <a:lnTo>
                    <a:pt x="1274537" y="1207980"/>
                  </a:lnTo>
                  <a:lnTo>
                    <a:pt x="1321214" y="1182480"/>
                  </a:lnTo>
                  <a:lnTo>
                    <a:pt x="1366594" y="1156982"/>
                  </a:lnTo>
                  <a:lnTo>
                    <a:pt x="1411111" y="1131913"/>
                  </a:lnTo>
                  <a:lnTo>
                    <a:pt x="1455194" y="1106415"/>
                  </a:lnTo>
                  <a:lnTo>
                    <a:pt x="1497118" y="1081780"/>
                  </a:lnTo>
                  <a:lnTo>
                    <a:pt x="1530829" y="1061466"/>
                  </a:lnTo>
                  <a:lnTo>
                    <a:pt x="1564106" y="1042882"/>
                  </a:lnTo>
                  <a:lnTo>
                    <a:pt x="1596954" y="1024297"/>
                  </a:lnTo>
                  <a:lnTo>
                    <a:pt x="1630233" y="1005281"/>
                  </a:lnTo>
                  <a:lnTo>
                    <a:pt x="1662647" y="987562"/>
                  </a:lnTo>
                  <a:lnTo>
                    <a:pt x="1695925" y="968544"/>
                  </a:lnTo>
                  <a:lnTo>
                    <a:pt x="1729636" y="949961"/>
                  </a:lnTo>
                  <a:lnTo>
                    <a:pt x="1763347" y="930080"/>
                  </a:lnTo>
                  <a:lnTo>
                    <a:pt x="1823422" y="893776"/>
                  </a:lnTo>
                  <a:lnTo>
                    <a:pt x="1893439" y="851852"/>
                  </a:lnTo>
                  <a:lnTo>
                    <a:pt x="1971664" y="805609"/>
                  </a:lnTo>
                  <a:lnTo>
                    <a:pt x="2055511" y="755473"/>
                  </a:lnTo>
                  <a:lnTo>
                    <a:pt x="2144973" y="702746"/>
                  </a:lnTo>
                  <a:lnTo>
                    <a:pt x="2238328" y="647858"/>
                  </a:lnTo>
                  <a:lnTo>
                    <a:pt x="2333843" y="591673"/>
                  </a:lnTo>
                  <a:lnTo>
                    <a:pt x="2430221" y="535056"/>
                  </a:lnTo>
                  <a:lnTo>
                    <a:pt x="2526600" y="479302"/>
                  </a:lnTo>
                  <a:lnTo>
                    <a:pt x="2620819" y="424846"/>
                  </a:lnTo>
                  <a:lnTo>
                    <a:pt x="2711579" y="372550"/>
                  </a:lnTo>
                  <a:lnTo>
                    <a:pt x="2798018" y="323280"/>
                  </a:lnTo>
                  <a:lnTo>
                    <a:pt x="2878406" y="278332"/>
                  </a:lnTo>
                  <a:lnTo>
                    <a:pt x="2951445" y="238571"/>
                  </a:lnTo>
                  <a:lnTo>
                    <a:pt x="2984293" y="220418"/>
                  </a:lnTo>
                  <a:lnTo>
                    <a:pt x="3014978" y="203996"/>
                  </a:lnTo>
                  <a:lnTo>
                    <a:pt x="3043502" y="188869"/>
                  </a:lnTo>
                  <a:lnTo>
                    <a:pt x="3069003" y="175903"/>
                  </a:lnTo>
                  <a:lnTo>
                    <a:pt x="3113519" y="154293"/>
                  </a:lnTo>
                  <a:lnTo>
                    <a:pt x="3158467" y="133979"/>
                  </a:lnTo>
                  <a:lnTo>
                    <a:pt x="3203847" y="115397"/>
                  </a:lnTo>
                  <a:lnTo>
                    <a:pt x="3249659" y="98541"/>
                  </a:lnTo>
                  <a:lnTo>
                    <a:pt x="3296336" y="82117"/>
                  </a:lnTo>
                  <a:lnTo>
                    <a:pt x="3342148" y="67854"/>
                  </a:lnTo>
                  <a:lnTo>
                    <a:pt x="3389257" y="54888"/>
                  </a:lnTo>
                  <a:lnTo>
                    <a:pt x="3436366" y="42788"/>
                  </a:lnTo>
                  <a:lnTo>
                    <a:pt x="3483477" y="32414"/>
                  </a:lnTo>
                  <a:lnTo>
                    <a:pt x="3531449" y="23771"/>
                  </a:lnTo>
                  <a:lnTo>
                    <a:pt x="3578990" y="16424"/>
                  </a:lnTo>
                  <a:lnTo>
                    <a:pt x="3626532" y="10374"/>
                  </a:lnTo>
                  <a:lnTo>
                    <a:pt x="3674505" y="5619"/>
                  </a:lnTo>
                  <a:lnTo>
                    <a:pt x="3722911" y="2595"/>
                  </a:lnTo>
                  <a:lnTo>
                    <a:pt x="3770883" y="43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grpSp>
          <p:nvGrpSpPr>
            <p:cNvPr id="18" name="Gruppieren 712">
              <a:extLst>
                <a:ext uri="{FF2B5EF4-FFF2-40B4-BE49-F238E27FC236}">
                  <a16:creationId xmlns:a16="http://schemas.microsoft.com/office/drawing/2014/main" id="{CF95FAB5-AF55-44A4-21E3-6ECDF59A444B}"/>
                </a:ext>
              </a:extLst>
            </p:cNvPr>
            <p:cNvGrpSpPr/>
            <p:nvPr/>
          </p:nvGrpSpPr>
          <p:grpSpPr>
            <a:xfrm>
              <a:off x="4403834" y="2521557"/>
              <a:ext cx="594886" cy="503946"/>
              <a:chOff x="1740693" y="4699000"/>
              <a:chExt cx="498475" cy="422275"/>
            </a:xfrm>
            <a:solidFill>
              <a:schemeClr val="bg1"/>
            </a:solidFill>
          </p:grpSpPr>
          <p:sp>
            <p:nvSpPr>
              <p:cNvPr id="19" name="Freeform 430">
                <a:extLst>
                  <a:ext uri="{FF2B5EF4-FFF2-40B4-BE49-F238E27FC236}">
                    <a16:creationId xmlns:a16="http://schemas.microsoft.com/office/drawing/2014/main" id="{38438BC1-0E96-5056-E1CA-52ADF785EA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0693" y="4732337"/>
                <a:ext cx="282575" cy="388938"/>
              </a:xfrm>
              <a:custGeom>
                <a:avLst/>
                <a:gdLst>
                  <a:gd name="T0" fmla="*/ 68 w 136"/>
                  <a:gd name="T1" fmla="*/ 188 h 188"/>
                  <a:gd name="T2" fmla="*/ 0 w 136"/>
                  <a:gd name="T3" fmla="*/ 120 h 188"/>
                  <a:gd name="T4" fmla="*/ 48 w 136"/>
                  <a:gd name="T5" fmla="*/ 55 h 188"/>
                  <a:gd name="T6" fmla="*/ 48 w 136"/>
                  <a:gd name="T7" fmla="*/ 0 h 188"/>
                  <a:gd name="T8" fmla="*/ 88 w 136"/>
                  <a:gd name="T9" fmla="*/ 0 h 188"/>
                  <a:gd name="T10" fmla="*/ 88 w 136"/>
                  <a:gd name="T11" fmla="*/ 55 h 188"/>
                  <a:gd name="T12" fmla="*/ 136 w 136"/>
                  <a:gd name="T13" fmla="*/ 120 h 188"/>
                  <a:gd name="T14" fmla="*/ 68 w 136"/>
                  <a:gd name="T15" fmla="*/ 188 h 188"/>
                  <a:gd name="T16" fmla="*/ 56 w 136"/>
                  <a:gd name="T17" fmla="*/ 8 h 188"/>
                  <a:gd name="T18" fmla="*/ 56 w 136"/>
                  <a:gd name="T19" fmla="*/ 61 h 188"/>
                  <a:gd name="T20" fmla="*/ 53 w 136"/>
                  <a:gd name="T21" fmla="*/ 62 h 188"/>
                  <a:gd name="T22" fmla="*/ 8 w 136"/>
                  <a:gd name="T23" fmla="*/ 120 h 188"/>
                  <a:gd name="T24" fmla="*/ 68 w 136"/>
                  <a:gd name="T25" fmla="*/ 180 h 188"/>
                  <a:gd name="T26" fmla="*/ 128 w 136"/>
                  <a:gd name="T27" fmla="*/ 120 h 188"/>
                  <a:gd name="T28" fmla="*/ 83 w 136"/>
                  <a:gd name="T29" fmla="*/ 62 h 188"/>
                  <a:gd name="T30" fmla="*/ 80 w 136"/>
                  <a:gd name="T31" fmla="*/ 61 h 188"/>
                  <a:gd name="T32" fmla="*/ 80 w 136"/>
                  <a:gd name="T33" fmla="*/ 8 h 188"/>
                  <a:gd name="T34" fmla="*/ 56 w 136"/>
                  <a:gd name="T35" fmla="*/ 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88">
                    <a:moveTo>
                      <a:pt x="68" y="188"/>
                    </a:moveTo>
                    <a:cubicBezTo>
                      <a:pt x="31" y="188"/>
                      <a:pt x="0" y="157"/>
                      <a:pt x="0" y="120"/>
                    </a:cubicBezTo>
                    <a:cubicBezTo>
                      <a:pt x="0" y="90"/>
                      <a:pt x="20" y="64"/>
                      <a:pt x="48" y="5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116" y="64"/>
                      <a:pt x="136" y="90"/>
                      <a:pt x="136" y="120"/>
                    </a:cubicBezTo>
                    <a:cubicBezTo>
                      <a:pt x="136" y="157"/>
                      <a:pt x="105" y="188"/>
                      <a:pt x="68" y="188"/>
                    </a:cubicBezTo>
                    <a:close/>
                    <a:moveTo>
                      <a:pt x="56" y="8"/>
                    </a:moveTo>
                    <a:cubicBezTo>
                      <a:pt x="56" y="61"/>
                      <a:pt x="56" y="61"/>
                      <a:pt x="56" y="61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27" y="69"/>
                      <a:pt x="8" y="93"/>
                      <a:pt x="8" y="120"/>
                    </a:cubicBezTo>
                    <a:cubicBezTo>
                      <a:pt x="8" y="153"/>
                      <a:pt x="35" y="180"/>
                      <a:pt x="68" y="180"/>
                    </a:cubicBezTo>
                    <a:cubicBezTo>
                      <a:pt x="101" y="180"/>
                      <a:pt x="128" y="153"/>
                      <a:pt x="128" y="120"/>
                    </a:cubicBezTo>
                    <a:cubicBezTo>
                      <a:pt x="128" y="93"/>
                      <a:pt x="109" y="69"/>
                      <a:pt x="83" y="62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8"/>
                      <a:pt x="80" y="8"/>
                      <a:pt x="80" y="8"/>
                    </a:cubicBezTo>
                    <a:lnTo>
                      <a:pt x="5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 431">
                <a:extLst>
                  <a:ext uri="{FF2B5EF4-FFF2-40B4-BE49-F238E27FC236}">
                    <a16:creationId xmlns:a16="http://schemas.microsoft.com/office/drawing/2014/main" id="{922E4D94-C14D-471E-39C1-7E7E898D4A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5306" y="4699000"/>
                <a:ext cx="133350" cy="49213"/>
              </a:xfrm>
              <a:custGeom>
                <a:avLst/>
                <a:gdLst>
                  <a:gd name="T0" fmla="*/ 52 w 64"/>
                  <a:gd name="T1" fmla="*/ 24 h 24"/>
                  <a:gd name="T2" fmla="*/ 12 w 64"/>
                  <a:gd name="T3" fmla="*/ 24 h 24"/>
                  <a:gd name="T4" fmla="*/ 0 w 64"/>
                  <a:gd name="T5" fmla="*/ 12 h 24"/>
                  <a:gd name="T6" fmla="*/ 12 w 64"/>
                  <a:gd name="T7" fmla="*/ 0 h 24"/>
                  <a:gd name="T8" fmla="*/ 52 w 64"/>
                  <a:gd name="T9" fmla="*/ 0 h 24"/>
                  <a:gd name="T10" fmla="*/ 64 w 64"/>
                  <a:gd name="T11" fmla="*/ 12 h 24"/>
                  <a:gd name="T12" fmla="*/ 52 w 64"/>
                  <a:gd name="T13" fmla="*/ 24 h 24"/>
                  <a:gd name="T14" fmla="*/ 12 w 64"/>
                  <a:gd name="T15" fmla="*/ 8 h 24"/>
                  <a:gd name="T16" fmla="*/ 8 w 64"/>
                  <a:gd name="T17" fmla="*/ 12 h 24"/>
                  <a:gd name="T18" fmla="*/ 12 w 64"/>
                  <a:gd name="T19" fmla="*/ 16 h 24"/>
                  <a:gd name="T20" fmla="*/ 52 w 64"/>
                  <a:gd name="T21" fmla="*/ 16 h 24"/>
                  <a:gd name="T22" fmla="*/ 56 w 64"/>
                  <a:gd name="T23" fmla="*/ 12 h 24"/>
                  <a:gd name="T24" fmla="*/ 52 w 64"/>
                  <a:gd name="T25" fmla="*/ 8 h 24"/>
                  <a:gd name="T26" fmla="*/ 12 w 64"/>
                  <a:gd name="T27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24">
                    <a:moveTo>
                      <a:pt x="5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2"/>
                    </a:cubicBezTo>
                    <a:cubicBezTo>
                      <a:pt x="64" y="19"/>
                      <a:pt x="59" y="24"/>
                      <a:pt x="52" y="24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"/>
                      <a:pt x="10" y="16"/>
                      <a:pt x="1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4" y="16"/>
                      <a:pt x="56" y="14"/>
                      <a:pt x="56" y="12"/>
                    </a:cubicBezTo>
                    <a:cubicBezTo>
                      <a:pt x="56" y="10"/>
                      <a:pt x="54" y="8"/>
                      <a:pt x="52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 432">
                <a:extLst>
                  <a:ext uri="{FF2B5EF4-FFF2-40B4-BE49-F238E27FC236}">
                    <a16:creationId xmlns:a16="http://schemas.microsoft.com/office/drawing/2014/main" id="{77F6851A-19C0-139F-CDBB-92CFD6EFC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868" y="4922837"/>
                <a:ext cx="142875" cy="47625"/>
              </a:xfrm>
              <a:custGeom>
                <a:avLst/>
                <a:gdLst>
                  <a:gd name="T0" fmla="*/ 65 w 69"/>
                  <a:gd name="T1" fmla="*/ 23 h 23"/>
                  <a:gd name="T2" fmla="*/ 6 w 69"/>
                  <a:gd name="T3" fmla="*/ 23 h 23"/>
                  <a:gd name="T4" fmla="*/ 0 w 69"/>
                  <a:gd name="T5" fmla="*/ 17 h 23"/>
                  <a:gd name="T6" fmla="*/ 69 w 69"/>
                  <a:gd name="T7" fmla="*/ 17 h 23"/>
                  <a:gd name="T8" fmla="*/ 65 w 69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3">
                    <a:moveTo>
                      <a:pt x="65" y="23"/>
                    </a:moveTo>
                    <a:cubicBezTo>
                      <a:pt x="46" y="9"/>
                      <a:pt x="23" y="8"/>
                      <a:pt x="6" y="2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0" y="0"/>
                      <a:pt x="48" y="0"/>
                      <a:pt x="69" y="17"/>
                    </a:cubicBezTo>
                    <a:lnTo>
                      <a:pt x="6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Freeform 433">
                <a:extLst>
                  <a:ext uri="{FF2B5EF4-FFF2-40B4-BE49-F238E27FC236}">
                    <a16:creationId xmlns:a16="http://schemas.microsoft.com/office/drawing/2014/main" id="{82740BA2-BAD3-D8F6-41AA-57469D77C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218" y="4957762"/>
                <a:ext cx="144463" cy="39688"/>
              </a:xfrm>
              <a:custGeom>
                <a:avLst/>
                <a:gdLst>
                  <a:gd name="T0" fmla="*/ 35 w 69"/>
                  <a:gd name="T1" fmla="*/ 19 h 19"/>
                  <a:gd name="T2" fmla="*/ 0 w 69"/>
                  <a:gd name="T3" fmla="*/ 6 h 19"/>
                  <a:gd name="T4" fmla="*/ 4 w 69"/>
                  <a:gd name="T5" fmla="*/ 0 h 19"/>
                  <a:gd name="T6" fmla="*/ 63 w 69"/>
                  <a:gd name="T7" fmla="*/ 0 h 19"/>
                  <a:gd name="T8" fmla="*/ 69 w 69"/>
                  <a:gd name="T9" fmla="*/ 6 h 19"/>
                  <a:gd name="T10" fmla="*/ 35 w 69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19">
                    <a:moveTo>
                      <a:pt x="35" y="19"/>
                    </a:moveTo>
                    <a:cubicBezTo>
                      <a:pt x="22" y="19"/>
                      <a:pt x="10" y="15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3" y="14"/>
                      <a:pt x="46" y="15"/>
                      <a:pt x="63" y="0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59" y="15"/>
                      <a:pt x="47" y="19"/>
                      <a:pt x="3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Oval 434">
                <a:extLst>
                  <a:ext uri="{FF2B5EF4-FFF2-40B4-BE49-F238E27FC236}">
                    <a16:creationId xmlns:a16="http://schemas.microsoft.com/office/drawing/2014/main" id="{FCE34C88-5E7C-B1B8-42E9-38161900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493" y="4964112"/>
                <a:ext cx="23813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Oval 435">
                <a:extLst>
                  <a:ext uri="{FF2B5EF4-FFF2-40B4-BE49-F238E27FC236}">
                    <a16:creationId xmlns:a16="http://schemas.microsoft.com/office/drawing/2014/main" id="{E26EDAAC-C392-A9F9-183E-A880B05FC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493" y="5030787"/>
                <a:ext cx="23813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Oval 436">
                <a:extLst>
                  <a:ext uri="{FF2B5EF4-FFF2-40B4-BE49-F238E27FC236}">
                    <a16:creationId xmlns:a16="http://schemas.microsoft.com/office/drawing/2014/main" id="{F4E5836F-7FB1-A16D-410D-397D89A9D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581" y="4997450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Oval 437">
                <a:extLst>
                  <a:ext uri="{FF2B5EF4-FFF2-40B4-BE49-F238E27FC236}">
                    <a16:creationId xmlns:a16="http://schemas.microsoft.com/office/drawing/2014/main" id="{729A1147-B2EE-90E3-2CF7-121C022AE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443" y="5056187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Oval 438">
                <a:extLst>
                  <a:ext uri="{FF2B5EF4-FFF2-40B4-BE49-F238E27FC236}">
                    <a16:creationId xmlns:a16="http://schemas.microsoft.com/office/drawing/2014/main" id="{42344FC8-F9DF-06D9-2CFF-440BE376E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593" y="5005387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8" name="Freeform 439">
                <a:extLst>
                  <a:ext uri="{FF2B5EF4-FFF2-40B4-BE49-F238E27FC236}">
                    <a16:creationId xmlns:a16="http://schemas.microsoft.com/office/drawing/2014/main" id="{6120CB89-9093-5439-4D9C-F1BD4B2523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4543" y="4724400"/>
                <a:ext cx="174625" cy="49213"/>
              </a:xfrm>
              <a:custGeom>
                <a:avLst/>
                <a:gdLst>
                  <a:gd name="T0" fmla="*/ 72 w 84"/>
                  <a:gd name="T1" fmla="*/ 24 h 24"/>
                  <a:gd name="T2" fmla="*/ 12 w 84"/>
                  <a:gd name="T3" fmla="*/ 24 h 24"/>
                  <a:gd name="T4" fmla="*/ 0 w 84"/>
                  <a:gd name="T5" fmla="*/ 12 h 24"/>
                  <a:gd name="T6" fmla="*/ 12 w 84"/>
                  <a:gd name="T7" fmla="*/ 0 h 24"/>
                  <a:gd name="T8" fmla="*/ 72 w 84"/>
                  <a:gd name="T9" fmla="*/ 0 h 24"/>
                  <a:gd name="T10" fmla="*/ 84 w 84"/>
                  <a:gd name="T11" fmla="*/ 12 h 24"/>
                  <a:gd name="T12" fmla="*/ 72 w 84"/>
                  <a:gd name="T13" fmla="*/ 24 h 24"/>
                  <a:gd name="T14" fmla="*/ 12 w 84"/>
                  <a:gd name="T15" fmla="*/ 8 h 24"/>
                  <a:gd name="T16" fmla="*/ 8 w 84"/>
                  <a:gd name="T17" fmla="*/ 12 h 24"/>
                  <a:gd name="T18" fmla="*/ 12 w 84"/>
                  <a:gd name="T19" fmla="*/ 16 h 24"/>
                  <a:gd name="T20" fmla="*/ 72 w 84"/>
                  <a:gd name="T21" fmla="*/ 16 h 24"/>
                  <a:gd name="T22" fmla="*/ 76 w 84"/>
                  <a:gd name="T23" fmla="*/ 12 h 24"/>
                  <a:gd name="T24" fmla="*/ 72 w 84"/>
                  <a:gd name="T25" fmla="*/ 8 h 24"/>
                  <a:gd name="T26" fmla="*/ 12 w 84"/>
                  <a:gd name="T27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4">
                    <a:moveTo>
                      <a:pt x="7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9" y="0"/>
                      <a:pt x="84" y="5"/>
                      <a:pt x="84" y="12"/>
                    </a:cubicBezTo>
                    <a:cubicBezTo>
                      <a:pt x="84" y="19"/>
                      <a:pt x="79" y="24"/>
                      <a:pt x="72" y="24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"/>
                      <a:pt x="10" y="16"/>
                      <a:pt x="1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4" y="16"/>
                      <a:pt x="76" y="14"/>
                      <a:pt x="76" y="12"/>
                    </a:cubicBezTo>
                    <a:cubicBezTo>
                      <a:pt x="76" y="10"/>
                      <a:pt x="74" y="8"/>
                      <a:pt x="72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440">
                <a:extLst>
                  <a:ext uri="{FF2B5EF4-FFF2-40B4-BE49-F238E27FC236}">
                    <a16:creationId xmlns:a16="http://schemas.microsoft.com/office/drawing/2014/main" id="{3FBCDA68-48F8-F649-8A44-6C204B1AC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43" y="4765675"/>
                <a:ext cx="123825" cy="355600"/>
              </a:xfrm>
              <a:custGeom>
                <a:avLst/>
                <a:gdLst>
                  <a:gd name="T0" fmla="*/ 30 w 60"/>
                  <a:gd name="T1" fmla="*/ 172 h 172"/>
                  <a:gd name="T2" fmla="*/ 0 w 60"/>
                  <a:gd name="T3" fmla="*/ 142 h 172"/>
                  <a:gd name="T4" fmla="*/ 0 w 60"/>
                  <a:gd name="T5" fmla="*/ 0 h 172"/>
                  <a:gd name="T6" fmla="*/ 8 w 60"/>
                  <a:gd name="T7" fmla="*/ 0 h 172"/>
                  <a:gd name="T8" fmla="*/ 8 w 60"/>
                  <a:gd name="T9" fmla="*/ 142 h 172"/>
                  <a:gd name="T10" fmla="*/ 30 w 60"/>
                  <a:gd name="T11" fmla="*/ 164 h 172"/>
                  <a:gd name="T12" fmla="*/ 52 w 60"/>
                  <a:gd name="T13" fmla="*/ 142 h 172"/>
                  <a:gd name="T14" fmla="*/ 52 w 60"/>
                  <a:gd name="T15" fmla="*/ 0 h 172"/>
                  <a:gd name="T16" fmla="*/ 60 w 60"/>
                  <a:gd name="T17" fmla="*/ 0 h 172"/>
                  <a:gd name="T18" fmla="*/ 60 w 60"/>
                  <a:gd name="T19" fmla="*/ 142 h 172"/>
                  <a:gd name="T20" fmla="*/ 30 w 60"/>
                  <a:gd name="T2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72">
                    <a:moveTo>
                      <a:pt x="30" y="172"/>
                    </a:moveTo>
                    <a:cubicBezTo>
                      <a:pt x="13" y="172"/>
                      <a:pt x="0" y="159"/>
                      <a:pt x="0" y="1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54"/>
                      <a:pt x="18" y="164"/>
                      <a:pt x="30" y="164"/>
                    </a:cubicBezTo>
                    <a:cubicBezTo>
                      <a:pt x="42" y="164"/>
                      <a:pt x="52" y="154"/>
                      <a:pt x="52" y="14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42"/>
                      <a:pt x="60" y="142"/>
                      <a:pt x="60" y="142"/>
                    </a:cubicBezTo>
                    <a:cubicBezTo>
                      <a:pt x="60" y="159"/>
                      <a:pt x="47" y="172"/>
                      <a:pt x="30" y="1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 441">
                <a:extLst>
                  <a:ext uri="{FF2B5EF4-FFF2-40B4-BE49-F238E27FC236}">
                    <a16:creationId xmlns:a16="http://schemas.microsoft.com/office/drawing/2014/main" id="{72552FC9-3D33-BDDD-006F-DB2FF98C1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43" y="4848225"/>
                <a:ext cx="90488" cy="15875"/>
              </a:xfrm>
              <a:custGeom>
                <a:avLst/>
                <a:gdLst>
                  <a:gd name="T0" fmla="*/ 40 w 44"/>
                  <a:gd name="T1" fmla="*/ 8 h 8"/>
                  <a:gd name="T2" fmla="*/ 4 w 44"/>
                  <a:gd name="T3" fmla="*/ 8 h 8"/>
                  <a:gd name="T4" fmla="*/ 0 w 44"/>
                  <a:gd name="T5" fmla="*/ 4 h 8"/>
                  <a:gd name="T6" fmla="*/ 4 w 44"/>
                  <a:gd name="T7" fmla="*/ 0 h 8"/>
                  <a:gd name="T8" fmla="*/ 40 w 44"/>
                  <a:gd name="T9" fmla="*/ 0 h 8"/>
                  <a:gd name="T10" fmla="*/ 44 w 44"/>
                  <a:gd name="T11" fmla="*/ 4 h 8"/>
                  <a:gd name="T12" fmla="*/ 40 w 4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">
                    <a:moveTo>
                      <a:pt x="4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6"/>
                      <a:pt x="42" y="8"/>
                      <a:pt x="4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442">
                <a:extLst>
                  <a:ext uri="{FF2B5EF4-FFF2-40B4-BE49-F238E27FC236}">
                    <a16:creationId xmlns:a16="http://schemas.microsoft.com/office/drawing/2014/main" id="{4BA05CEC-6A57-EE75-5E3B-1FA13EB69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43" y="4889500"/>
                <a:ext cx="74613" cy="17463"/>
              </a:xfrm>
              <a:custGeom>
                <a:avLst/>
                <a:gdLst>
                  <a:gd name="T0" fmla="*/ 32 w 36"/>
                  <a:gd name="T1" fmla="*/ 8 h 8"/>
                  <a:gd name="T2" fmla="*/ 4 w 36"/>
                  <a:gd name="T3" fmla="*/ 8 h 8"/>
                  <a:gd name="T4" fmla="*/ 0 w 36"/>
                  <a:gd name="T5" fmla="*/ 4 h 8"/>
                  <a:gd name="T6" fmla="*/ 4 w 36"/>
                  <a:gd name="T7" fmla="*/ 0 h 8"/>
                  <a:gd name="T8" fmla="*/ 32 w 36"/>
                  <a:gd name="T9" fmla="*/ 0 h 8"/>
                  <a:gd name="T10" fmla="*/ 36 w 36"/>
                  <a:gd name="T11" fmla="*/ 4 h 8"/>
                  <a:gd name="T12" fmla="*/ 32 w 3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">
                    <a:moveTo>
                      <a:pt x="3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6" y="2"/>
                      <a:pt x="36" y="4"/>
                    </a:cubicBezTo>
                    <a:cubicBezTo>
                      <a:pt x="36" y="6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443">
                <a:extLst>
                  <a:ext uri="{FF2B5EF4-FFF2-40B4-BE49-F238E27FC236}">
                    <a16:creationId xmlns:a16="http://schemas.microsoft.com/office/drawing/2014/main" id="{F9A575E5-7CB7-7C03-8E2B-270FB8AB6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43" y="4930775"/>
                <a:ext cx="57150" cy="17463"/>
              </a:xfrm>
              <a:custGeom>
                <a:avLst/>
                <a:gdLst>
                  <a:gd name="T0" fmla="*/ 24 w 28"/>
                  <a:gd name="T1" fmla="*/ 8 h 8"/>
                  <a:gd name="T2" fmla="*/ 4 w 28"/>
                  <a:gd name="T3" fmla="*/ 8 h 8"/>
                  <a:gd name="T4" fmla="*/ 0 w 28"/>
                  <a:gd name="T5" fmla="*/ 4 h 8"/>
                  <a:gd name="T6" fmla="*/ 4 w 28"/>
                  <a:gd name="T7" fmla="*/ 0 h 8"/>
                  <a:gd name="T8" fmla="*/ 24 w 28"/>
                  <a:gd name="T9" fmla="*/ 0 h 8"/>
                  <a:gd name="T10" fmla="*/ 28 w 28"/>
                  <a:gd name="T11" fmla="*/ 4 h 8"/>
                  <a:gd name="T12" fmla="*/ 24 w 2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8" y="2"/>
                      <a:pt x="28" y="4"/>
                    </a:cubicBezTo>
                    <a:cubicBezTo>
                      <a:pt x="28" y="6"/>
                      <a:pt x="26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Group 12">
            <a:extLst>
              <a:ext uri="{FF2B5EF4-FFF2-40B4-BE49-F238E27FC236}">
                <a16:creationId xmlns:a16="http://schemas.microsoft.com/office/drawing/2014/main" id="{AC6A5445-4B7A-9B6A-FC12-3BBB48FC9551}"/>
              </a:ext>
            </a:extLst>
          </p:cNvPr>
          <p:cNvGrpSpPr/>
          <p:nvPr/>
        </p:nvGrpSpPr>
        <p:grpSpPr>
          <a:xfrm>
            <a:off x="9656915" y="1744174"/>
            <a:ext cx="1246514" cy="1352862"/>
            <a:chOff x="9656915" y="2097098"/>
            <a:chExt cx="1246514" cy="1352862"/>
          </a:xfrm>
        </p:grpSpPr>
        <p:sp>
          <p:nvSpPr>
            <p:cNvPr id="34" name="Freeform: Shape 7">
              <a:extLst>
                <a:ext uri="{FF2B5EF4-FFF2-40B4-BE49-F238E27FC236}">
                  <a16:creationId xmlns:a16="http://schemas.microsoft.com/office/drawing/2014/main" id="{42D8287D-8FE3-E5CE-7A8A-7CDED1DEA970}"/>
                </a:ext>
              </a:extLst>
            </p:cNvPr>
            <p:cNvSpPr/>
            <p:nvPr/>
          </p:nvSpPr>
          <p:spPr>
            <a:xfrm>
              <a:off x="9656915" y="2097098"/>
              <a:ext cx="1246514" cy="1352862"/>
            </a:xfrm>
            <a:custGeom>
              <a:avLst/>
              <a:gdLst>
                <a:gd name="connsiteX0" fmla="*/ 3819289 w 7629070"/>
                <a:gd name="connsiteY0" fmla="*/ 0 h 8279952"/>
                <a:gd name="connsiteX1" fmla="*/ 3867264 w 7629070"/>
                <a:gd name="connsiteY1" fmla="*/ 866 h 8279952"/>
                <a:gd name="connsiteX2" fmla="*/ 3915668 w 7629070"/>
                <a:gd name="connsiteY2" fmla="*/ 3026 h 8279952"/>
                <a:gd name="connsiteX3" fmla="*/ 3963642 w 7629070"/>
                <a:gd name="connsiteY3" fmla="*/ 6916 h 8279952"/>
                <a:gd name="connsiteX4" fmla="*/ 4011183 w 7629070"/>
                <a:gd name="connsiteY4" fmla="*/ 12103 h 8279952"/>
                <a:gd name="connsiteX5" fmla="*/ 4059589 w 7629070"/>
                <a:gd name="connsiteY5" fmla="*/ 18585 h 8279952"/>
                <a:gd name="connsiteX6" fmla="*/ 4107129 w 7629070"/>
                <a:gd name="connsiteY6" fmla="*/ 26364 h 8279952"/>
                <a:gd name="connsiteX7" fmla="*/ 4154238 w 7629070"/>
                <a:gd name="connsiteY7" fmla="*/ 35872 h 8279952"/>
                <a:gd name="connsiteX8" fmla="*/ 4201781 w 7629070"/>
                <a:gd name="connsiteY8" fmla="*/ 46246 h 8279952"/>
                <a:gd name="connsiteX9" fmla="*/ 4248890 w 7629070"/>
                <a:gd name="connsiteY9" fmla="*/ 57914 h 8279952"/>
                <a:gd name="connsiteX10" fmla="*/ 4295567 w 7629070"/>
                <a:gd name="connsiteY10" fmla="*/ 71312 h 8279952"/>
                <a:gd name="connsiteX11" fmla="*/ 4342242 w 7629070"/>
                <a:gd name="connsiteY11" fmla="*/ 86439 h 8279952"/>
                <a:gd name="connsiteX12" fmla="*/ 4388488 w 7629070"/>
                <a:gd name="connsiteY12" fmla="*/ 102431 h 8279952"/>
                <a:gd name="connsiteX13" fmla="*/ 4433868 w 7629070"/>
                <a:gd name="connsiteY13" fmla="*/ 120150 h 8279952"/>
                <a:gd name="connsiteX14" fmla="*/ 4479248 w 7629070"/>
                <a:gd name="connsiteY14" fmla="*/ 138734 h 8279952"/>
                <a:gd name="connsiteX15" fmla="*/ 4524628 w 7629070"/>
                <a:gd name="connsiteY15" fmla="*/ 159048 h 8279952"/>
                <a:gd name="connsiteX16" fmla="*/ 4568712 w 7629070"/>
                <a:gd name="connsiteY16" fmla="*/ 180657 h 8279952"/>
                <a:gd name="connsiteX17" fmla="*/ 6139734 w 7629070"/>
                <a:gd name="connsiteY17" fmla="*/ 1086533 h 8279952"/>
                <a:gd name="connsiteX18" fmla="*/ 6156589 w 7629070"/>
                <a:gd name="connsiteY18" fmla="*/ 1096473 h 8279952"/>
                <a:gd name="connsiteX19" fmla="*/ 6173445 w 7629070"/>
                <a:gd name="connsiteY19" fmla="*/ 1105983 h 8279952"/>
                <a:gd name="connsiteX20" fmla="*/ 6190301 w 7629070"/>
                <a:gd name="connsiteY20" fmla="*/ 1115923 h 8279952"/>
                <a:gd name="connsiteX21" fmla="*/ 6207588 w 7629070"/>
                <a:gd name="connsiteY21" fmla="*/ 1124999 h 8279952"/>
                <a:gd name="connsiteX22" fmla="*/ 6224012 w 7629070"/>
                <a:gd name="connsiteY22" fmla="*/ 1134507 h 8279952"/>
                <a:gd name="connsiteX23" fmla="*/ 6241299 w 7629070"/>
                <a:gd name="connsiteY23" fmla="*/ 1143150 h 8279952"/>
                <a:gd name="connsiteX24" fmla="*/ 6257289 w 7629070"/>
                <a:gd name="connsiteY24" fmla="*/ 1152658 h 8279952"/>
                <a:gd name="connsiteX25" fmla="*/ 6273281 w 7629070"/>
                <a:gd name="connsiteY25" fmla="*/ 1161303 h 8279952"/>
                <a:gd name="connsiteX26" fmla="*/ 6929782 w 7629070"/>
                <a:gd name="connsiteY26" fmla="*/ 1547684 h 8279952"/>
                <a:gd name="connsiteX27" fmla="*/ 6947503 w 7629070"/>
                <a:gd name="connsiteY27" fmla="*/ 1559785 h 8279952"/>
                <a:gd name="connsiteX28" fmla="*/ 6963061 w 7629070"/>
                <a:gd name="connsiteY28" fmla="*/ 1571454 h 8279952"/>
                <a:gd name="connsiteX29" fmla="*/ 6976891 w 7629070"/>
                <a:gd name="connsiteY29" fmla="*/ 1582691 h 8279952"/>
                <a:gd name="connsiteX30" fmla="*/ 6989857 w 7629070"/>
                <a:gd name="connsiteY30" fmla="*/ 1593064 h 8279952"/>
                <a:gd name="connsiteX31" fmla="*/ 7012331 w 7629070"/>
                <a:gd name="connsiteY31" fmla="*/ 1611649 h 8279952"/>
                <a:gd name="connsiteX32" fmla="*/ 7030915 w 7629070"/>
                <a:gd name="connsiteY32" fmla="*/ 1628936 h 8279952"/>
                <a:gd name="connsiteX33" fmla="*/ 7048203 w 7629070"/>
                <a:gd name="connsiteY33" fmla="*/ 1644926 h 8279952"/>
                <a:gd name="connsiteX34" fmla="*/ 7064195 w 7629070"/>
                <a:gd name="connsiteY34" fmla="*/ 1660487 h 8279952"/>
                <a:gd name="connsiteX35" fmla="*/ 7072406 w 7629070"/>
                <a:gd name="connsiteY35" fmla="*/ 1667832 h 8279952"/>
                <a:gd name="connsiteX36" fmla="*/ 7081051 w 7629070"/>
                <a:gd name="connsiteY36" fmla="*/ 1675613 h 8279952"/>
                <a:gd name="connsiteX37" fmla="*/ 7090125 w 7629070"/>
                <a:gd name="connsiteY37" fmla="*/ 1683392 h 8279952"/>
                <a:gd name="connsiteX38" fmla="*/ 7099633 w 7629070"/>
                <a:gd name="connsiteY38" fmla="*/ 1691172 h 8279952"/>
                <a:gd name="connsiteX39" fmla="*/ 7115193 w 7629070"/>
                <a:gd name="connsiteY39" fmla="*/ 1701977 h 8279952"/>
                <a:gd name="connsiteX40" fmla="*/ 7125565 w 7629070"/>
                <a:gd name="connsiteY40" fmla="*/ 1709324 h 8279952"/>
                <a:gd name="connsiteX41" fmla="*/ 7130752 w 7629070"/>
                <a:gd name="connsiteY41" fmla="*/ 1713646 h 8279952"/>
                <a:gd name="connsiteX42" fmla="*/ 7135939 w 7629070"/>
                <a:gd name="connsiteY42" fmla="*/ 1717967 h 8279952"/>
                <a:gd name="connsiteX43" fmla="*/ 7142421 w 7629070"/>
                <a:gd name="connsiteY43" fmla="*/ 1723586 h 8279952"/>
                <a:gd name="connsiteX44" fmla="*/ 7150200 w 7629070"/>
                <a:gd name="connsiteY44" fmla="*/ 1732230 h 8279952"/>
                <a:gd name="connsiteX45" fmla="*/ 7176997 w 7629070"/>
                <a:gd name="connsiteY45" fmla="*/ 1762052 h 8279952"/>
                <a:gd name="connsiteX46" fmla="*/ 7203361 w 7629070"/>
                <a:gd name="connsiteY46" fmla="*/ 1792737 h 8279952"/>
                <a:gd name="connsiteX47" fmla="*/ 7228859 w 7629070"/>
                <a:gd name="connsiteY47" fmla="*/ 1822990 h 8279952"/>
                <a:gd name="connsiteX48" fmla="*/ 7253927 w 7629070"/>
                <a:gd name="connsiteY48" fmla="*/ 1854109 h 8279952"/>
                <a:gd name="connsiteX49" fmla="*/ 7278563 w 7629070"/>
                <a:gd name="connsiteY49" fmla="*/ 1885658 h 8279952"/>
                <a:gd name="connsiteX50" fmla="*/ 7302332 w 7629070"/>
                <a:gd name="connsiteY50" fmla="*/ 1917640 h 8279952"/>
                <a:gd name="connsiteX51" fmla="*/ 7325237 w 7629070"/>
                <a:gd name="connsiteY51" fmla="*/ 1950056 h 8279952"/>
                <a:gd name="connsiteX52" fmla="*/ 7347280 w 7629070"/>
                <a:gd name="connsiteY52" fmla="*/ 1982901 h 8279952"/>
                <a:gd name="connsiteX53" fmla="*/ 7368891 w 7629070"/>
                <a:gd name="connsiteY53" fmla="*/ 2016181 h 8279952"/>
                <a:gd name="connsiteX54" fmla="*/ 7389636 w 7629070"/>
                <a:gd name="connsiteY54" fmla="*/ 2049460 h 8279952"/>
                <a:gd name="connsiteX55" fmla="*/ 7409949 w 7629070"/>
                <a:gd name="connsiteY55" fmla="*/ 2083603 h 8279952"/>
                <a:gd name="connsiteX56" fmla="*/ 7428965 w 7629070"/>
                <a:gd name="connsiteY56" fmla="*/ 2117746 h 8279952"/>
                <a:gd name="connsiteX57" fmla="*/ 7447982 w 7629070"/>
                <a:gd name="connsiteY57" fmla="*/ 2152753 h 8279952"/>
                <a:gd name="connsiteX58" fmla="*/ 7465269 w 7629070"/>
                <a:gd name="connsiteY58" fmla="*/ 2188193 h 8279952"/>
                <a:gd name="connsiteX59" fmla="*/ 7482557 w 7629070"/>
                <a:gd name="connsiteY59" fmla="*/ 2223633 h 8279952"/>
                <a:gd name="connsiteX60" fmla="*/ 7498549 w 7629070"/>
                <a:gd name="connsiteY60" fmla="*/ 2259505 h 8279952"/>
                <a:gd name="connsiteX61" fmla="*/ 7513675 w 7629070"/>
                <a:gd name="connsiteY61" fmla="*/ 2296242 h 8279952"/>
                <a:gd name="connsiteX62" fmla="*/ 7527937 w 7629070"/>
                <a:gd name="connsiteY62" fmla="*/ 2332977 h 8279952"/>
                <a:gd name="connsiteX63" fmla="*/ 7541768 w 7629070"/>
                <a:gd name="connsiteY63" fmla="*/ 2370146 h 8279952"/>
                <a:gd name="connsiteX64" fmla="*/ 7553869 w 7629070"/>
                <a:gd name="connsiteY64" fmla="*/ 2407747 h 8279952"/>
                <a:gd name="connsiteX65" fmla="*/ 7565971 w 7629070"/>
                <a:gd name="connsiteY65" fmla="*/ 2446213 h 8279952"/>
                <a:gd name="connsiteX66" fmla="*/ 7576343 w 7629070"/>
                <a:gd name="connsiteY66" fmla="*/ 2485109 h 8279952"/>
                <a:gd name="connsiteX67" fmla="*/ 7586283 w 7629070"/>
                <a:gd name="connsiteY67" fmla="*/ 2524007 h 8279952"/>
                <a:gd name="connsiteX68" fmla="*/ 7594927 w 7629070"/>
                <a:gd name="connsiteY68" fmla="*/ 2563337 h 8279952"/>
                <a:gd name="connsiteX69" fmla="*/ 7602707 w 7629070"/>
                <a:gd name="connsiteY69" fmla="*/ 2603530 h 8279952"/>
                <a:gd name="connsiteX70" fmla="*/ 7610053 w 7629070"/>
                <a:gd name="connsiteY70" fmla="*/ 2643725 h 8279952"/>
                <a:gd name="connsiteX71" fmla="*/ 7615673 w 7629070"/>
                <a:gd name="connsiteY71" fmla="*/ 2684784 h 8279952"/>
                <a:gd name="connsiteX72" fmla="*/ 7620427 w 7629070"/>
                <a:gd name="connsiteY72" fmla="*/ 2725841 h 8279952"/>
                <a:gd name="connsiteX73" fmla="*/ 7624317 w 7629070"/>
                <a:gd name="connsiteY73" fmla="*/ 2767765 h 8279952"/>
                <a:gd name="connsiteX74" fmla="*/ 7626909 w 7629070"/>
                <a:gd name="connsiteY74" fmla="*/ 2809687 h 8279952"/>
                <a:gd name="connsiteX75" fmla="*/ 7628638 w 7629070"/>
                <a:gd name="connsiteY75" fmla="*/ 2852475 h 8279952"/>
                <a:gd name="connsiteX76" fmla="*/ 7629070 w 7629070"/>
                <a:gd name="connsiteY76" fmla="*/ 2895260 h 8279952"/>
                <a:gd name="connsiteX77" fmla="*/ 7629070 w 7629070"/>
                <a:gd name="connsiteY77" fmla="*/ 5384692 h 8279952"/>
                <a:gd name="connsiteX78" fmla="*/ 7628638 w 7629070"/>
                <a:gd name="connsiteY78" fmla="*/ 5418835 h 8279952"/>
                <a:gd name="connsiteX79" fmla="*/ 7626909 w 7629070"/>
                <a:gd name="connsiteY79" fmla="*/ 5453410 h 8279952"/>
                <a:gd name="connsiteX80" fmla="*/ 7624749 w 7629070"/>
                <a:gd name="connsiteY80" fmla="*/ 5488418 h 8279952"/>
                <a:gd name="connsiteX81" fmla="*/ 7621723 w 7629070"/>
                <a:gd name="connsiteY81" fmla="*/ 5523858 h 8279952"/>
                <a:gd name="connsiteX82" fmla="*/ 7617833 w 7629070"/>
                <a:gd name="connsiteY82" fmla="*/ 5560162 h 8279952"/>
                <a:gd name="connsiteX83" fmla="*/ 7612646 w 7629070"/>
                <a:gd name="connsiteY83" fmla="*/ 5595602 h 8279952"/>
                <a:gd name="connsiteX84" fmla="*/ 7606596 w 7629070"/>
                <a:gd name="connsiteY84" fmla="*/ 5632339 h 8279952"/>
                <a:gd name="connsiteX85" fmla="*/ 7600114 w 7629070"/>
                <a:gd name="connsiteY85" fmla="*/ 5668643 h 8279952"/>
                <a:gd name="connsiteX86" fmla="*/ 7592335 w 7629070"/>
                <a:gd name="connsiteY86" fmla="*/ 5705378 h 8279952"/>
                <a:gd name="connsiteX87" fmla="*/ 7584122 w 7629070"/>
                <a:gd name="connsiteY87" fmla="*/ 5742116 h 8279952"/>
                <a:gd name="connsiteX88" fmla="*/ 7575045 w 7629070"/>
                <a:gd name="connsiteY88" fmla="*/ 5778853 h 8279952"/>
                <a:gd name="connsiteX89" fmla="*/ 7565537 w 7629070"/>
                <a:gd name="connsiteY89" fmla="*/ 5815588 h 8279952"/>
                <a:gd name="connsiteX90" fmla="*/ 7554300 w 7629070"/>
                <a:gd name="connsiteY90" fmla="*/ 5852326 h 8279952"/>
                <a:gd name="connsiteX91" fmla="*/ 7543063 w 7629070"/>
                <a:gd name="connsiteY91" fmla="*/ 5888629 h 8279952"/>
                <a:gd name="connsiteX92" fmla="*/ 7531395 w 7629070"/>
                <a:gd name="connsiteY92" fmla="*/ 5924933 h 8279952"/>
                <a:gd name="connsiteX93" fmla="*/ 7518860 w 7629070"/>
                <a:gd name="connsiteY93" fmla="*/ 5960373 h 8279952"/>
                <a:gd name="connsiteX94" fmla="*/ 7505463 w 7629070"/>
                <a:gd name="connsiteY94" fmla="*/ 5996245 h 8279952"/>
                <a:gd name="connsiteX95" fmla="*/ 7491201 w 7629070"/>
                <a:gd name="connsiteY95" fmla="*/ 6031253 h 8279952"/>
                <a:gd name="connsiteX96" fmla="*/ 7476506 w 7629070"/>
                <a:gd name="connsiteY96" fmla="*/ 6066260 h 8279952"/>
                <a:gd name="connsiteX97" fmla="*/ 7461379 w 7629070"/>
                <a:gd name="connsiteY97" fmla="*/ 6100404 h 8279952"/>
                <a:gd name="connsiteX98" fmla="*/ 7445387 w 7629070"/>
                <a:gd name="connsiteY98" fmla="*/ 6133682 h 8279952"/>
                <a:gd name="connsiteX99" fmla="*/ 7428532 w 7629070"/>
                <a:gd name="connsiteY99" fmla="*/ 6166961 h 8279952"/>
                <a:gd name="connsiteX100" fmla="*/ 7411677 w 7629070"/>
                <a:gd name="connsiteY100" fmla="*/ 6198944 h 8279952"/>
                <a:gd name="connsiteX101" fmla="*/ 7393957 w 7629070"/>
                <a:gd name="connsiteY101" fmla="*/ 6230494 h 8279952"/>
                <a:gd name="connsiteX102" fmla="*/ 7375805 w 7629070"/>
                <a:gd name="connsiteY102" fmla="*/ 6261611 h 8279952"/>
                <a:gd name="connsiteX103" fmla="*/ 7357220 w 7629070"/>
                <a:gd name="connsiteY103" fmla="*/ 6291864 h 8279952"/>
                <a:gd name="connsiteX104" fmla="*/ 7337340 w 7629070"/>
                <a:gd name="connsiteY104" fmla="*/ 6320822 h 8279952"/>
                <a:gd name="connsiteX105" fmla="*/ 7317892 w 7629070"/>
                <a:gd name="connsiteY105" fmla="*/ 6348483 h 8279952"/>
                <a:gd name="connsiteX106" fmla="*/ 7297579 w 7629070"/>
                <a:gd name="connsiteY106" fmla="*/ 6375710 h 8279952"/>
                <a:gd name="connsiteX107" fmla="*/ 7277265 w 7629070"/>
                <a:gd name="connsiteY107" fmla="*/ 6401642 h 8279952"/>
                <a:gd name="connsiteX108" fmla="*/ 7256089 w 7629070"/>
                <a:gd name="connsiteY108" fmla="*/ 6426277 h 8279952"/>
                <a:gd name="connsiteX109" fmla="*/ 7234477 w 7629070"/>
                <a:gd name="connsiteY109" fmla="*/ 6450048 h 8279952"/>
                <a:gd name="connsiteX110" fmla="*/ 7220648 w 7629070"/>
                <a:gd name="connsiteY110" fmla="*/ 6463878 h 8279952"/>
                <a:gd name="connsiteX111" fmla="*/ 7208546 w 7629070"/>
                <a:gd name="connsiteY111" fmla="*/ 6475978 h 8279952"/>
                <a:gd name="connsiteX112" fmla="*/ 7202495 w 7629070"/>
                <a:gd name="connsiteY112" fmla="*/ 6482031 h 8279952"/>
                <a:gd name="connsiteX113" fmla="*/ 7196445 w 7629070"/>
                <a:gd name="connsiteY113" fmla="*/ 6488513 h 8279952"/>
                <a:gd name="connsiteX114" fmla="*/ 7190395 w 7629070"/>
                <a:gd name="connsiteY114" fmla="*/ 6494997 h 8279952"/>
                <a:gd name="connsiteX115" fmla="*/ 7183911 w 7629070"/>
                <a:gd name="connsiteY115" fmla="*/ 6503208 h 8279952"/>
                <a:gd name="connsiteX116" fmla="*/ 7160573 w 7629070"/>
                <a:gd name="connsiteY116" fmla="*/ 6532164 h 8279952"/>
                <a:gd name="connsiteX117" fmla="*/ 7145447 w 7629070"/>
                <a:gd name="connsiteY117" fmla="*/ 6550317 h 8279952"/>
                <a:gd name="connsiteX118" fmla="*/ 7139828 w 7629070"/>
                <a:gd name="connsiteY118" fmla="*/ 6556367 h 8279952"/>
                <a:gd name="connsiteX119" fmla="*/ 7135507 w 7629070"/>
                <a:gd name="connsiteY119" fmla="*/ 6560256 h 8279952"/>
                <a:gd name="connsiteX120" fmla="*/ 7132049 w 7629070"/>
                <a:gd name="connsiteY120" fmla="*/ 6563282 h 8279952"/>
                <a:gd name="connsiteX121" fmla="*/ 7129023 w 7629070"/>
                <a:gd name="connsiteY121" fmla="*/ 6565443 h 8279952"/>
                <a:gd name="connsiteX122" fmla="*/ 7122973 w 7629070"/>
                <a:gd name="connsiteY122" fmla="*/ 6568901 h 8279952"/>
                <a:gd name="connsiteX123" fmla="*/ 7115193 w 7629070"/>
                <a:gd name="connsiteY123" fmla="*/ 6573654 h 8279952"/>
                <a:gd name="connsiteX124" fmla="*/ 7110007 w 7629070"/>
                <a:gd name="connsiteY124" fmla="*/ 6577977 h 8279952"/>
                <a:gd name="connsiteX125" fmla="*/ 7103525 w 7629070"/>
                <a:gd name="connsiteY125" fmla="*/ 6583162 h 8279952"/>
                <a:gd name="connsiteX126" fmla="*/ 7094448 w 7629070"/>
                <a:gd name="connsiteY126" fmla="*/ 6590510 h 8279952"/>
                <a:gd name="connsiteX127" fmla="*/ 7084075 w 7629070"/>
                <a:gd name="connsiteY127" fmla="*/ 6599586 h 8279952"/>
                <a:gd name="connsiteX128" fmla="*/ 7064627 w 7629070"/>
                <a:gd name="connsiteY128" fmla="*/ 6617739 h 8279952"/>
                <a:gd name="connsiteX129" fmla="*/ 7044745 w 7629070"/>
                <a:gd name="connsiteY129" fmla="*/ 6635458 h 8279952"/>
                <a:gd name="connsiteX130" fmla="*/ 7025297 w 7629070"/>
                <a:gd name="connsiteY130" fmla="*/ 6652314 h 8279952"/>
                <a:gd name="connsiteX131" fmla="*/ 7004983 w 7629070"/>
                <a:gd name="connsiteY131" fmla="*/ 6669601 h 8279952"/>
                <a:gd name="connsiteX132" fmla="*/ 6984670 w 7629070"/>
                <a:gd name="connsiteY132" fmla="*/ 6686025 h 8279952"/>
                <a:gd name="connsiteX133" fmla="*/ 6964790 w 7629070"/>
                <a:gd name="connsiteY133" fmla="*/ 6702017 h 8279952"/>
                <a:gd name="connsiteX134" fmla="*/ 6944477 w 7629070"/>
                <a:gd name="connsiteY134" fmla="*/ 6718007 h 8279952"/>
                <a:gd name="connsiteX135" fmla="*/ 6923731 w 7629070"/>
                <a:gd name="connsiteY135" fmla="*/ 6733565 h 8279952"/>
                <a:gd name="connsiteX136" fmla="*/ 6902987 w 7629070"/>
                <a:gd name="connsiteY136" fmla="*/ 6748692 h 8279952"/>
                <a:gd name="connsiteX137" fmla="*/ 6882241 w 7629070"/>
                <a:gd name="connsiteY137" fmla="*/ 6763821 h 8279952"/>
                <a:gd name="connsiteX138" fmla="*/ 6861496 w 7629070"/>
                <a:gd name="connsiteY138" fmla="*/ 6778514 h 8279952"/>
                <a:gd name="connsiteX139" fmla="*/ 6840751 w 7629070"/>
                <a:gd name="connsiteY139" fmla="*/ 6793209 h 8279952"/>
                <a:gd name="connsiteX140" fmla="*/ 6798395 w 7629070"/>
                <a:gd name="connsiteY140" fmla="*/ 6821733 h 8279952"/>
                <a:gd name="connsiteX141" fmla="*/ 6755607 w 7629070"/>
                <a:gd name="connsiteY141" fmla="*/ 6848962 h 8279952"/>
                <a:gd name="connsiteX142" fmla="*/ 6711957 w 7629070"/>
                <a:gd name="connsiteY142" fmla="*/ 6876189 h 8279952"/>
                <a:gd name="connsiteX143" fmla="*/ 6667873 w 7629070"/>
                <a:gd name="connsiteY143" fmla="*/ 6901689 h 8279952"/>
                <a:gd name="connsiteX144" fmla="*/ 6623357 w 7629070"/>
                <a:gd name="connsiteY144" fmla="*/ 6927621 h 8279952"/>
                <a:gd name="connsiteX145" fmla="*/ 6577977 w 7629070"/>
                <a:gd name="connsiteY145" fmla="*/ 6953120 h 8279952"/>
                <a:gd name="connsiteX146" fmla="*/ 6531732 w 7629070"/>
                <a:gd name="connsiteY146" fmla="*/ 6977755 h 8279952"/>
                <a:gd name="connsiteX147" fmla="*/ 6485055 w 7629070"/>
                <a:gd name="connsiteY147" fmla="*/ 7002823 h 8279952"/>
                <a:gd name="connsiteX148" fmla="*/ 6437945 w 7629070"/>
                <a:gd name="connsiteY148" fmla="*/ 7027458 h 8279952"/>
                <a:gd name="connsiteX149" fmla="*/ 6389973 w 7629070"/>
                <a:gd name="connsiteY149" fmla="*/ 7052524 h 8279952"/>
                <a:gd name="connsiteX150" fmla="*/ 5602086 w 7629070"/>
                <a:gd name="connsiteY150" fmla="*/ 7503302 h 8279952"/>
                <a:gd name="connsiteX151" fmla="*/ 5569238 w 7629070"/>
                <a:gd name="connsiteY151" fmla="*/ 7522750 h 8279952"/>
                <a:gd name="connsiteX152" fmla="*/ 5535959 w 7629070"/>
                <a:gd name="connsiteY152" fmla="*/ 7542200 h 8279952"/>
                <a:gd name="connsiteX153" fmla="*/ 5503113 w 7629070"/>
                <a:gd name="connsiteY153" fmla="*/ 7561216 h 8279952"/>
                <a:gd name="connsiteX154" fmla="*/ 5470699 w 7629070"/>
                <a:gd name="connsiteY154" fmla="*/ 7579801 h 8279952"/>
                <a:gd name="connsiteX155" fmla="*/ 5437852 w 7629070"/>
                <a:gd name="connsiteY155" fmla="*/ 7598385 h 8279952"/>
                <a:gd name="connsiteX156" fmla="*/ 5405869 w 7629070"/>
                <a:gd name="connsiteY156" fmla="*/ 7616968 h 8279952"/>
                <a:gd name="connsiteX157" fmla="*/ 5373887 w 7629070"/>
                <a:gd name="connsiteY157" fmla="*/ 7635552 h 8279952"/>
                <a:gd name="connsiteX158" fmla="*/ 5341905 w 7629070"/>
                <a:gd name="connsiteY158" fmla="*/ 7654137 h 8279952"/>
                <a:gd name="connsiteX159" fmla="*/ 5309491 w 7629070"/>
                <a:gd name="connsiteY159" fmla="*/ 7672721 h 8279952"/>
                <a:gd name="connsiteX160" fmla="*/ 5277509 w 7629070"/>
                <a:gd name="connsiteY160" fmla="*/ 7691738 h 8279952"/>
                <a:gd name="connsiteX161" fmla="*/ 5245526 w 7629070"/>
                <a:gd name="connsiteY161" fmla="*/ 7710322 h 8279952"/>
                <a:gd name="connsiteX162" fmla="*/ 5213112 w 7629070"/>
                <a:gd name="connsiteY162" fmla="*/ 7728907 h 8279952"/>
                <a:gd name="connsiteX163" fmla="*/ 5181130 w 7629070"/>
                <a:gd name="connsiteY163" fmla="*/ 7747923 h 8279952"/>
                <a:gd name="connsiteX164" fmla="*/ 5148714 w 7629070"/>
                <a:gd name="connsiteY164" fmla="*/ 7766939 h 8279952"/>
                <a:gd name="connsiteX165" fmla="*/ 5116300 w 7629070"/>
                <a:gd name="connsiteY165" fmla="*/ 7786389 h 8279952"/>
                <a:gd name="connsiteX166" fmla="*/ 5083886 w 7629070"/>
                <a:gd name="connsiteY166" fmla="*/ 7805837 h 8279952"/>
                <a:gd name="connsiteX167" fmla="*/ 5050607 w 7629070"/>
                <a:gd name="connsiteY167" fmla="*/ 7826150 h 8279952"/>
                <a:gd name="connsiteX168" fmla="*/ 5018193 w 7629070"/>
                <a:gd name="connsiteY168" fmla="*/ 7845599 h 8279952"/>
                <a:gd name="connsiteX169" fmla="*/ 4985779 w 7629070"/>
                <a:gd name="connsiteY169" fmla="*/ 7865047 h 8279952"/>
                <a:gd name="connsiteX170" fmla="*/ 4953797 w 7629070"/>
                <a:gd name="connsiteY170" fmla="*/ 7884065 h 8279952"/>
                <a:gd name="connsiteX171" fmla="*/ 4922246 w 7629070"/>
                <a:gd name="connsiteY171" fmla="*/ 7903081 h 8279952"/>
                <a:gd name="connsiteX172" fmla="*/ 4890696 w 7629070"/>
                <a:gd name="connsiteY172" fmla="*/ 7921665 h 8279952"/>
                <a:gd name="connsiteX173" fmla="*/ 4859145 w 7629070"/>
                <a:gd name="connsiteY173" fmla="*/ 7940682 h 8279952"/>
                <a:gd name="connsiteX174" fmla="*/ 4826731 w 7629070"/>
                <a:gd name="connsiteY174" fmla="*/ 7959266 h 8279952"/>
                <a:gd name="connsiteX175" fmla="*/ 4795181 w 7629070"/>
                <a:gd name="connsiteY175" fmla="*/ 7977417 h 8279952"/>
                <a:gd name="connsiteX176" fmla="*/ 4763198 w 7629070"/>
                <a:gd name="connsiteY176" fmla="*/ 7995138 h 8279952"/>
                <a:gd name="connsiteX177" fmla="*/ 4730784 w 7629070"/>
                <a:gd name="connsiteY177" fmla="*/ 8014154 h 8279952"/>
                <a:gd name="connsiteX178" fmla="*/ 4697505 w 7629070"/>
                <a:gd name="connsiteY178" fmla="*/ 8031442 h 8279952"/>
                <a:gd name="connsiteX179" fmla="*/ 4664227 w 7629070"/>
                <a:gd name="connsiteY179" fmla="*/ 8049594 h 8279952"/>
                <a:gd name="connsiteX180" fmla="*/ 4630084 w 7629070"/>
                <a:gd name="connsiteY180" fmla="*/ 8067745 h 8279952"/>
                <a:gd name="connsiteX181" fmla="*/ 4595508 w 7629070"/>
                <a:gd name="connsiteY181" fmla="*/ 8085898 h 8279952"/>
                <a:gd name="connsiteX182" fmla="*/ 4560068 w 7629070"/>
                <a:gd name="connsiteY182" fmla="*/ 8104051 h 8279952"/>
                <a:gd name="connsiteX183" fmla="*/ 4515553 w 7629070"/>
                <a:gd name="connsiteY183" fmla="*/ 8125660 h 8279952"/>
                <a:gd name="connsiteX184" fmla="*/ 4470605 w 7629070"/>
                <a:gd name="connsiteY184" fmla="*/ 8145973 h 8279952"/>
                <a:gd name="connsiteX185" fmla="*/ 4425225 w 7629070"/>
                <a:gd name="connsiteY185" fmla="*/ 8164557 h 8279952"/>
                <a:gd name="connsiteX186" fmla="*/ 4379411 w 7629070"/>
                <a:gd name="connsiteY186" fmla="*/ 8181413 h 8279952"/>
                <a:gd name="connsiteX187" fmla="*/ 4332734 w 7629070"/>
                <a:gd name="connsiteY187" fmla="*/ 8197837 h 8279952"/>
                <a:gd name="connsiteX188" fmla="*/ 4286922 w 7629070"/>
                <a:gd name="connsiteY188" fmla="*/ 8212098 h 8279952"/>
                <a:gd name="connsiteX189" fmla="*/ 4239814 w 7629070"/>
                <a:gd name="connsiteY189" fmla="*/ 8225064 h 8279952"/>
                <a:gd name="connsiteX190" fmla="*/ 4192705 w 7629070"/>
                <a:gd name="connsiteY190" fmla="*/ 8237165 h 8279952"/>
                <a:gd name="connsiteX191" fmla="*/ 4145596 w 7629070"/>
                <a:gd name="connsiteY191" fmla="*/ 8247538 h 8279952"/>
                <a:gd name="connsiteX192" fmla="*/ 4097621 w 7629070"/>
                <a:gd name="connsiteY192" fmla="*/ 8256183 h 8279952"/>
                <a:gd name="connsiteX193" fmla="*/ 4050081 w 7629070"/>
                <a:gd name="connsiteY193" fmla="*/ 8263530 h 8279952"/>
                <a:gd name="connsiteX194" fmla="*/ 4002540 w 7629070"/>
                <a:gd name="connsiteY194" fmla="*/ 8269581 h 8279952"/>
                <a:gd name="connsiteX195" fmla="*/ 3954566 w 7629070"/>
                <a:gd name="connsiteY195" fmla="*/ 8274334 h 8279952"/>
                <a:gd name="connsiteX196" fmla="*/ 3906160 w 7629070"/>
                <a:gd name="connsiteY196" fmla="*/ 8277360 h 8279952"/>
                <a:gd name="connsiteX197" fmla="*/ 3858187 w 7629070"/>
                <a:gd name="connsiteY197" fmla="*/ 8279520 h 8279952"/>
                <a:gd name="connsiteX198" fmla="*/ 3809781 w 7629070"/>
                <a:gd name="connsiteY198" fmla="*/ 8279952 h 8279952"/>
                <a:gd name="connsiteX199" fmla="*/ 3761809 w 7629070"/>
                <a:gd name="connsiteY199" fmla="*/ 8279089 h 8279952"/>
                <a:gd name="connsiteX200" fmla="*/ 3713403 w 7629070"/>
                <a:gd name="connsiteY200" fmla="*/ 8276928 h 8279952"/>
                <a:gd name="connsiteX201" fmla="*/ 3665428 w 7629070"/>
                <a:gd name="connsiteY201" fmla="*/ 8273038 h 8279952"/>
                <a:gd name="connsiteX202" fmla="*/ 3617888 w 7629070"/>
                <a:gd name="connsiteY202" fmla="*/ 8267852 h 8279952"/>
                <a:gd name="connsiteX203" fmla="*/ 3569481 w 7629070"/>
                <a:gd name="connsiteY203" fmla="*/ 8261368 h 8279952"/>
                <a:gd name="connsiteX204" fmla="*/ 3521941 w 7629070"/>
                <a:gd name="connsiteY204" fmla="*/ 8253589 h 8279952"/>
                <a:gd name="connsiteX205" fmla="*/ 3474832 w 7629070"/>
                <a:gd name="connsiteY205" fmla="*/ 8244080 h 8279952"/>
                <a:gd name="connsiteX206" fmla="*/ 3427291 w 7629070"/>
                <a:gd name="connsiteY206" fmla="*/ 8233709 h 8279952"/>
                <a:gd name="connsiteX207" fmla="*/ 3380182 w 7629070"/>
                <a:gd name="connsiteY207" fmla="*/ 8222038 h 8279952"/>
                <a:gd name="connsiteX208" fmla="*/ 3333505 w 7629070"/>
                <a:gd name="connsiteY208" fmla="*/ 8208640 h 8279952"/>
                <a:gd name="connsiteX209" fmla="*/ 3286828 w 7629070"/>
                <a:gd name="connsiteY209" fmla="*/ 8193514 h 8279952"/>
                <a:gd name="connsiteX210" fmla="*/ 3240583 w 7629070"/>
                <a:gd name="connsiteY210" fmla="*/ 8177523 h 8279952"/>
                <a:gd name="connsiteX211" fmla="*/ 3195203 w 7629070"/>
                <a:gd name="connsiteY211" fmla="*/ 8159802 h 8279952"/>
                <a:gd name="connsiteX212" fmla="*/ 3149823 w 7629070"/>
                <a:gd name="connsiteY212" fmla="*/ 8141218 h 8279952"/>
                <a:gd name="connsiteX213" fmla="*/ 3104443 w 7629070"/>
                <a:gd name="connsiteY213" fmla="*/ 8120906 h 8279952"/>
                <a:gd name="connsiteX214" fmla="*/ 3060358 w 7629070"/>
                <a:gd name="connsiteY214" fmla="*/ 8099296 h 8279952"/>
                <a:gd name="connsiteX215" fmla="*/ 3014114 w 7629070"/>
                <a:gd name="connsiteY215" fmla="*/ 8075525 h 8279952"/>
                <a:gd name="connsiteX216" fmla="*/ 2960090 w 7629070"/>
                <a:gd name="connsiteY216" fmla="*/ 8046568 h 8279952"/>
                <a:gd name="connsiteX217" fmla="*/ 2899583 w 7629070"/>
                <a:gd name="connsiteY217" fmla="*/ 8013289 h 8279952"/>
                <a:gd name="connsiteX218" fmla="*/ 2834322 w 7629070"/>
                <a:gd name="connsiteY218" fmla="*/ 7977417 h 8279952"/>
                <a:gd name="connsiteX219" fmla="*/ 2764739 w 7629070"/>
                <a:gd name="connsiteY219" fmla="*/ 7937224 h 8279952"/>
                <a:gd name="connsiteX220" fmla="*/ 2691698 w 7629070"/>
                <a:gd name="connsiteY220" fmla="*/ 7896165 h 8279952"/>
                <a:gd name="connsiteX221" fmla="*/ 2616930 w 7629070"/>
                <a:gd name="connsiteY221" fmla="*/ 7852514 h 8279952"/>
                <a:gd name="connsiteX222" fmla="*/ 2540431 w 7629070"/>
                <a:gd name="connsiteY222" fmla="*/ 7807998 h 8279952"/>
                <a:gd name="connsiteX223" fmla="*/ 2464364 w 7629070"/>
                <a:gd name="connsiteY223" fmla="*/ 7763050 h 8279952"/>
                <a:gd name="connsiteX224" fmla="*/ 2388731 w 7629070"/>
                <a:gd name="connsiteY224" fmla="*/ 7718533 h 8279952"/>
                <a:gd name="connsiteX225" fmla="*/ 2315258 w 7629070"/>
                <a:gd name="connsiteY225" fmla="*/ 7674882 h 8279952"/>
                <a:gd name="connsiteX226" fmla="*/ 2244378 w 7629070"/>
                <a:gd name="connsiteY226" fmla="*/ 7632960 h 8279952"/>
                <a:gd name="connsiteX227" fmla="*/ 2177389 w 7629070"/>
                <a:gd name="connsiteY227" fmla="*/ 7593198 h 8279952"/>
                <a:gd name="connsiteX228" fmla="*/ 2116017 w 7629070"/>
                <a:gd name="connsiteY228" fmla="*/ 7556029 h 8279952"/>
                <a:gd name="connsiteX229" fmla="*/ 2059832 w 7629070"/>
                <a:gd name="connsiteY229" fmla="*/ 7522750 h 8279952"/>
                <a:gd name="connsiteX230" fmla="*/ 2010994 w 7629070"/>
                <a:gd name="connsiteY230" fmla="*/ 7493362 h 8279952"/>
                <a:gd name="connsiteX231" fmla="*/ 1221810 w 7629070"/>
                <a:gd name="connsiteY231" fmla="*/ 7044313 h 8279952"/>
                <a:gd name="connsiteX232" fmla="*/ 1202793 w 7629070"/>
                <a:gd name="connsiteY232" fmla="*/ 7034372 h 8279952"/>
                <a:gd name="connsiteX233" fmla="*/ 1186369 w 7629070"/>
                <a:gd name="connsiteY233" fmla="*/ 7025729 h 8279952"/>
                <a:gd name="connsiteX234" fmla="*/ 1170379 w 7629070"/>
                <a:gd name="connsiteY234" fmla="*/ 7016653 h 8279952"/>
                <a:gd name="connsiteX235" fmla="*/ 1154821 w 7629070"/>
                <a:gd name="connsiteY235" fmla="*/ 7008008 h 8279952"/>
                <a:gd name="connsiteX236" fmla="*/ 1138829 w 7629070"/>
                <a:gd name="connsiteY236" fmla="*/ 6998933 h 8279952"/>
                <a:gd name="connsiteX237" fmla="*/ 1122839 w 7629070"/>
                <a:gd name="connsiteY237" fmla="*/ 6989857 h 8279952"/>
                <a:gd name="connsiteX238" fmla="*/ 1105549 w 7629070"/>
                <a:gd name="connsiteY238" fmla="*/ 6980349 h 8279952"/>
                <a:gd name="connsiteX239" fmla="*/ 1086965 w 7629070"/>
                <a:gd name="connsiteY239" fmla="*/ 6969975 h 8279952"/>
                <a:gd name="connsiteX240" fmla="*/ 699288 w 7629070"/>
                <a:gd name="connsiteY240" fmla="*/ 6732270 h 8279952"/>
                <a:gd name="connsiteX241" fmla="*/ 681569 w 7629070"/>
                <a:gd name="connsiteY241" fmla="*/ 6720168 h 8279952"/>
                <a:gd name="connsiteX242" fmla="*/ 666011 w 7629070"/>
                <a:gd name="connsiteY242" fmla="*/ 6708499 h 8279952"/>
                <a:gd name="connsiteX243" fmla="*/ 652180 w 7629070"/>
                <a:gd name="connsiteY243" fmla="*/ 6697262 h 8279952"/>
                <a:gd name="connsiteX244" fmla="*/ 639214 w 7629070"/>
                <a:gd name="connsiteY244" fmla="*/ 6686890 h 8279952"/>
                <a:gd name="connsiteX245" fmla="*/ 616739 w 7629070"/>
                <a:gd name="connsiteY245" fmla="*/ 6668306 h 8279952"/>
                <a:gd name="connsiteX246" fmla="*/ 598155 w 7629070"/>
                <a:gd name="connsiteY246" fmla="*/ 6651018 h 8279952"/>
                <a:gd name="connsiteX247" fmla="*/ 580867 w 7629070"/>
                <a:gd name="connsiteY247" fmla="*/ 6635026 h 8279952"/>
                <a:gd name="connsiteX248" fmla="*/ 564877 w 7629070"/>
                <a:gd name="connsiteY248" fmla="*/ 6619468 h 8279952"/>
                <a:gd name="connsiteX249" fmla="*/ 556665 w 7629070"/>
                <a:gd name="connsiteY249" fmla="*/ 6612120 h 8279952"/>
                <a:gd name="connsiteX250" fmla="*/ 548022 w 7629070"/>
                <a:gd name="connsiteY250" fmla="*/ 6604341 h 8279952"/>
                <a:gd name="connsiteX251" fmla="*/ 538945 w 7629070"/>
                <a:gd name="connsiteY251" fmla="*/ 6596562 h 8279952"/>
                <a:gd name="connsiteX252" fmla="*/ 529437 w 7629070"/>
                <a:gd name="connsiteY252" fmla="*/ 6588781 h 8279952"/>
                <a:gd name="connsiteX253" fmla="*/ 515606 w 7629070"/>
                <a:gd name="connsiteY253" fmla="*/ 6578409 h 8279952"/>
                <a:gd name="connsiteX254" fmla="*/ 502208 w 7629070"/>
                <a:gd name="connsiteY254" fmla="*/ 6567172 h 8279952"/>
                <a:gd name="connsiteX255" fmla="*/ 488810 w 7629070"/>
                <a:gd name="connsiteY255" fmla="*/ 6554638 h 8279952"/>
                <a:gd name="connsiteX256" fmla="*/ 475413 w 7629070"/>
                <a:gd name="connsiteY256" fmla="*/ 6541672 h 8279952"/>
                <a:gd name="connsiteX257" fmla="*/ 461583 w 7629070"/>
                <a:gd name="connsiteY257" fmla="*/ 6527842 h 8279952"/>
                <a:gd name="connsiteX258" fmla="*/ 447752 w 7629070"/>
                <a:gd name="connsiteY258" fmla="*/ 6513579 h 8279952"/>
                <a:gd name="connsiteX259" fmla="*/ 433922 w 7629070"/>
                <a:gd name="connsiteY259" fmla="*/ 6498021 h 8279952"/>
                <a:gd name="connsiteX260" fmla="*/ 420525 w 7629070"/>
                <a:gd name="connsiteY260" fmla="*/ 6482894 h 8279952"/>
                <a:gd name="connsiteX261" fmla="*/ 406695 w 7629070"/>
                <a:gd name="connsiteY261" fmla="*/ 6466470 h 8279952"/>
                <a:gd name="connsiteX262" fmla="*/ 392863 w 7629070"/>
                <a:gd name="connsiteY262" fmla="*/ 6450048 h 8279952"/>
                <a:gd name="connsiteX263" fmla="*/ 379466 w 7629070"/>
                <a:gd name="connsiteY263" fmla="*/ 6433193 h 8279952"/>
                <a:gd name="connsiteX264" fmla="*/ 366068 w 7629070"/>
                <a:gd name="connsiteY264" fmla="*/ 6415472 h 8279952"/>
                <a:gd name="connsiteX265" fmla="*/ 352670 w 7629070"/>
                <a:gd name="connsiteY265" fmla="*/ 6397753 h 8279952"/>
                <a:gd name="connsiteX266" fmla="*/ 339273 w 7629070"/>
                <a:gd name="connsiteY266" fmla="*/ 6379600 h 8279952"/>
                <a:gd name="connsiteX267" fmla="*/ 326307 w 7629070"/>
                <a:gd name="connsiteY267" fmla="*/ 6361447 h 8279952"/>
                <a:gd name="connsiteX268" fmla="*/ 313341 w 7629070"/>
                <a:gd name="connsiteY268" fmla="*/ 6342865 h 8279952"/>
                <a:gd name="connsiteX269" fmla="*/ 287841 w 7629070"/>
                <a:gd name="connsiteY269" fmla="*/ 6305264 h 8279952"/>
                <a:gd name="connsiteX270" fmla="*/ 264071 w 7629070"/>
                <a:gd name="connsiteY270" fmla="*/ 6267229 h 8279952"/>
                <a:gd name="connsiteX271" fmla="*/ 240731 w 7629070"/>
                <a:gd name="connsiteY271" fmla="*/ 6230062 h 8279952"/>
                <a:gd name="connsiteX272" fmla="*/ 219123 w 7629070"/>
                <a:gd name="connsiteY272" fmla="*/ 6192893 h 8279952"/>
                <a:gd name="connsiteX273" fmla="*/ 198378 w 7629070"/>
                <a:gd name="connsiteY273" fmla="*/ 6157021 h 8279952"/>
                <a:gd name="connsiteX274" fmla="*/ 179793 w 7629070"/>
                <a:gd name="connsiteY274" fmla="*/ 6122013 h 8279952"/>
                <a:gd name="connsiteX275" fmla="*/ 162506 w 7629070"/>
                <a:gd name="connsiteY275" fmla="*/ 6088734 h 8279952"/>
                <a:gd name="connsiteX276" fmla="*/ 147379 w 7629070"/>
                <a:gd name="connsiteY276" fmla="*/ 6057617 h 8279952"/>
                <a:gd name="connsiteX277" fmla="*/ 140463 w 7629070"/>
                <a:gd name="connsiteY277" fmla="*/ 6042490 h 8279952"/>
                <a:gd name="connsiteX278" fmla="*/ 133548 w 7629070"/>
                <a:gd name="connsiteY278" fmla="*/ 6025635 h 8279952"/>
                <a:gd name="connsiteX279" fmla="*/ 126200 w 7629070"/>
                <a:gd name="connsiteY279" fmla="*/ 6009211 h 8279952"/>
                <a:gd name="connsiteX280" fmla="*/ 119718 w 7629070"/>
                <a:gd name="connsiteY280" fmla="*/ 5991492 h 8279952"/>
                <a:gd name="connsiteX281" fmla="*/ 112371 w 7629070"/>
                <a:gd name="connsiteY281" fmla="*/ 5973339 h 8279952"/>
                <a:gd name="connsiteX282" fmla="*/ 105455 w 7629070"/>
                <a:gd name="connsiteY282" fmla="*/ 5954754 h 8279952"/>
                <a:gd name="connsiteX283" fmla="*/ 98973 w 7629070"/>
                <a:gd name="connsiteY283" fmla="*/ 5935738 h 8279952"/>
                <a:gd name="connsiteX284" fmla="*/ 92058 w 7629070"/>
                <a:gd name="connsiteY284" fmla="*/ 5916722 h 8279952"/>
                <a:gd name="connsiteX285" fmla="*/ 79957 w 7629070"/>
                <a:gd name="connsiteY285" fmla="*/ 5876095 h 8279952"/>
                <a:gd name="connsiteX286" fmla="*/ 67423 w 7629070"/>
                <a:gd name="connsiteY286" fmla="*/ 5834605 h 8279952"/>
                <a:gd name="connsiteX287" fmla="*/ 61804 w 7629070"/>
                <a:gd name="connsiteY287" fmla="*/ 5812996 h 8279952"/>
                <a:gd name="connsiteX288" fmla="*/ 55754 w 7629070"/>
                <a:gd name="connsiteY288" fmla="*/ 5791817 h 8279952"/>
                <a:gd name="connsiteX289" fmla="*/ 50135 w 7629070"/>
                <a:gd name="connsiteY289" fmla="*/ 5769777 h 8279952"/>
                <a:gd name="connsiteX290" fmla="*/ 44949 w 7629070"/>
                <a:gd name="connsiteY290" fmla="*/ 5747734 h 8279952"/>
                <a:gd name="connsiteX291" fmla="*/ 40195 w 7629070"/>
                <a:gd name="connsiteY291" fmla="*/ 5725692 h 8279952"/>
                <a:gd name="connsiteX292" fmla="*/ 35008 w 7629070"/>
                <a:gd name="connsiteY292" fmla="*/ 5702786 h 8279952"/>
                <a:gd name="connsiteX293" fmla="*/ 31119 w 7629070"/>
                <a:gd name="connsiteY293" fmla="*/ 5679880 h 8279952"/>
                <a:gd name="connsiteX294" fmla="*/ 26364 w 7629070"/>
                <a:gd name="connsiteY294" fmla="*/ 5657406 h 8279952"/>
                <a:gd name="connsiteX295" fmla="*/ 22906 w 7629070"/>
                <a:gd name="connsiteY295" fmla="*/ 5634500 h 8279952"/>
                <a:gd name="connsiteX296" fmla="*/ 18585 w 7629070"/>
                <a:gd name="connsiteY296" fmla="*/ 5611594 h 8279952"/>
                <a:gd name="connsiteX297" fmla="*/ 15559 w 7629070"/>
                <a:gd name="connsiteY297" fmla="*/ 5588255 h 8279952"/>
                <a:gd name="connsiteX298" fmla="*/ 12535 w 7629070"/>
                <a:gd name="connsiteY298" fmla="*/ 5565781 h 8279952"/>
                <a:gd name="connsiteX299" fmla="*/ 9508 w 7629070"/>
                <a:gd name="connsiteY299" fmla="*/ 5542875 h 8279952"/>
                <a:gd name="connsiteX300" fmla="*/ 7348 w 7629070"/>
                <a:gd name="connsiteY300" fmla="*/ 5519537 h 8279952"/>
                <a:gd name="connsiteX301" fmla="*/ 5187 w 7629070"/>
                <a:gd name="connsiteY301" fmla="*/ 5497063 h 8279952"/>
                <a:gd name="connsiteX302" fmla="*/ 3026 w 7629070"/>
                <a:gd name="connsiteY302" fmla="*/ 5474155 h 8279952"/>
                <a:gd name="connsiteX303" fmla="*/ 2161 w 7629070"/>
                <a:gd name="connsiteY303" fmla="*/ 5451249 h 8279952"/>
                <a:gd name="connsiteX304" fmla="*/ 866 w 7629070"/>
                <a:gd name="connsiteY304" fmla="*/ 5429209 h 8279952"/>
                <a:gd name="connsiteX305" fmla="*/ 0 w 7629070"/>
                <a:gd name="connsiteY305" fmla="*/ 5406735 h 8279952"/>
                <a:gd name="connsiteX306" fmla="*/ 0 w 7629070"/>
                <a:gd name="connsiteY306" fmla="*/ 5384692 h 8279952"/>
                <a:gd name="connsiteX307" fmla="*/ 0 w 7629070"/>
                <a:gd name="connsiteY307" fmla="*/ 2895260 h 8279952"/>
                <a:gd name="connsiteX308" fmla="*/ 0 w 7629070"/>
                <a:gd name="connsiteY308" fmla="*/ 2873220 h 8279952"/>
                <a:gd name="connsiteX309" fmla="*/ 866 w 7629070"/>
                <a:gd name="connsiteY309" fmla="*/ 2850314 h 8279952"/>
                <a:gd name="connsiteX310" fmla="*/ 2161 w 7629070"/>
                <a:gd name="connsiteY310" fmla="*/ 2827406 h 8279952"/>
                <a:gd name="connsiteX311" fmla="*/ 3026 w 7629070"/>
                <a:gd name="connsiteY311" fmla="*/ 2804932 h 8279952"/>
                <a:gd name="connsiteX312" fmla="*/ 5187 w 7629070"/>
                <a:gd name="connsiteY312" fmla="*/ 2781594 h 8279952"/>
                <a:gd name="connsiteX313" fmla="*/ 7348 w 7629070"/>
                <a:gd name="connsiteY313" fmla="*/ 2758688 h 8279952"/>
                <a:gd name="connsiteX314" fmla="*/ 9940 w 7629070"/>
                <a:gd name="connsiteY314" fmla="*/ 2735349 h 8279952"/>
                <a:gd name="connsiteX315" fmla="*/ 12535 w 7629070"/>
                <a:gd name="connsiteY315" fmla="*/ 2712011 h 8279952"/>
                <a:gd name="connsiteX316" fmla="*/ 15992 w 7629070"/>
                <a:gd name="connsiteY316" fmla="*/ 2688240 h 8279952"/>
                <a:gd name="connsiteX317" fmla="*/ 19017 w 7629070"/>
                <a:gd name="connsiteY317" fmla="*/ 2664902 h 8279952"/>
                <a:gd name="connsiteX318" fmla="*/ 23340 w 7629070"/>
                <a:gd name="connsiteY318" fmla="*/ 2641996 h 8279952"/>
                <a:gd name="connsiteX319" fmla="*/ 27661 w 7629070"/>
                <a:gd name="connsiteY319" fmla="*/ 2618657 h 8279952"/>
                <a:gd name="connsiteX320" fmla="*/ 31551 w 7629070"/>
                <a:gd name="connsiteY320" fmla="*/ 2595751 h 8279952"/>
                <a:gd name="connsiteX321" fmla="*/ 36306 w 7629070"/>
                <a:gd name="connsiteY321" fmla="*/ 2572413 h 8279952"/>
                <a:gd name="connsiteX322" fmla="*/ 41491 w 7629070"/>
                <a:gd name="connsiteY322" fmla="*/ 2549508 h 8279952"/>
                <a:gd name="connsiteX323" fmla="*/ 46677 w 7629070"/>
                <a:gd name="connsiteY323" fmla="*/ 2527033 h 8279952"/>
                <a:gd name="connsiteX324" fmla="*/ 51864 w 7629070"/>
                <a:gd name="connsiteY324" fmla="*/ 2504559 h 8279952"/>
                <a:gd name="connsiteX325" fmla="*/ 57483 w 7629070"/>
                <a:gd name="connsiteY325" fmla="*/ 2482517 h 8279952"/>
                <a:gd name="connsiteX326" fmla="*/ 63101 w 7629070"/>
                <a:gd name="connsiteY326" fmla="*/ 2460043 h 8279952"/>
                <a:gd name="connsiteX327" fmla="*/ 69583 w 7629070"/>
                <a:gd name="connsiteY327" fmla="*/ 2438432 h 8279952"/>
                <a:gd name="connsiteX328" fmla="*/ 75634 w 7629070"/>
                <a:gd name="connsiteY328" fmla="*/ 2417255 h 8279952"/>
                <a:gd name="connsiteX329" fmla="*/ 81686 w 7629070"/>
                <a:gd name="connsiteY329" fmla="*/ 2396510 h 8279952"/>
                <a:gd name="connsiteX330" fmla="*/ 88168 w 7629070"/>
                <a:gd name="connsiteY330" fmla="*/ 2375765 h 8279952"/>
                <a:gd name="connsiteX331" fmla="*/ 94650 w 7629070"/>
                <a:gd name="connsiteY331" fmla="*/ 2355452 h 8279952"/>
                <a:gd name="connsiteX332" fmla="*/ 101566 w 7629070"/>
                <a:gd name="connsiteY332" fmla="*/ 2336003 h 8279952"/>
                <a:gd name="connsiteX333" fmla="*/ 108913 w 7629070"/>
                <a:gd name="connsiteY333" fmla="*/ 2316987 h 8279952"/>
                <a:gd name="connsiteX334" fmla="*/ 115397 w 7629070"/>
                <a:gd name="connsiteY334" fmla="*/ 2298403 h 8279952"/>
                <a:gd name="connsiteX335" fmla="*/ 122742 w 7629070"/>
                <a:gd name="connsiteY335" fmla="*/ 2279386 h 8279952"/>
                <a:gd name="connsiteX336" fmla="*/ 130090 w 7629070"/>
                <a:gd name="connsiteY336" fmla="*/ 2262531 h 8279952"/>
                <a:gd name="connsiteX337" fmla="*/ 137437 w 7629070"/>
                <a:gd name="connsiteY337" fmla="*/ 2245243 h 8279952"/>
                <a:gd name="connsiteX338" fmla="*/ 144353 w 7629070"/>
                <a:gd name="connsiteY338" fmla="*/ 2228820 h 8279952"/>
                <a:gd name="connsiteX339" fmla="*/ 151701 w 7629070"/>
                <a:gd name="connsiteY339" fmla="*/ 2213261 h 8279952"/>
                <a:gd name="connsiteX340" fmla="*/ 169420 w 7629070"/>
                <a:gd name="connsiteY340" fmla="*/ 2178253 h 8279952"/>
                <a:gd name="connsiteX341" fmla="*/ 186275 w 7629070"/>
                <a:gd name="connsiteY341" fmla="*/ 2142813 h 8279952"/>
                <a:gd name="connsiteX342" fmla="*/ 203996 w 7629070"/>
                <a:gd name="connsiteY342" fmla="*/ 2108670 h 8279952"/>
                <a:gd name="connsiteX343" fmla="*/ 222581 w 7629070"/>
                <a:gd name="connsiteY343" fmla="*/ 2074527 h 8279952"/>
                <a:gd name="connsiteX344" fmla="*/ 232089 w 7629070"/>
                <a:gd name="connsiteY344" fmla="*/ 2058103 h 8279952"/>
                <a:gd name="connsiteX345" fmla="*/ 241163 w 7629070"/>
                <a:gd name="connsiteY345" fmla="*/ 2041679 h 8279952"/>
                <a:gd name="connsiteX346" fmla="*/ 251105 w 7629070"/>
                <a:gd name="connsiteY346" fmla="*/ 2025689 h 8279952"/>
                <a:gd name="connsiteX347" fmla="*/ 261045 w 7629070"/>
                <a:gd name="connsiteY347" fmla="*/ 2009265 h 8279952"/>
                <a:gd name="connsiteX348" fmla="*/ 271419 w 7629070"/>
                <a:gd name="connsiteY348" fmla="*/ 1993275 h 8279952"/>
                <a:gd name="connsiteX349" fmla="*/ 281790 w 7629070"/>
                <a:gd name="connsiteY349" fmla="*/ 1977715 h 8279952"/>
                <a:gd name="connsiteX350" fmla="*/ 292595 w 7629070"/>
                <a:gd name="connsiteY350" fmla="*/ 1962156 h 8279952"/>
                <a:gd name="connsiteX351" fmla="*/ 303399 w 7629070"/>
                <a:gd name="connsiteY351" fmla="*/ 1947893 h 8279952"/>
                <a:gd name="connsiteX352" fmla="*/ 315070 w 7629070"/>
                <a:gd name="connsiteY352" fmla="*/ 1932335 h 8279952"/>
                <a:gd name="connsiteX353" fmla="*/ 325873 w 7629070"/>
                <a:gd name="connsiteY353" fmla="*/ 1917208 h 8279952"/>
                <a:gd name="connsiteX354" fmla="*/ 336678 w 7629070"/>
                <a:gd name="connsiteY354" fmla="*/ 1901650 h 8279952"/>
                <a:gd name="connsiteX355" fmla="*/ 347915 w 7629070"/>
                <a:gd name="connsiteY355" fmla="*/ 1886955 h 8279952"/>
                <a:gd name="connsiteX356" fmla="*/ 358721 w 7629070"/>
                <a:gd name="connsiteY356" fmla="*/ 1871828 h 8279952"/>
                <a:gd name="connsiteX357" fmla="*/ 370390 w 7629070"/>
                <a:gd name="connsiteY357" fmla="*/ 1857133 h 8279952"/>
                <a:gd name="connsiteX358" fmla="*/ 382058 w 7629070"/>
                <a:gd name="connsiteY358" fmla="*/ 1843304 h 8279952"/>
                <a:gd name="connsiteX359" fmla="*/ 394593 w 7629070"/>
                <a:gd name="connsiteY359" fmla="*/ 1829906 h 8279952"/>
                <a:gd name="connsiteX360" fmla="*/ 424846 w 7629070"/>
                <a:gd name="connsiteY360" fmla="*/ 1797058 h 8279952"/>
                <a:gd name="connsiteX361" fmla="*/ 443862 w 7629070"/>
                <a:gd name="connsiteY361" fmla="*/ 1775450 h 8279952"/>
                <a:gd name="connsiteX362" fmla="*/ 455531 w 7629070"/>
                <a:gd name="connsiteY362" fmla="*/ 1760323 h 8279952"/>
                <a:gd name="connsiteX363" fmla="*/ 464607 w 7629070"/>
                <a:gd name="connsiteY363" fmla="*/ 1750381 h 8279952"/>
                <a:gd name="connsiteX364" fmla="*/ 469362 w 7629070"/>
                <a:gd name="connsiteY364" fmla="*/ 1745196 h 8279952"/>
                <a:gd name="connsiteX365" fmla="*/ 474549 w 7629070"/>
                <a:gd name="connsiteY365" fmla="*/ 1740441 h 8279952"/>
                <a:gd name="connsiteX366" fmla="*/ 480168 w 7629070"/>
                <a:gd name="connsiteY366" fmla="*/ 1733959 h 8279952"/>
                <a:gd name="connsiteX367" fmla="*/ 487947 w 7629070"/>
                <a:gd name="connsiteY367" fmla="*/ 1727475 h 8279952"/>
                <a:gd name="connsiteX368" fmla="*/ 509989 w 7629070"/>
                <a:gd name="connsiteY368" fmla="*/ 1708459 h 8279952"/>
                <a:gd name="connsiteX369" fmla="*/ 543699 w 7629070"/>
                <a:gd name="connsiteY369" fmla="*/ 1679935 h 8279952"/>
                <a:gd name="connsiteX370" fmla="*/ 551478 w 7629070"/>
                <a:gd name="connsiteY370" fmla="*/ 1672587 h 8279952"/>
                <a:gd name="connsiteX371" fmla="*/ 558825 w 7629070"/>
                <a:gd name="connsiteY371" fmla="*/ 1666537 h 8279952"/>
                <a:gd name="connsiteX372" fmla="*/ 564877 w 7629070"/>
                <a:gd name="connsiteY372" fmla="*/ 1660053 h 8279952"/>
                <a:gd name="connsiteX373" fmla="*/ 570496 w 7629070"/>
                <a:gd name="connsiteY373" fmla="*/ 1654002 h 8279952"/>
                <a:gd name="connsiteX374" fmla="*/ 582597 w 7629070"/>
                <a:gd name="connsiteY374" fmla="*/ 1641468 h 8279952"/>
                <a:gd name="connsiteX375" fmla="*/ 596426 w 7629070"/>
                <a:gd name="connsiteY375" fmla="*/ 1628071 h 8279952"/>
                <a:gd name="connsiteX376" fmla="*/ 775355 w 7629070"/>
                <a:gd name="connsiteY376" fmla="*/ 1493660 h 8279952"/>
                <a:gd name="connsiteX377" fmla="*/ 815549 w 7629070"/>
                <a:gd name="connsiteY377" fmla="*/ 1467296 h 8279952"/>
                <a:gd name="connsiteX378" fmla="*/ 857904 w 7629070"/>
                <a:gd name="connsiteY378" fmla="*/ 1441364 h 8279952"/>
                <a:gd name="connsiteX379" fmla="*/ 901555 w 7629070"/>
                <a:gd name="connsiteY379" fmla="*/ 1415000 h 8279952"/>
                <a:gd name="connsiteX380" fmla="*/ 946070 w 7629070"/>
                <a:gd name="connsiteY380" fmla="*/ 1388636 h 8279952"/>
                <a:gd name="connsiteX381" fmla="*/ 992315 w 7629070"/>
                <a:gd name="connsiteY381" fmla="*/ 1362704 h 8279952"/>
                <a:gd name="connsiteX382" fmla="*/ 1038127 w 7629070"/>
                <a:gd name="connsiteY382" fmla="*/ 1336772 h 8279952"/>
                <a:gd name="connsiteX383" fmla="*/ 1085238 w 7629070"/>
                <a:gd name="connsiteY383" fmla="*/ 1310842 h 8279952"/>
                <a:gd name="connsiteX384" fmla="*/ 1132347 w 7629070"/>
                <a:gd name="connsiteY384" fmla="*/ 1284911 h 8279952"/>
                <a:gd name="connsiteX385" fmla="*/ 1180319 w 7629070"/>
                <a:gd name="connsiteY385" fmla="*/ 1258979 h 8279952"/>
                <a:gd name="connsiteX386" fmla="*/ 1227428 w 7629070"/>
                <a:gd name="connsiteY386" fmla="*/ 1233047 h 8279952"/>
                <a:gd name="connsiteX387" fmla="*/ 1274537 w 7629070"/>
                <a:gd name="connsiteY387" fmla="*/ 1207980 h 8279952"/>
                <a:gd name="connsiteX388" fmla="*/ 1321214 w 7629070"/>
                <a:gd name="connsiteY388" fmla="*/ 1182480 h 8279952"/>
                <a:gd name="connsiteX389" fmla="*/ 1366594 w 7629070"/>
                <a:gd name="connsiteY389" fmla="*/ 1156982 h 8279952"/>
                <a:gd name="connsiteX390" fmla="*/ 1411111 w 7629070"/>
                <a:gd name="connsiteY390" fmla="*/ 1131913 h 8279952"/>
                <a:gd name="connsiteX391" fmla="*/ 1455194 w 7629070"/>
                <a:gd name="connsiteY391" fmla="*/ 1106415 h 8279952"/>
                <a:gd name="connsiteX392" fmla="*/ 1497118 w 7629070"/>
                <a:gd name="connsiteY392" fmla="*/ 1081780 h 8279952"/>
                <a:gd name="connsiteX393" fmla="*/ 1530829 w 7629070"/>
                <a:gd name="connsiteY393" fmla="*/ 1061466 h 8279952"/>
                <a:gd name="connsiteX394" fmla="*/ 1564106 w 7629070"/>
                <a:gd name="connsiteY394" fmla="*/ 1042882 h 8279952"/>
                <a:gd name="connsiteX395" fmla="*/ 1596954 w 7629070"/>
                <a:gd name="connsiteY395" fmla="*/ 1024297 h 8279952"/>
                <a:gd name="connsiteX396" fmla="*/ 1630233 w 7629070"/>
                <a:gd name="connsiteY396" fmla="*/ 1005281 h 8279952"/>
                <a:gd name="connsiteX397" fmla="*/ 1662647 w 7629070"/>
                <a:gd name="connsiteY397" fmla="*/ 987562 h 8279952"/>
                <a:gd name="connsiteX398" fmla="*/ 1695925 w 7629070"/>
                <a:gd name="connsiteY398" fmla="*/ 968544 h 8279952"/>
                <a:gd name="connsiteX399" fmla="*/ 1729636 w 7629070"/>
                <a:gd name="connsiteY399" fmla="*/ 949961 h 8279952"/>
                <a:gd name="connsiteX400" fmla="*/ 1763347 w 7629070"/>
                <a:gd name="connsiteY400" fmla="*/ 930080 h 8279952"/>
                <a:gd name="connsiteX401" fmla="*/ 1823422 w 7629070"/>
                <a:gd name="connsiteY401" fmla="*/ 893776 h 8279952"/>
                <a:gd name="connsiteX402" fmla="*/ 1893439 w 7629070"/>
                <a:gd name="connsiteY402" fmla="*/ 851852 h 8279952"/>
                <a:gd name="connsiteX403" fmla="*/ 1971664 w 7629070"/>
                <a:gd name="connsiteY403" fmla="*/ 805609 h 8279952"/>
                <a:gd name="connsiteX404" fmla="*/ 2055511 w 7629070"/>
                <a:gd name="connsiteY404" fmla="*/ 755473 h 8279952"/>
                <a:gd name="connsiteX405" fmla="*/ 2144973 w 7629070"/>
                <a:gd name="connsiteY405" fmla="*/ 702746 h 8279952"/>
                <a:gd name="connsiteX406" fmla="*/ 2238328 w 7629070"/>
                <a:gd name="connsiteY406" fmla="*/ 647858 h 8279952"/>
                <a:gd name="connsiteX407" fmla="*/ 2333843 w 7629070"/>
                <a:gd name="connsiteY407" fmla="*/ 591673 h 8279952"/>
                <a:gd name="connsiteX408" fmla="*/ 2430221 w 7629070"/>
                <a:gd name="connsiteY408" fmla="*/ 535056 h 8279952"/>
                <a:gd name="connsiteX409" fmla="*/ 2526600 w 7629070"/>
                <a:gd name="connsiteY409" fmla="*/ 479302 h 8279952"/>
                <a:gd name="connsiteX410" fmla="*/ 2620819 w 7629070"/>
                <a:gd name="connsiteY410" fmla="*/ 424846 h 8279952"/>
                <a:gd name="connsiteX411" fmla="*/ 2711579 w 7629070"/>
                <a:gd name="connsiteY411" fmla="*/ 372550 h 8279952"/>
                <a:gd name="connsiteX412" fmla="*/ 2798018 w 7629070"/>
                <a:gd name="connsiteY412" fmla="*/ 323280 h 8279952"/>
                <a:gd name="connsiteX413" fmla="*/ 2878406 w 7629070"/>
                <a:gd name="connsiteY413" fmla="*/ 278332 h 8279952"/>
                <a:gd name="connsiteX414" fmla="*/ 2951445 w 7629070"/>
                <a:gd name="connsiteY414" fmla="*/ 238571 h 8279952"/>
                <a:gd name="connsiteX415" fmla="*/ 2984293 w 7629070"/>
                <a:gd name="connsiteY415" fmla="*/ 220418 h 8279952"/>
                <a:gd name="connsiteX416" fmla="*/ 3014978 w 7629070"/>
                <a:gd name="connsiteY416" fmla="*/ 203996 h 8279952"/>
                <a:gd name="connsiteX417" fmla="*/ 3043502 w 7629070"/>
                <a:gd name="connsiteY417" fmla="*/ 188869 h 8279952"/>
                <a:gd name="connsiteX418" fmla="*/ 3069003 w 7629070"/>
                <a:gd name="connsiteY418" fmla="*/ 175903 h 8279952"/>
                <a:gd name="connsiteX419" fmla="*/ 3113519 w 7629070"/>
                <a:gd name="connsiteY419" fmla="*/ 154293 h 8279952"/>
                <a:gd name="connsiteX420" fmla="*/ 3158467 w 7629070"/>
                <a:gd name="connsiteY420" fmla="*/ 133979 h 8279952"/>
                <a:gd name="connsiteX421" fmla="*/ 3203847 w 7629070"/>
                <a:gd name="connsiteY421" fmla="*/ 115397 h 8279952"/>
                <a:gd name="connsiteX422" fmla="*/ 3249659 w 7629070"/>
                <a:gd name="connsiteY422" fmla="*/ 98541 h 8279952"/>
                <a:gd name="connsiteX423" fmla="*/ 3296336 w 7629070"/>
                <a:gd name="connsiteY423" fmla="*/ 82117 h 8279952"/>
                <a:gd name="connsiteX424" fmla="*/ 3342148 w 7629070"/>
                <a:gd name="connsiteY424" fmla="*/ 67854 h 8279952"/>
                <a:gd name="connsiteX425" fmla="*/ 3389257 w 7629070"/>
                <a:gd name="connsiteY425" fmla="*/ 54888 h 8279952"/>
                <a:gd name="connsiteX426" fmla="*/ 3436366 w 7629070"/>
                <a:gd name="connsiteY426" fmla="*/ 42788 h 8279952"/>
                <a:gd name="connsiteX427" fmla="*/ 3483477 w 7629070"/>
                <a:gd name="connsiteY427" fmla="*/ 32414 h 8279952"/>
                <a:gd name="connsiteX428" fmla="*/ 3531449 w 7629070"/>
                <a:gd name="connsiteY428" fmla="*/ 23771 h 8279952"/>
                <a:gd name="connsiteX429" fmla="*/ 3578990 w 7629070"/>
                <a:gd name="connsiteY429" fmla="*/ 16424 h 8279952"/>
                <a:gd name="connsiteX430" fmla="*/ 3626532 w 7629070"/>
                <a:gd name="connsiteY430" fmla="*/ 10374 h 8279952"/>
                <a:gd name="connsiteX431" fmla="*/ 3674505 w 7629070"/>
                <a:gd name="connsiteY431" fmla="*/ 5619 h 8279952"/>
                <a:gd name="connsiteX432" fmla="*/ 3722911 w 7629070"/>
                <a:gd name="connsiteY432" fmla="*/ 2595 h 8279952"/>
                <a:gd name="connsiteX433" fmla="*/ 3770883 w 7629070"/>
                <a:gd name="connsiteY433" fmla="*/ 432 h 827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</a:cxnLst>
              <a:rect l="l" t="t" r="r" b="b"/>
              <a:pathLst>
                <a:path w="7629070" h="8279952">
                  <a:moveTo>
                    <a:pt x="3819289" y="0"/>
                  </a:moveTo>
                  <a:lnTo>
                    <a:pt x="3867264" y="866"/>
                  </a:lnTo>
                  <a:lnTo>
                    <a:pt x="3915668" y="3026"/>
                  </a:lnTo>
                  <a:lnTo>
                    <a:pt x="3963642" y="6916"/>
                  </a:lnTo>
                  <a:lnTo>
                    <a:pt x="4011183" y="12103"/>
                  </a:lnTo>
                  <a:lnTo>
                    <a:pt x="4059589" y="18585"/>
                  </a:lnTo>
                  <a:lnTo>
                    <a:pt x="4107129" y="26364"/>
                  </a:lnTo>
                  <a:lnTo>
                    <a:pt x="4154238" y="35872"/>
                  </a:lnTo>
                  <a:lnTo>
                    <a:pt x="4201781" y="46246"/>
                  </a:lnTo>
                  <a:lnTo>
                    <a:pt x="4248890" y="57914"/>
                  </a:lnTo>
                  <a:lnTo>
                    <a:pt x="4295567" y="71312"/>
                  </a:lnTo>
                  <a:lnTo>
                    <a:pt x="4342242" y="86439"/>
                  </a:lnTo>
                  <a:lnTo>
                    <a:pt x="4388488" y="102431"/>
                  </a:lnTo>
                  <a:lnTo>
                    <a:pt x="4433868" y="120150"/>
                  </a:lnTo>
                  <a:lnTo>
                    <a:pt x="4479248" y="138734"/>
                  </a:lnTo>
                  <a:lnTo>
                    <a:pt x="4524628" y="159048"/>
                  </a:lnTo>
                  <a:lnTo>
                    <a:pt x="4568712" y="180657"/>
                  </a:lnTo>
                  <a:lnTo>
                    <a:pt x="6139734" y="1086533"/>
                  </a:lnTo>
                  <a:lnTo>
                    <a:pt x="6156589" y="1096473"/>
                  </a:lnTo>
                  <a:lnTo>
                    <a:pt x="6173445" y="1105983"/>
                  </a:lnTo>
                  <a:lnTo>
                    <a:pt x="6190301" y="1115923"/>
                  </a:lnTo>
                  <a:lnTo>
                    <a:pt x="6207588" y="1124999"/>
                  </a:lnTo>
                  <a:lnTo>
                    <a:pt x="6224012" y="1134507"/>
                  </a:lnTo>
                  <a:lnTo>
                    <a:pt x="6241299" y="1143150"/>
                  </a:lnTo>
                  <a:lnTo>
                    <a:pt x="6257289" y="1152658"/>
                  </a:lnTo>
                  <a:lnTo>
                    <a:pt x="6273281" y="1161303"/>
                  </a:lnTo>
                  <a:lnTo>
                    <a:pt x="6929782" y="1547684"/>
                  </a:lnTo>
                  <a:lnTo>
                    <a:pt x="6947503" y="1559785"/>
                  </a:lnTo>
                  <a:lnTo>
                    <a:pt x="6963061" y="1571454"/>
                  </a:lnTo>
                  <a:lnTo>
                    <a:pt x="6976891" y="1582691"/>
                  </a:lnTo>
                  <a:lnTo>
                    <a:pt x="6989857" y="1593064"/>
                  </a:lnTo>
                  <a:lnTo>
                    <a:pt x="7012331" y="1611649"/>
                  </a:lnTo>
                  <a:lnTo>
                    <a:pt x="7030915" y="1628936"/>
                  </a:lnTo>
                  <a:lnTo>
                    <a:pt x="7048203" y="1644926"/>
                  </a:lnTo>
                  <a:lnTo>
                    <a:pt x="7064195" y="1660487"/>
                  </a:lnTo>
                  <a:lnTo>
                    <a:pt x="7072406" y="1667832"/>
                  </a:lnTo>
                  <a:lnTo>
                    <a:pt x="7081051" y="1675613"/>
                  </a:lnTo>
                  <a:lnTo>
                    <a:pt x="7090125" y="1683392"/>
                  </a:lnTo>
                  <a:lnTo>
                    <a:pt x="7099633" y="1691172"/>
                  </a:lnTo>
                  <a:lnTo>
                    <a:pt x="7115193" y="1701977"/>
                  </a:lnTo>
                  <a:lnTo>
                    <a:pt x="7125565" y="1709324"/>
                  </a:lnTo>
                  <a:lnTo>
                    <a:pt x="7130752" y="1713646"/>
                  </a:lnTo>
                  <a:lnTo>
                    <a:pt x="7135939" y="1717967"/>
                  </a:lnTo>
                  <a:lnTo>
                    <a:pt x="7142421" y="1723586"/>
                  </a:lnTo>
                  <a:lnTo>
                    <a:pt x="7150200" y="1732230"/>
                  </a:lnTo>
                  <a:lnTo>
                    <a:pt x="7176997" y="1762052"/>
                  </a:lnTo>
                  <a:lnTo>
                    <a:pt x="7203361" y="1792737"/>
                  </a:lnTo>
                  <a:lnTo>
                    <a:pt x="7228859" y="1822990"/>
                  </a:lnTo>
                  <a:lnTo>
                    <a:pt x="7253927" y="1854109"/>
                  </a:lnTo>
                  <a:lnTo>
                    <a:pt x="7278563" y="1885658"/>
                  </a:lnTo>
                  <a:lnTo>
                    <a:pt x="7302332" y="1917640"/>
                  </a:lnTo>
                  <a:lnTo>
                    <a:pt x="7325237" y="1950056"/>
                  </a:lnTo>
                  <a:lnTo>
                    <a:pt x="7347280" y="1982901"/>
                  </a:lnTo>
                  <a:lnTo>
                    <a:pt x="7368891" y="2016181"/>
                  </a:lnTo>
                  <a:lnTo>
                    <a:pt x="7389636" y="2049460"/>
                  </a:lnTo>
                  <a:lnTo>
                    <a:pt x="7409949" y="2083603"/>
                  </a:lnTo>
                  <a:lnTo>
                    <a:pt x="7428965" y="2117746"/>
                  </a:lnTo>
                  <a:lnTo>
                    <a:pt x="7447982" y="2152753"/>
                  </a:lnTo>
                  <a:lnTo>
                    <a:pt x="7465269" y="2188193"/>
                  </a:lnTo>
                  <a:lnTo>
                    <a:pt x="7482557" y="2223633"/>
                  </a:lnTo>
                  <a:lnTo>
                    <a:pt x="7498549" y="2259505"/>
                  </a:lnTo>
                  <a:lnTo>
                    <a:pt x="7513675" y="2296242"/>
                  </a:lnTo>
                  <a:lnTo>
                    <a:pt x="7527937" y="2332977"/>
                  </a:lnTo>
                  <a:lnTo>
                    <a:pt x="7541768" y="2370146"/>
                  </a:lnTo>
                  <a:lnTo>
                    <a:pt x="7553869" y="2407747"/>
                  </a:lnTo>
                  <a:lnTo>
                    <a:pt x="7565971" y="2446213"/>
                  </a:lnTo>
                  <a:lnTo>
                    <a:pt x="7576343" y="2485109"/>
                  </a:lnTo>
                  <a:lnTo>
                    <a:pt x="7586283" y="2524007"/>
                  </a:lnTo>
                  <a:lnTo>
                    <a:pt x="7594927" y="2563337"/>
                  </a:lnTo>
                  <a:lnTo>
                    <a:pt x="7602707" y="2603530"/>
                  </a:lnTo>
                  <a:lnTo>
                    <a:pt x="7610053" y="2643725"/>
                  </a:lnTo>
                  <a:lnTo>
                    <a:pt x="7615673" y="2684784"/>
                  </a:lnTo>
                  <a:lnTo>
                    <a:pt x="7620427" y="2725841"/>
                  </a:lnTo>
                  <a:lnTo>
                    <a:pt x="7624317" y="2767765"/>
                  </a:lnTo>
                  <a:lnTo>
                    <a:pt x="7626909" y="2809687"/>
                  </a:lnTo>
                  <a:lnTo>
                    <a:pt x="7628638" y="2852475"/>
                  </a:lnTo>
                  <a:lnTo>
                    <a:pt x="7629070" y="2895260"/>
                  </a:lnTo>
                  <a:lnTo>
                    <a:pt x="7629070" y="5384692"/>
                  </a:lnTo>
                  <a:lnTo>
                    <a:pt x="7628638" y="5418835"/>
                  </a:lnTo>
                  <a:lnTo>
                    <a:pt x="7626909" y="5453410"/>
                  </a:lnTo>
                  <a:lnTo>
                    <a:pt x="7624749" y="5488418"/>
                  </a:lnTo>
                  <a:lnTo>
                    <a:pt x="7621723" y="5523858"/>
                  </a:lnTo>
                  <a:lnTo>
                    <a:pt x="7617833" y="5560162"/>
                  </a:lnTo>
                  <a:lnTo>
                    <a:pt x="7612646" y="5595602"/>
                  </a:lnTo>
                  <a:lnTo>
                    <a:pt x="7606596" y="5632339"/>
                  </a:lnTo>
                  <a:lnTo>
                    <a:pt x="7600114" y="5668643"/>
                  </a:lnTo>
                  <a:lnTo>
                    <a:pt x="7592335" y="5705378"/>
                  </a:lnTo>
                  <a:lnTo>
                    <a:pt x="7584122" y="5742116"/>
                  </a:lnTo>
                  <a:lnTo>
                    <a:pt x="7575045" y="5778853"/>
                  </a:lnTo>
                  <a:lnTo>
                    <a:pt x="7565537" y="5815588"/>
                  </a:lnTo>
                  <a:lnTo>
                    <a:pt x="7554300" y="5852326"/>
                  </a:lnTo>
                  <a:lnTo>
                    <a:pt x="7543063" y="5888629"/>
                  </a:lnTo>
                  <a:lnTo>
                    <a:pt x="7531395" y="5924933"/>
                  </a:lnTo>
                  <a:lnTo>
                    <a:pt x="7518860" y="5960373"/>
                  </a:lnTo>
                  <a:lnTo>
                    <a:pt x="7505463" y="5996245"/>
                  </a:lnTo>
                  <a:lnTo>
                    <a:pt x="7491201" y="6031253"/>
                  </a:lnTo>
                  <a:lnTo>
                    <a:pt x="7476506" y="6066260"/>
                  </a:lnTo>
                  <a:lnTo>
                    <a:pt x="7461379" y="6100404"/>
                  </a:lnTo>
                  <a:lnTo>
                    <a:pt x="7445387" y="6133682"/>
                  </a:lnTo>
                  <a:lnTo>
                    <a:pt x="7428532" y="6166961"/>
                  </a:lnTo>
                  <a:lnTo>
                    <a:pt x="7411677" y="6198944"/>
                  </a:lnTo>
                  <a:lnTo>
                    <a:pt x="7393957" y="6230494"/>
                  </a:lnTo>
                  <a:lnTo>
                    <a:pt x="7375805" y="6261611"/>
                  </a:lnTo>
                  <a:lnTo>
                    <a:pt x="7357220" y="6291864"/>
                  </a:lnTo>
                  <a:lnTo>
                    <a:pt x="7337340" y="6320822"/>
                  </a:lnTo>
                  <a:lnTo>
                    <a:pt x="7317892" y="6348483"/>
                  </a:lnTo>
                  <a:lnTo>
                    <a:pt x="7297579" y="6375710"/>
                  </a:lnTo>
                  <a:lnTo>
                    <a:pt x="7277265" y="6401642"/>
                  </a:lnTo>
                  <a:lnTo>
                    <a:pt x="7256089" y="6426277"/>
                  </a:lnTo>
                  <a:lnTo>
                    <a:pt x="7234477" y="6450048"/>
                  </a:lnTo>
                  <a:lnTo>
                    <a:pt x="7220648" y="6463878"/>
                  </a:lnTo>
                  <a:lnTo>
                    <a:pt x="7208546" y="6475978"/>
                  </a:lnTo>
                  <a:lnTo>
                    <a:pt x="7202495" y="6482031"/>
                  </a:lnTo>
                  <a:lnTo>
                    <a:pt x="7196445" y="6488513"/>
                  </a:lnTo>
                  <a:lnTo>
                    <a:pt x="7190395" y="6494997"/>
                  </a:lnTo>
                  <a:lnTo>
                    <a:pt x="7183911" y="6503208"/>
                  </a:lnTo>
                  <a:lnTo>
                    <a:pt x="7160573" y="6532164"/>
                  </a:lnTo>
                  <a:lnTo>
                    <a:pt x="7145447" y="6550317"/>
                  </a:lnTo>
                  <a:lnTo>
                    <a:pt x="7139828" y="6556367"/>
                  </a:lnTo>
                  <a:lnTo>
                    <a:pt x="7135507" y="6560256"/>
                  </a:lnTo>
                  <a:lnTo>
                    <a:pt x="7132049" y="6563282"/>
                  </a:lnTo>
                  <a:lnTo>
                    <a:pt x="7129023" y="6565443"/>
                  </a:lnTo>
                  <a:lnTo>
                    <a:pt x="7122973" y="6568901"/>
                  </a:lnTo>
                  <a:lnTo>
                    <a:pt x="7115193" y="6573654"/>
                  </a:lnTo>
                  <a:lnTo>
                    <a:pt x="7110007" y="6577977"/>
                  </a:lnTo>
                  <a:lnTo>
                    <a:pt x="7103525" y="6583162"/>
                  </a:lnTo>
                  <a:lnTo>
                    <a:pt x="7094448" y="6590510"/>
                  </a:lnTo>
                  <a:lnTo>
                    <a:pt x="7084075" y="6599586"/>
                  </a:lnTo>
                  <a:lnTo>
                    <a:pt x="7064627" y="6617739"/>
                  </a:lnTo>
                  <a:lnTo>
                    <a:pt x="7044745" y="6635458"/>
                  </a:lnTo>
                  <a:lnTo>
                    <a:pt x="7025297" y="6652314"/>
                  </a:lnTo>
                  <a:lnTo>
                    <a:pt x="7004983" y="6669601"/>
                  </a:lnTo>
                  <a:lnTo>
                    <a:pt x="6984670" y="6686025"/>
                  </a:lnTo>
                  <a:lnTo>
                    <a:pt x="6964790" y="6702017"/>
                  </a:lnTo>
                  <a:lnTo>
                    <a:pt x="6944477" y="6718007"/>
                  </a:lnTo>
                  <a:lnTo>
                    <a:pt x="6923731" y="6733565"/>
                  </a:lnTo>
                  <a:lnTo>
                    <a:pt x="6902987" y="6748692"/>
                  </a:lnTo>
                  <a:lnTo>
                    <a:pt x="6882241" y="6763821"/>
                  </a:lnTo>
                  <a:lnTo>
                    <a:pt x="6861496" y="6778514"/>
                  </a:lnTo>
                  <a:lnTo>
                    <a:pt x="6840751" y="6793209"/>
                  </a:lnTo>
                  <a:lnTo>
                    <a:pt x="6798395" y="6821733"/>
                  </a:lnTo>
                  <a:lnTo>
                    <a:pt x="6755607" y="6848962"/>
                  </a:lnTo>
                  <a:lnTo>
                    <a:pt x="6711957" y="6876189"/>
                  </a:lnTo>
                  <a:lnTo>
                    <a:pt x="6667873" y="6901689"/>
                  </a:lnTo>
                  <a:lnTo>
                    <a:pt x="6623357" y="6927621"/>
                  </a:lnTo>
                  <a:lnTo>
                    <a:pt x="6577977" y="6953120"/>
                  </a:lnTo>
                  <a:lnTo>
                    <a:pt x="6531732" y="6977755"/>
                  </a:lnTo>
                  <a:lnTo>
                    <a:pt x="6485055" y="7002823"/>
                  </a:lnTo>
                  <a:lnTo>
                    <a:pt x="6437945" y="7027458"/>
                  </a:lnTo>
                  <a:lnTo>
                    <a:pt x="6389973" y="7052524"/>
                  </a:lnTo>
                  <a:lnTo>
                    <a:pt x="5602086" y="7503302"/>
                  </a:lnTo>
                  <a:lnTo>
                    <a:pt x="5569238" y="7522750"/>
                  </a:lnTo>
                  <a:lnTo>
                    <a:pt x="5535959" y="7542200"/>
                  </a:lnTo>
                  <a:lnTo>
                    <a:pt x="5503113" y="7561216"/>
                  </a:lnTo>
                  <a:lnTo>
                    <a:pt x="5470699" y="7579801"/>
                  </a:lnTo>
                  <a:lnTo>
                    <a:pt x="5437852" y="7598385"/>
                  </a:lnTo>
                  <a:lnTo>
                    <a:pt x="5405869" y="7616968"/>
                  </a:lnTo>
                  <a:lnTo>
                    <a:pt x="5373887" y="7635552"/>
                  </a:lnTo>
                  <a:lnTo>
                    <a:pt x="5341905" y="7654137"/>
                  </a:lnTo>
                  <a:lnTo>
                    <a:pt x="5309491" y="7672721"/>
                  </a:lnTo>
                  <a:lnTo>
                    <a:pt x="5277509" y="7691738"/>
                  </a:lnTo>
                  <a:lnTo>
                    <a:pt x="5245526" y="7710322"/>
                  </a:lnTo>
                  <a:lnTo>
                    <a:pt x="5213112" y="7728907"/>
                  </a:lnTo>
                  <a:lnTo>
                    <a:pt x="5181130" y="7747923"/>
                  </a:lnTo>
                  <a:lnTo>
                    <a:pt x="5148714" y="7766939"/>
                  </a:lnTo>
                  <a:lnTo>
                    <a:pt x="5116300" y="7786389"/>
                  </a:lnTo>
                  <a:lnTo>
                    <a:pt x="5083886" y="7805837"/>
                  </a:lnTo>
                  <a:lnTo>
                    <a:pt x="5050607" y="7826150"/>
                  </a:lnTo>
                  <a:lnTo>
                    <a:pt x="5018193" y="7845599"/>
                  </a:lnTo>
                  <a:lnTo>
                    <a:pt x="4985779" y="7865047"/>
                  </a:lnTo>
                  <a:lnTo>
                    <a:pt x="4953797" y="7884065"/>
                  </a:lnTo>
                  <a:lnTo>
                    <a:pt x="4922246" y="7903081"/>
                  </a:lnTo>
                  <a:lnTo>
                    <a:pt x="4890696" y="7921665"/>
                  </a:lnTo>
                  <a:lnTo>
                    <a:pt x="4859145" y="7940682"/>
                  </a:lnTo>
                  <a:lnTo>
                    <a:pt x="4826731" y="7959266"/>
                  </a:lnTo>
                  <a:lnTo>
                    <a:pt x="4795181" y="7977417"/>
                  </a:lnTo>
                  <a:lnTo>
                    <a:pt x="4763198" y="7995138"/>
                  </a:lnTo>
                  <a:lnTo>
                    <a:pt x="4730784" y="8014154"/>
                  </a:lnTo>
                  <a:lnTo>
                    <a:pt x="4697505" y="8031442"/>
                  </a:lnTo>
                  <a:lnTo>
                    <a:pt x="4664227" y="8049594"/>
                  </a:lnTo>
                  <a:lnTo>
                    <a:pt x="4630084" y="8067745"/>
                  </a:lnTo>
                  <a:lnTo>
                    <a:pt x="4595508" y="8085898"/>
                  </a:lnTo>
                  <a:lnTo>
                    <a:pt x="4560068" y="8104051"/>
                  </a:lnTo>
                  <a:lnTo>
                    <a:pt x="4515553" y="8125660"/>
                  </a:lnTo>
                  <a:lnTo>
                    <a:pt x="4470605" y="8145973"/>
                  </a:lnTo>
                  <a:lnTo>
                    <a:pt x="4425225" y="8164557"/>
                  </a:lnTo>
                  <a:lnTo>
                    <a:pt x="4379411" y="8181413"/>
                  </a:lnTo>
                  <a:lnTo>
                    <a:pt x="4332734" y="8197837"/>
                  </a:lnTo>
                  <a:lnTo>
                    <a:pt x="4286922" y="8212098"/>
                  </a:lnTo>
                  <a:lnTo>
                    <a:pt x="4239814" y="8225064"/>
                  </a:lnTo>
                  <a:lnTo>
                    <a:pt x="4192705" y="8237165"/>
                  </a:lnTo>
                  <a:lnTo>
                    <a:pt x="4145596" y="8247538"/>
                  </a:lnTo>
                  <a:lnTo>
                    <a:pt x="4097621" y="8256183"/>
                  </a:lnTo>
                  <a:lnTo>
                    <a:pt x="4050081" y="8263530"/>
                  </a:lnTo>
                  <a:lnTo>
                    <a:pt x="4002540" y="8269581"/>
                  </a:lnTo>
                  <a:lnTo>
                    <a:pt x="3954566" y="8274334"/>
                  </a:lnTo>
                  <a:lnTo>
                    <a:pt x="3906160" y="8277360"/>
                  </a:lnTo>
                  <a:lnTo>
                    <a:pt x="3858187" y="8279520"/>
                  </a:lnTo>
                  <a:lnTo>
                    <a:pt x="3809781" y="8279952"/>
                  </a:lnTo>
                  <a:lnTo>
                    <a:pt x="3761809" y="8279089"/>
                  </a:lnTo>
                  <a:lnTo>
                    <a:pt x="3713403" y="8276928"/>
                  </a:lnTo>
                  <a:lnTo>
                    <a:pt x="3665428" y="8273038"/>
                  </a:lnTo>
                  <a:lnTo>
                    <a:pt x="3617888" y="8267852"/>
                  </a:lnTo>
                  <a:lnTo>
                    <a:pt x="3569481" y="8261368"/>
                  </a:lnTo>
                  <a:lnTo>
                    <a:pt x="3521941" y="8253589"/>
                  </a:lnTo>
                  <a:lnTo>
                    <a:pt x="3474832" y="8244080"/>
                  </a:lnTo>
                  <a:lnTo>
                    <a:pt x="3427291" y="8233709"/>
                  </a:lnTo>
                  <a:lnTo>
                    <a:pt x="3380182" y="8222038"/>
                  </a:lnTo>
                  <a:lnTo>
                    <a:pt x="3333505" y="8208640"/>
                  </a:lnTo>
                  <a:lnTo>
                    <a:pt x="3286828" y="8193514"/>
                  </a:lnTo>
                  <a:lnTo>
                    <a:pt x="3240583" y="8177523"/>
                  </a:lnTo>
                  <a:lnTo>
                    <a:pt x="3195203" y="8159802"/>
                  </a:lnTo>
                  <a:lnTo>
                    <a:pt x="3149823" y="8141218"/>
                  </a:lnTo>
                  <a:lnTo>
                    <a:pt x="3104443" y="8120906"/>
                  </a:lnTo>
                  <a:lnTo>
                    <a:pt x="3060358" y="8099296"/>
                  </a:lnTo>
                  <a:lnTo>
                    <a:pt x="3014114" y="8075525"/>
                  </a:lnTo>
                  <a:lnTo>
                    <a:pt x="2960090" y="8046568"/>
                  </a:lnTo>
                  <a:lnTo>
                    <a:pt x="2899583" y="8013289"/>
                  </a:lnTo>
                  <a:lnTo>
                    <a:pt x="2834322" y="7977417"/>
                  </a:lnTo>
                  <a:lnTo>
                    <a:pt x="2764739" y="7937224"/>
                  </a:lnTo>
                  <a:lnTo>
                    <a:pt x="2691698" y="7896165"/>
                  </a:lnTo>
                  <a:lnTo>
                    <a:pt x="2616930" y="7852514"/>
                  </a:lnTo>
                  <a:lnTo>
                    <a:pt x="2540431" y="7807998"/>
                  </a:lnTo>
                  <a:lnTo>
                    <a:pt x="2464364" y="7763050"/>
                  </a:lnTo>
                  <a:lnTo>
                    <a:pt x="2388731" y="7718533"/>
                  </a:lnTo>
                  <a:lnTo>
                    <a:pt x="2315258" y="7674882"/>
                  </a:lnTo>
                  <a:lnTo>
                    <a:pt x="2244378" y="7632960"/>
                  </a:lnTo>
                  <a:lnTo>
                    <a:pt x="2177389" y="7593198"/>
                  </a:lnTo>
                  <a:lnTo>
                    <a:pt x="2116017" y="7556029"/>
                  </a:lnTo>
                  <a:lnTo>
                    <a:pt x="2059832" y="7522750"/>
                  </a:lnTo>
                  <a:lnTo>
                    <a:pt x="2010994" y="7493362"/>
                  </a:lnTo>
                  <a:lnTo>
                    <a:pt x="1221810" y="7044313"/>
                  </a:lnTo>
                  <a:lnTo>
                    <a:pt x="1202793" y="7034372"/>
                  </a:lnTo>
                  <a:lnTo>
                    <a:pt x="1186369" y="7025729"/>
                  </a:lnTo>
                  <a:lnTo>
                    <a:pt x="1170379" y="7016653"/>
                  </a:lnTo>
                  <a:lnTo>
                    <a:pt x="1154821" y="7008008"/>
                  </a:lnTo>
                  <a:lnTo>
                    <a:pt x="1138829" y="6998933"/>
                  </a:lnTo>
                  <a:lnTo>
                    <a:pt x="1122839" y="6989857"/>
                  </a:lnTo>
                  <a:lnTo>
                    <a:pt x="1105549" y="6980349"/>
                  </a:lnTo>
                  <a:lnTo>
                    <a:pt x="1086965" y="6969975"/>
                  </a:lnTo>
                  <a:lnTo>
                    <a:pt x="699288" y="6732270"/>
                  </a:lnTo>
                  <a:lnTo>
                    <a:pt x="681569" y="6720168"/>
                  </a:lnTo>
                  <a:lnTo>
                    <a:pt x="666011" y="6708499"/>
                  </a:lnTo>
                  <a:lnTo>
                    <a:pt x="652180" y="6697262"/>
                  </a:lnTo>
                  <a:lnTo>
                    <a:pt x="639214" y="6686890"/>
                  </a:lnTo>
                  <a:lnTo>
                    <a:pt x="616739" y="6668306"/>
                  </a:lnTo>
                  <a:lnTo>
                    <a:pt x="598155" y="6651018"/>
                  </a:lnTo>
                  <a:lnTo>
                    <a:pt x="580867" y="6635026"/>
                  </a:lnTo>
                  <a:lnTo>
                    <a:pt x="564877" y="6619468"/>
                  </a:lnTo>
                  <a:lnTo>
                    <a:pt x="556665" y="6612120"/>
                  </a:lnTo>
                  <a:lnTo>
                    <a:pt x="548022" y="6604341"/>
                  </a:lnTo>
                  <a:lnTo>
                    <a:pt x="538945" y="6596562"/>
                  </a:lnTo>
                  <a:lnTo>
                    <a:pt x="529437" y="6588781"/>
                  </a:lnTo>
                  <a:lnTo>
                    <a:pt x="515606" y="6578409"/>
                  </a:lnTo>
                  <a:lnTo>
                    <a:pt x="502208" y="6567172"/>
                  </a:lnTo>
                  <a:lnTo>
                    <a:pt x="488810" y="6554638"/>
                  </a:lnTo>
                  <a:lnTo>
                    <a:pt x="475413" y="6541672"/>
                  </a:lnTo>
                  <a:lnTo>
                    <a:pt x="461583" y="6527842"/>
                  </a:lnTo>
                  <a:lnTo>
                    <a:pt x="447752" y="6513579"/>
                  </a:lnTo>
                  <a:lnTo>
                    <a:pt x="433922" y="6498021"/>
                  </a:lnTo>
                  <a:lnTo>
                    <a:pt x="420525" y="6482894"/>
                  </a:lnTo>
                  <a:lnTo>
                    <a:pt x="406695" y="6466470"/>
                  </a:lnTo>
                  <a:lnTo>
                    <a:pt x="392863" y="6450048"/>
                  </a:lnTo>
                  <a:lnTo>
                    <a:pt x="379466" y="6433193"/>
                  </a:lnTo>
                  <a:lnTo>
                    <a:pt x="366068" y="6415472"/>
                  </a:lnTo>
                  <a:lnTo>
                    <a:pt x="352670" y="6397753"/>
                  </a:lnTo>
                  <a:lnTo>
                    <a:pt x="339273" y="6379600"/>
                  </a:lnTo>
                  <a:lnTo>
                    <a:pt x="326307" y="6361447"/>
                  </a:lnTo>
                  <a:lnTo>
                    <a:pt x="313341" y="6342865"/>
                  </a:lnTo>
                  <a:lnTo>
                    <a:pt x="287841" y="6305264"/>
                  </a:lnTo>
                  <a:lnTo>
                    <a:pt x="264071" y="6267229"/>
                  </a:lnTo>
                  <a:lnTo>
                    <a:pt x="240731" y="6230062"/>
                  </a:lnTo>
                  <a:lnTo>
                    <a:pt x="219123" y="6192893"/>
                  </a:lnTo>
                  <a:lnTo>
                    <a:pt x="198378" y="6157021"/>
                  </a:lnTo>
                  <a:lnTo>
                    <a:pt x="179793" y="6122013"/>
                  </a:lnTo>
                  <a:lnTo>
                    <a:pt x="162506" y="6088734"/>
                  </a:lnTo>
                  <a:lnTo>
                    <a:pt x="147379" y="6057617"/>
                  </a:lnTo>
                  <a:lnTo>
                    <a:pt x="140463" y="6042490"/>
                  </a:lnTo>
                  <a:lnTo>
                    <a:pt x="133548" y="6025635"/>
                  </a:lnTo>
                  <a:lnTo>
                    <a:pt x="126200" y="6009211"/>
                  </a:lnTo>
                  <a:lnTo>
                    <a:pt x="119718" y="5991492"/>
                  </a:lnTo>
                  <a:lnTo>
                    <a:pt x="112371" y="5973339"/>
                  </a:lnTo>
                  <a:lnTo>
                    <a:pt x="105455" y="5954754"/>
                  </a:lnTo>
                  <a:lnTo>
                    <a:pt x="98973" y="5935738"/>
                  </a:lnTo>
                  <a:lnTo>
                    <a:pt x="92058" y="5916722"/>
                  </a:lnTo>
                  <a:lnTo>
                    <a:pt x="79957" y="5876095"/>
                  </a:lnTo>
                  <a:lnTo>
                    <a:pt x="67423" y="5834605"/>
                  </a:lnTo>
                  <a:lnTo>
                    <a:pt x="61804" y="5812996"/>
                  </a:lnTo>
                  <a:lnTo>
                    <a:pt x="55754" y="5791817"/>
                  </a:lnTo>
                  <a:lnTo>
                    <a:pt x="50135" y="5769777"/>
                  </a:lnTo>
                  <a:lnTo>
                    <a:pt x="44949" y="5747734"/>
                  </a:lnTo>
                  <a:lnTo>
                    <a:pt x="40195" y="5725692"/>
                  </a:lnTo>
                  <a:lnTo>
                    <a:pt x="35008" y="5702786"/>
                  </a:lnTo>
                  <a:lnTo>
                    <a:pt x="31119" y="5679880"/>
                  </a:lnTo>
                  <a:lnTo>
                    <a:pt x="26364" y="5657406"/>
                  </a:lnTo>
                  <a:lnTo>
                    <a:pt x="22906" y="5634500"/>
                  </a:lnTo>
                  <a:lnTo>
                    <a:pt x="18585" y="5611594"/>
                  </a:lnTo>
                  <a:lnTo>
                    <a:pt x="15559" y="5588255"/>
                  </a:lnTo>
                  <a:lnTo>
                    <a:pt x="12535" y="5565781"/>
                  </a:lnTo>
                  <a:lnTo>
                    <a:pt x="9508" y="5542875"/>
                  </a:lnTo>
                  <a:lnTo>
                    <a:pt x="7348" y="5519537"/>
                  </a:lnTo>
                  <a:lnTo>
                    <a:pt x="5187" y="5497063"/>
                  </a:lnTo>
                  <a:lnTo>
                    <a:pt x="3026" y="5474155"/>
                  </a:lnTo>
                  <a:lnTo>
                    <a:pt x="2161" y="5451249"/>
                  </a:lnTo>
                  <a:lnTo>
                    <a:pt x="866" y="5429209"/>
                  </a:lnTo>
                  <a:lnTo>
                    <a:pt x="0" y="5406735"/>
                  </a:lnTo>
                  <a:lnTo>
                    <a:pt x="0" y="5384692"/>
                  </a:lnTo>
                  <a:lnTo>
                    <a:pt x="0" y="2895260"/>
                  </a:lnTo>
                  <a:lnTo>
                    <a:pt x="0" y="2873220"/>
                  </a:lnTo>
                  <a:lnTo>
                    <a:pt x="866" y="2850314"/>
                  </a:lnTo>
                  <a:lnTo>
                    <a:pt x="2161" y="2827406"/>
                  </a:lnTo>
                  <a:lnTo>
                    <a:pt x="3026" y="2804932"/>
                  </a:lnTo>
                  <a:lnTo>
                    <a:pt x="5187" y="2781594"/>
                  </a:lnTo>
                  <a:lnTo>
                    <a:pt x="7348" y="2758688"/>
                  </a:lnTo>
                  <a:lnTo>
                    <a:pt x="9940" y="2735349"/>
                  </a:lnTo>
                  <a:lnTo>
                    <a:pt x="12535" y="2712011"/>
                  </a:lnTo>
                  <a:lnTo>
                    <a:pt x="15992" y="2688240"/>
                  </a:lnTo>
                  <a:lnTo>
                    <a:pt x="19017" y="2664902"/>
                  </a:lnTo>
                  <a:lnTo>
                    <a:pt x="23340" y="2641996"/>
                  </a:lnTo>
                  <a:lnTo>
                    <a:pt x="27661" y="2618657"/>
                  </a:lnTo>
                  <a:lnTo>
                    <a:pt x="31551" y="2595751"/>
                  </a:lnTo>
                  <a:lnTo>
                    <a:pt x="36306" y="2572413"/>
                  </a:lnTo>
                  <a:lnTo>
                    <a:pt x="41491" y="2549508"/>
                  </a:lnTo>
                  <a:lnTo>
                    <a:pt x="46677" y="2527033"/>
                  </a:lnTo>
                  <a:lnTo>
                    <a:pt x="51864" y="2504559"/>
                  </a:lnTo>
                  <a:lnTo>
                    <a:pt x="57483" y="2482517"/>
                  </a:lnTo>
                  <a:lnTo>
                    <a:pt x="63101" y="2460043"/>
                  </a:lnTo>
                  <a:lnTo>
                    <a:pt x="69583" y="2438432"/>
                  </a:lnTo>
                  <a:lnTo>
                    <a:pt x="75634" y="2417255"/>
                  </a:lnTo>
                  <a:lnTo>
                    <a:pt x="81686" y="2396510"/>
                  </a:lnTo>
                  <a:lnTo>
                    <a:pt x="88168" y="2375765"/>
                  </a:lnTo>
                  <a:lnTo>
                    <a:pt x="94650" y="2355452"/>
                  </a:lnTo>
                  <a:lnTo>
                    <a:pt x="101566" y="2336003"/>
                  </a:lnTo>
                  <a:lnTo>
                    <a:pt x="108913" y="2316987"/>
                  </a:lnTo>
                  <a:lnTo>
                    <a:pt x="115397" y="2298403"/>
                  </a:lnTo>
                  <a:lnTo>
                    <a:pt x="122742" y="2279386"/>
                  </a:lnTo>
                  <a:lnTo>
                    <a:pt x="130090" y="2262531"/>
                  </a:lnTo>
                  <a:lnTo>
                    <a:pt x="137437" y="2245243"/>
                  </a:lnTo>
                  <a:lnTo>
                    <a:pt x="144353" y="2228820"/>
                  </a:lnTo>
                  <a:lnTo>
                    <a:pt x="151701" y="2213261"/>
                  </a:lnTo>
                  <a:lnTo>
                    <a:pt x="169420" y="2178253"/>
                  </a:lnTo>
                  <a:lnTo>
                    <a:pt x="186275" y="2142813"/>
                  </a:lnTo>
                  <a:lnTo>
                    <a:pt x="203996" y="2108670"/>
                  </a:lnTo>
                  <a:lnTo>
                    <a:pt x="222581" y="2074527"/>
                  </a:lnTo>
                  <a:lnTo>
                    <a:pt x="232089" y="2058103"/>
                  </a:lnTo>
                  <a:lnTo>
                    <a:pt x="241163" y="2041679"/>
                  </a:lnTo>
                  <a:lnTo>
                    <a:pt x="251105" y="2025689"/>
                  </a:lnTo>
                  <a:lnTo>
                    <a:pt x="261045" y="2009265"/>
                  </a:lnTo>
                  <a:lnTo>
                    <a:pt x="271419" y="1993275"/>
                  </a:lnTo>
                  <a:lnTo>
                    <a:pt x="281790" y="1977715"/>
                  </a:lnTo>
                  <a:lnTo>
                    <a:pt x="292595" y="1962156"/>
                  </a:lnTo>
                  <a:lnTo>
                    <a:pt x="303399" y="1947893"/>
                  </a:lnTo>
                  <a:lnTo>
                    <a:pt x="315070" y="1932335"/>
                  </a:lnTo>
                  <a:lnTo>
                    <a:pt x="325873" y="1917208"/>
                  </a:lnTo>
                  <a:lnTo>
                    <a:pt x="336678" y="1901650"/>
                  </a:lnTo>
                  <a:lnTo>
                    <a:pt x="347915" y="1886955"/>
                  </a:lnTo>
                  <a:lnTo>
                    <a:pt x="358721" y="1871828"/>
                  </a:lnTo>
                  <a:lnTo>
                    <a:pt x="370390" y="1857133"/>
                  </a:lnTo>
                  <a:lnTo>
                    <a:pt x="382058" y="1843304"/>
                  </a:lnTo>
                  <a:lnTo>
                    <a:pt x="394593" y="1829906"/>
                  </a:lnTo>
                  <a:lnTo>
                    <a:pt x="424846" y="1797058"/>
                  </a:lnTo>
                  <a:lnTo>
                    <a:pt x="443862" y="1775450"/>
                  </a:lnTo>
                  <a:lnTo>
                    <a:pt x="455531" y="1760323"/>
                  </a:lnTo>
                  <a:lnTo>
                    <a:pt x="464607" y="1750381"/>
                  </a:lnTo>
                  <a:lnTo>
                    <a:pt x="469362" y="1745196"/>
                  </a:lnTo>
                  <a:lnTo>
                    <a:pt x="474549" y="1740441"/>
                  </a:lnTo>
                  <a:lnTo>
                    <a:pt x="480168" y="1733959"/>
                  </a:lnTo>
                  <a:lnTo>
                    <a:pt x="487947" y="1727475"/>
                  </a:lnTo>
                  <a:lnTo>
                    <a:pt x="509989" y="1708459"/>
                  </a:lnTo>
                  <a:lnTo>
                    <a:pt x="543699" y="1679935"/>
                  </a:lnTo>
                  <a:lnTo>
                    <a:pt x="551478" y="1672587"/>
                  </a:lnTo>
                  <a:lnTo>
                    <a:pt x="558825" y="1666537"/>
                  </a:lnTo>
                  <a:lnTo>
                    <a:pt x="564877" y="1660053"/>
                  </a:lnTo>
                  <a:lnTo>
                    <a:pt x="570496" y="1654002"/>
                  </a:lnTo>
                  <a:lnTo>
                    <a:pt x="582597" y="1641468"/>
                  </a:lnTo>
                  <a:lnTo>
                    <a:pt x="596426" y="1628071"/>
                  </a:lnTo>
                  <a:lnTo>
                    <a:pt x="775355" y="1493660"/>
                  </a:lnTo>
                  <a:lnTo>
                    <a:pt x="815549" y="1467296"/>
                  </a:lnTo>
                  <a:lnTo>
                    <a:pt x="857904" y="1441364"/>
                  </a:lnTo>
                  <a:lnTo>
                    <a:pt x="901555" y="1415000"/>
                  </a:lnTo>
                  <a:lnTo>
                    <a:pt x="946070" y="1388636"/>
                  </a:lnTo>
                  <a:lnTo>
                    <a:pt x="992315" y="1362704"/>
                  </a:lnTo>
                  <a:lnTo>
                    <a:pt x="1038127" y="1336772"/>
                  </a:lnTo>
                  <a:lnTo>
                    <a:pt x="1085238" y="1310842"/>
                  </a:lnTo>
                  <a:lnTo>
                    <a:pt x="1132347" y="1284911"/>
                  </a:lnTo>
                  <a:lnTo>
                    <a:pt x="1180319" y="1258979"/>
                  </a:lnTo>
                  <a:lnTo>
                    <a:pt x="1227428" y="1233047"/>
                  </a:lnTo>
                  <a:lnTo>
                    <a:pt x="1274537" y="1207980"/>
                  </a:lnTo>
                  <a:lnTo>
                    <a:pt x="1321214" y="1182480"/>
                  </a:lnTo>
                  <a:lnTo>
                    <a:pt x="1366594" y="1156982"/>
                  </a:lnTo>
                  <a:lnTo>
                    <a:pt x="1411111" y="1131913"/>
                  </a:lnTo>
                  <a:lnTo>
                    <a:pt x="1455194" y="1106415"/>
                  </a:lnTo>
                  <a:lnTo>
                    <a:pt x="1497118" y="1081780"/>
                  </a:lnTo>
                  <a:lnTo>
                    <a:pt x="1530829" y="1061466"/>
                  </a:lnTo>
                  <a:lnTo>
                    <a:pt x="1564106" y="1042882"/>
                  </a:lnTo>
                  <a:lnTo>
                    <a:pt x="1596954" y="1024297"/>
                  </a:lnTo>
                  <a:lnTo>
                    <a:pt x="1630233" y="1005281"/>
                  </a:lnTo>
                  <a:lnTo>
                    <a:pt x="1662647" y="987562"/>
                  </a:lnTo>
                  <a:lnTo>
                    <a:pt x="1695925" y="968544"/>
                  </a:lnTo>
                  <a:lnTo>
                    <a:pt x="1729636" y="949961"/>
                  </a:lnTo>
                  <a:lnTo>
                    <a:pt x="1763347" y="930080"/>
                  </a:lnTo>
                  <a:lnTo>
                    <a:pt x="1823422" y="893776"/>
                  </a:lnTo>
                  <a:lnTo>
                    <a:pt x="1893439" y="851852"/>
                  </a:lnTo>
                  <a:lnTo>
                    <a:pt x="1971664" y="805609"/>
                  </a:lnTo>
                  <a:lnTo>
                    <a:pt x="2055511" y="755473"/>
                  </a:lnTo>
                  <a:lnTo>
                    <a:pt x="2144973" y="702746"/>
                  </a:lnTo>
                  <a:lnTo>
                    <a:pt x="2238328" y="647858"/>
                  </a:lnTo>
                  <a:lnTo>
                    <a:pt x="2333843" y="591673"/>
                  </a:lnTo>
                  <a:lnTo>
                    <a:pt x="2430221" y="535056"/>
                  </a:lnTo>
                  <a:lnTo>
                    <a:pt x="2526600" y="479302"/>
                  </a:lnTo>
                  <a:lnTo>
                    <a:pt x="2620819" y="424846"/>
                  </a:lnTo>
                  <a:lnTo>
                    <a:pt x="2711579" y="372550"/>
                  </a:lnTo>
                  <a:lnTo>
                    <a:pt x="2798018" y="323280"/>
                  </a:lnTo>
                  <a:lnTo>
                    <a:pt x="2878406" y="278332"/>
                  </a:lnTo>
                  <a:lnTo>
                    <a:pt x="2951445" y="238571"/>
                  </a:lnTo>
                  <a:lnTo>
                    <a:pt x="2984293" y="220418"/>
                  </a:lnTo>
                  <a:lnTo>
                    <a:pt x="3014978" y="203996"/>
                  </a:lnTo>
                  <a:lnTo>
                    <a:pt x="3043502" y="188869"/>
                  </a:lnTo>
                  <a:lnTo>
                    <a:pt x="3069003" y="175903"/>
                  </a:lnTo>
                  <a:lnTo>
                    <a:pt x="3113519" y="154293"/>
                  </a:lnTo>
                  <a:lnTo>
                    <a:pt x="3158467" y="133979"/>
                  </a:lnTo>
                  <a:lnTo>
                    <a:pt x="3203847" y="115397"/>
                  </a:lnTo>
                  <a:lnTo>
                    <a:pt x="3249659" y="98541"/>
                  </a:lnTo>
                  <a:lnTo>
                    <a:pt x="3296336" y="82117"/>
                  </a:lnTo>
                  <a:lnTo>
                    <a:pt x="3342148" y="67854"/>
                  </a:lnTo>
                  <a:lnTo>
                    <a:pt x="3389257" y="54888"/>
                  </a:lnTo>
                  <a:lnTo>
                    <a:pt x="3436366" y="42788"/>
                  </a:lnTo>
                  <a:lnTo>
                    <a:pt x="3483477" y="32414"/>
                  </a:lnTo>
                  <a:lnTo>
                    <a:pt x="3531449" y="23771"/>
                  </a:lnTo>
                  <a:lnTo>
                    <a:pt x="3578990" y="16424"/>
                  </a:lnTo>
                  <a:lnTo>
                    <a:pt x="3626532" y="10374"/>
                  </a:lnTo>
                  <a:lnTo>
                    <a:pt x="3674505" y="5619"/>
                  </a:lnTo>
                  <a:lnTo>
                    <a:pt x="3722911" y="2595"/>
                  </a:lnTo>
                  <a:lnTo>
                    <a:pt x="3770883" y="43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56FB4DF4-33C1-9162-83C6-078D35221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361" y="2510718"/>
              <a:ext cx="525622" cy="525622"/>
            </a:xfrm>
            <a:custGeom>
              <a:avLst/>
              <a:gdLst>
                <a:gd name="T0" fmla="*/ 108 w 216"/>
                <a:gd name="T1" fmla="*/ 0 h 216"/>
                <a:gd name="T2" fmla="*/ 0 w 216"/>
                <a:gd name="T3" fmla="*/ 108 h 216"/>
                <a:gd name="T4" fmla="*/ 2 w 216"/>
                <a:gd name="T5" fmla="*/ 130 h 216"/>
                <a:gd name="T6" fmla="*/ 3 w 216"/>
                <a:gd name="T7" fmla="*/ 134 h 216"/>
                <a:gd name="T8" fmla="*/ 79 w 216"/>
                <a:gd name="T9" fmla="*/ 125 h 216"/>
                <a:gd name="T10" fmla="*/ 65 w 216"/>
                <a:gd name="T11" fmla="*/ 204 h 216"/>
                <a:gd name="T12" fmla="*/ 65 w 216"/>
                <a:gd name="T13" fmla="*/ 207 h 216"/>
                <a:gd name="T14" fmla="*/ 68 w 216"/>
                <a:gd name="T15" fmla="*/ 208 h 216"/>
                <a:gd name="T16" fmla="*/ 108 w 216"/>
                <a:gd name="T17" fmla="*/ 216 h 216"/>
                <a:gd name="T18" fmla="*/ 216 w 216"/>
                <a:gd name="T19" fmla="*/ 108 h 216"/>
                <a:gd name="T20" fmla="*/ 108 w 216"/>
                <a:gd name="T21" fmla="*/ 0 h 216"/>
                <a:gd name="T22" fmla="*/ 108 w 216"/>
                <a:gd name="T23" fmla="*/ 208 h 216"/>
                <a:gd name="T24" fmla="*/ 74 w 216"/>
                <a:gd name="T25" fmla="*/ 202 h 216"/>
                <a:gd name="T26" fmla="*/ 88 w 216"/>
                <a:gd name="T27" fmla="*/ 121 h 216"/>
                <a:gd name="T28" fmla="*/ 89 w 216"/>
                <a:gd name="T29" fmla="*/ 115 h 216"/>
                <a:gd name="T30" fmla="*/ 9 w 216"/>
                <a:gd name="T31" fmla="*/ 125 h 216"/>
                <a:gd name="T32" fmla="*/ 8 w 216"/>
                <a:gd name="T33" fmla="*/ 108 h 216"/>
                <a:gd name="T34" fmla="*/ 108 w 216"/>
                <a:gd name="T35" fmla="*/ 8 h 216"/>
                <a:gd name="T36" fmla="*/ 208 w 216"/>
                <a:gd name="T37" fmla="*/ 108 h 216"/>
                <a:gd name="T38" fmla="*/ 108 w 216"/>
                <a:gd name="T39" fmla="*/ 208 h 216"/>
                <a:gd name="T40" fmla="*/ 56 w 216"/>
                <a:gd name="T41" fmla="*/ 52 h 216"/>
                <a:gd name="T42" fmla="*/ 40 w 216"/>
                <a:gd name="T43" fmla="*/ 68 h 216"/>
                <a:gd name="T44" fmla="*/ 56 w 216"/>
                <a:gd name="T45" fmla="*/ 84 h 216"/>
                <a:gd name="T46" fmla="*/ 72 w 216"/>
                <a:gd name="T47" fmla="*/ 68 h 216"/>
                <a:gd name="T48" fmla="*/ 56 w 216"/>
                <a:gd name="T49" fmla="*/ 52 h 216"/>
                <a:gd name="T50" fmla="*/ 56 w 216"/>
                <a:gd name="T51" fmla="*/ 76 h 216"/>
                <a:gd name="T52" fmla="*/ 48 w 216"/>
                <a:gd name="T53" fmla="*/ 68 h 216"/>
                <a:gd name="T54" fmla="*/ 56 w 216"/>
                <a:gd name="T55" fmla="*/ 60 h 216"/>
                <a:gd name="T56" fmla="*/ 64 w 216"/>
                <a:gd name="T57" fmla="*/ 68 h 216"/>
                <a:gd name="T58" fmla="*/ 56 w 216"/>
                <a:gd name="T59" fmla="*/ 76 h 216"/>
                <a:gd name="T60" fmla="*/ 132 w 216"/>
                <a:gd name="T61" fmla="*/ 48 h 216"/>
                <a:gd name="T62" fmla="*/ 112 w 216"/>
                <a:gd name="T63" fmla="*/ 28 h 216"/>
                <a:gd name="T64" fmla="*/ 92 w 216"/>
                <a:gd name="T65" fmla="*/ 48 h 216"/>
                <a:gd name="T66" fmla="*/ 112 w 216"/>
                <a:gd name="T67" fmla="*/ 68 h 216"/>
                <a:gd name="T68" fmla="*/ 132 w 216"/>
                <a:gd name="T69" fmla="*/ 48 h 216"/>
                <a:gd name="T70" fmla="*/ 100 w 216"/>
                <a:gd name="T71" fmla="*/ 48 h 216"/>
                <a:gd name="T72" fmla="*/ 112 w 216"/>
                <a:gd name="T73" fmla="*/ 36 h 216"/>
                <a:gd name="T74" fmla="*/ 124 w 216"/>
                <a:gd name="T75" fmla="*/ 48 h 216"/>
                <a:gd name="T76" fmla="*/ 112 w 216"/>
                <a:gd name="T77" fmla="*/ 60 h 216"/>
                <a:gd name="T78" fmla="*/ 100 w 216"/>
                <a:gd name="T79" fmla="*/ 48 h 216"/>
                <a:gd name="T80" fmla="*/ 164 w 216"/>
                <a:gd name="T81" fmla="*/ 72 h 216"/>
                <a:gd name="T82" fmla="*/ 140 w 216"/>
                <a:gd name="T83" fmla="*/ 96 h 216"/>
                <a:gd name="T84" fmla="*/ 164 w 216"/>
                <a:gd name="T85" fmla="*/ 120 h 216"/>
                <a:gd name="T86" fmla="*/ 188 w 216"/>
                <a:gd name="T87" fmla="*/ 96 h 216"/>
                <a:gd name="T88" fmla="*/ 164 w 216"/>
                <a:gd name="T89" fmla="*/ 72 h 216"/>
                <a:gd name="T90" fmla="*/ 164 w 216"/>
                <a:gd name="T91" fmla="*/ 112 h 216"/>
                <a:gd name="T92" fmla="*/ 148 w 216"/>
                <a:gd name="T93" fmla="*/ 96 h 216"/>
                <a:gd name="T94" fmla="*/ 164 w 216"/>
                <a:gd name="T95" fmla="*/ 80 h 216"/>
                <a:gd name="T96" fmla="*/ 180 w 216"/>
                <a:gd name="T97" fmla="*/ 96 h 216"/>
                <a:gd name="T98" fmla="*/ 164 w 216"/>
                <a:gd name="T99" fmla="*/ 112 h 216"/>
                <a:gd name="T100" fmla="*/ 132 w 216"/>
                <a:gd name="T101" fmla="*/ 132 h 216"/>
                <a:gd name="T102" fmla="*/ 104 w 216"/>
                <a:gd name="T103" fmla="*/ 160 h 216"/>
                <a:gd name="T104" fmla="*/ 132 w 216"/>
                <a:gd name="T105" fmla="*/ 188 h 216"/>
                <a:gd name="T106" fmla="*/ 160 w 216"/>
                <a:gd name="T107" fmla="*/ 160 h 216"/>
                <a:gd name="T108" fmla="*/ 132 w 216"/>
                <a:gd name="T109" fmla="*/ 132 h 216"/>
                <a:gd name="T110" fmla="*/ 132 w 216"/>
                <a:gd name="T111" fmla="*/ 180 h 216"/>
                <a:gd name="T112" fmla="*/ 112 w 216"/>
                <a:gd name="T113" fmla="*/ 160 h 216"/>
                <a:gd name="T114" fmla="*/ 132 w 216"/>
                <a:gd name="T115" fmla="*/ 140 h 216"/>
                <a:gd name="T116" fmla="*/ 152 w 216"/>
                <a:gd name="T117" fmla="*/ 160 h 216"/>
                <a:gd name="T118" fmla="*/ 132 w 216"/>
                <a:gd name="T119" fmla="*/ 18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15"/>
                    <a:pt x="1" y="123"/>
                    <a:pt x="2" y="130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7" y="138"/>
                    <a:pt x="71" y="172"/>
                    <a:pt x="65" y="204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68" y="208"/>
                    <a:pt x="68" y="208"/>
                    <a:pt x="68" y="208"/>
                  </a:cubicBezTo>
                  <a:cubicBezTo>
                    <a:pt x="81" y="213"/>
                    <a:pt x="94" y="216"/>
                    <a:pt x="108" y="216"/>
                  </a:cubicBezTo>
                  <a:cubicBezTo>
                    <a:pt x="168" y="216"/>
                    <a:pt x="216" y="168"/>
                    <a:pt x="216" y="108"/>
                  </a:cubicBezTo>
                  <a:cubicBezTo>
                    <a:pt x="216" y="48"/>
                    <a:pt x="168" y="0"/>
                    <a:pt x="108" y="0"/>
                  </a:cubicBezTo>
                  <a:close/>
                  <a:moveTo>
                    <a:pt x="108" y="208"/>
                  </a:moveTo>
                  <a:cubicBezTo>
                    <a:pt x="96" y="208"/>
                    <a:pt x="85" y="206"/>
                    <a:pt x="74" y="202"/>
                  </a:cubicBezTo>
                  <a:cubicBezTo>
                    <a:pt x="81" y="163"/>
                    <a:pt x="88" y="121"/>
                    <a:pt x="88" y="121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19"/>
                    <a:pt x="8" y="114"/>
                    <a:pt x="8" y="108"/>
                  </a:cubicBezTo>
                  <a:cubicBezTo>
                    <a:pt x="8" y="53"/>
                    <a:pt x="53" y="8"/>
                    <a:pt x="108" y="8"/>
                  </a:cubicBezTo>
                  <a:cubicBezTo>
                    <a:pt x="163" y="8"/>
                    <a:pt x="208" y="53"/>
                    <a:pt x="208" y="108"/>
                  </a:cubicBezTo>
                  <a:cubicBezTo>
                    <a:pt x="208" y="163"/>
                    <a:pt x="163" y="208"/>
                    <a:pt x="108" y="208"/>
                  </a:cubicBezTo>
                  <a:close/>
                  <a:moveTo>
                    <a:pt x="56" y="52"/>
                  </a:moveTo>
                  <a:cubicBezTo>
                    <a:pt x="47" y="52"/>
                    <a:pt x="40" y="59"/>
                    <a:pt x="40" y="68"/>
                  </a:cubicBezTo>
                  <a:cubicBezTo>
                    <a:pt x="40" y="77"/>
                    <a:pt x="47" y="84"/>
                    <a:pt x="56" y="84"/>
                  </a:cubicBezTo>
                  <a:cubicBezTo>
                    <a:pt x="65" y="84"/>
                    <a:pt x="72" y="77"/>
                    <a:pt x="72" y="68"/>
                  </a:cubicBezTo>
                  <a:cubicBezTo>
                    <a:pt x="72" y="59"/>
                    <a:pt x="65" y="52"/>
                    <a:pt x="56" y="52"/>
                  </a:cubicBezTo>
                  <a:close/>
                  <a:moveTo>
                    <a:pt x="56" y="76"/>
                  </a:moveTo>
                  <a:cubicBezTo>
                    <a:pt x="52" y="76"/>
                    <a:pt x="48" y="72"/>
                    <a:pt x="48" y="68"/>
                  </a:cubicBezTo>
                  <a:cubicBezTo>
                    <a:pt x="48" y="64"/>
                    <a:pt x="52" y="60"/>
                    <a:pt x="56" y="60"/>
                  </a:cubicBezTo>
                  <a:cubicBezTo>
                    <a:pt x="60" y="60"/>
                    <a:pt x="64" y="64"/>
                    <a:pt x="64" y="68"/>
                  </a:cubicBezTo>
                  <a:cubicBezTo>
                    <a:pt x="64" y="72"/>
                    <a:pt x="60" y="76"/>
                    <a:pt x="56" y="76"/>
                  </a:cubicBezTo>
                  <a:close/>
                  <a:moveTo>
                    <a:pt x="132" y="48"/>
                  </a:moveTo>
                  <a:cubicBezTo>
                    <a:pt x="132" y="37"/>
                    <a:pt x="123" y="28"/>
                    <a:pt x="112" y="28"/>
                  </a:cubicBezTo>
                  <a:cubicBezTo>
                    <a:pt x="101" y="28"/>
                    <a:pt x="92" y="37"/>
                    <a:pt x="92" y="48"/>
                  </a:cubicBezTo>
                  <a:cubicBezTo>
                    <a:pt x="92" y="59"/>
                    <a:pt x="101" y="68"/>
                    <a:pt x="112" y="68"/>
                  </a:cubicBezTo>
                  <a:cubicBezTo>
                    <a:pt x="123" y="68"/>
                    <a:pt x="132" y="59"/>
                    <a:pt x="132" y="48"/>
                  </a:cubicBezTo>
                  <a:close/>
                  <a:moveTo>
                    <a:pt x="100" y="48"/>
                  </a:moveTo>
                  <a:cubicBezTo>
                    <a:pt x="100" y="41"/>
                    <a:pt x="105" y="36"/>
                    <a:pt x="112" y="36"/>
                  </a:cubicBezTo>
                  <a:cubicBezTo>
                    <a:pt x="119" y="36"/>
                    <a:pt x="124" y="41"/>
                    <a:pt x="124" y="48"/>
                  </a:cubicBezTo>
                  <a:cubicBezTo>
                    <a:pt x="124" y="55"/>
                    <a:pt x="119" y="60"/>
                    <a:pt x="112" y="60"/>
                  </a:cubicBezTo>
                  <a:cubicBezTo>
                    <a:pt x="105" y="60"/>
                    <a:pt x="100" y="55"/>
                    <a:pt x="100" y="48"/>
                  </a:cubicBezTo>
                  <a:close/>
                  <a:moveTo>
                    <a:pt x="164" y="72"/>
                  </a:moveTo>
                  <a:cubicBezTo>
                    <a:pt x="151" y="72"/>
                    <a:pt x="140" y="83"/>
                    <a:pt x="140" y="96"/>
                  </a:cubicBezTo>
                  <a:cubicBezTo>
                    <a:pt x="140" y="109"/>
                    <a:pt x="151" y="120"/>
                    <a:pt x="164" y="120"/>
                  </a:cubicBezTo>
                  <a:cubicBezTo>
                    <a:pt x="177" y="120"/>
                    <a:pt x="188" y="109"/>
                    <a:pt x="188" y="96"/>
                  </a:cubicBezTo>
                  <a:cubicBezTo>
                    <a:pt x="188" y="83"/>
                    <a:pt x="177" y="72"/>
                    <a:pt x="164" y="72"/>
                  </a:cubicBezTo>
                  <a:close/>
                  <a:moveTo>
                    <a:pt x="164" y="112"/>
                  </a:moveTo>
                  <a:cubicBezTo>
                    <a:pt x="155" y="112"/>
                    <a:pt x="148" y="105"/>
                    <a:pt x="148" y="96"/>
                  </a:cubicBezTo>
                  <a:cubicBezTo>
                    <a:pt x="148" y="87"/>
                    <a:pt x="155" y="80"/>
                    <a:pt x="164" y="80"/>
                  </a:cubicBezTo>
                  <a:cubicBezTo>
                    <a:pt x="173" y="80"/>
                    <a:pt x="180" y="87"/>
                    <a:pt x="180" y="96"/>
                  </a:cubicBezTo>
                  <a:cubicBezTo>
                    <a:pt x="180" y="105"/>
                    <a:pt x="173" y="112"/>
                    <a:pt x="164" y="112"/>
                  </a:cubicBezTo>
                  <a:close/>
                  <a:moveTo>
                    <a:pt x="132" y="132"/>
                  </a:moveTo>
                  <a:cubicBezTo>
                    <a:pt x="117" y="132"/>
                    <a:pt x="104" y="145"/>
                    <a:pt x="104" y="160"/>
                  </a:cubicBezTo>
                  <a:cubicBezTo>
                    <a:pt x="104" y="175"/>
                    <a:pt x="117" y="188"/>
                    <a:pt x="132" y="188"/>
                  </a:cubicBezTo>
                  <a:cubicBezTo>
                    <a:pt x="147" y="188"/>
                    <a:pt x="160" y="175"/>
                    <a:pt x="160" y="160"/>
                  </a:cubicBezTo>
                  <a:cubicBezTo>
                    <a:pt x="160" y="145"/>
                    <a:pt x="147" y="132"/>
                    <a:pt x="132" y="132"/>
                  </a:cubicBezTo>
                  <a:close/>
                  <a:moveTo>
                    <a:pt x="132" y="180"/>
                  </a:moveTo>
                  <a:cubicBezTo>
                    <a:pt x="121" y="180"/>
                    <a:pt x="112" y="171"/>
                    <a:pt x="112" y="160"/>
                  </a:cubicBezTo>
                  <a:cubicBezTo>
                    <a:pt x="112" y="149"/>
                    <a:pt x="121" y="140"/>
                    <a:pt x="132" y="140"/>
                  </a:cubicBezTo>
                  <a:cubicBezTo>
                    <a:pt x="143" y="140"/>
                    <a:pt x="152" y="149"/>
                    <a:pt x="152" y="160"/>
                  </a:cubicBezTo>
                  <a:cubicBezTo>
                    <a:pt x="152" y="171"/>
                    <a:pt x="143" y="180"/>
                    <a:pt x="132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36" name="Group 9">
            <a:extLst>
              <a:ext uri="{FF2B5EF4-FFF2-40B4-BE49-F238E27FC236}">
                <a16:creationId xmlns:a16="http://schemas.microsoft.com/office/drawing/2014/main" id="{82064D1E-775A-00A1-5BAE-9ED0F41626D1}"/>
              </a:ext>
            </a:extLst>
          </p:cNvPr>
          <p:cNvGrpSpPr/>
          <p:nvPr/>
        </p:nvGrpSpPr>
        <p:grpSpPr>
          <a:xfrm>
            <a:off x="6867468" y="1744174"/>
            <a:ext cx="1246514" cy="1352862"/>
            <a:chOff x="6867468" y="2097098"/>
            <a:chExt cx="1246514" cy="1352862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C861B0EE-0516-0956-2D88-C2624350724D}"/>
                </a:ext>
              </a:extLst>
            </p:cNvPr>
            <p:cNvSpPr/>
            <p:nvPr/>
          </p:nvSpPr>
          <p:spPr>
            <a:xfrm>
              <a:off x="6867468" y="2097098"/>
              <a:ext cx="1246514" cy="1352862"/>
            </a:xfrm>
            <a:custGeom>
              <a:avLst/>
              <a:gdLst>
                <a:gd name="connsiteX0" fmla="*/ 3819289 w 7629070"/>
                <a:gd name="connsiteY0" fmla="*/ 0 h 8279952"/>
                <a:gd name="connsiteX1" fmla="*/ 3867264 w 7629070"/>
                <a:gd name="connsiteY1" fmla="*/ 866 h 8279952"/>
                <a:gd name="connsiteX2" fmla="*/ 3915668 w 7629070"/>
                <a:gd name="connsiteY2" fmla="*/ 3026 h 8279952"/>
                <a:gd name="connsiteX3" fmla="*/ 3963642 w 7629070"/>
                <a:gd name="connsiteY3" fmla="*/ 6916 h 8279952"/>
                <a:gd name="connsiteX4" fmla="*/ 4011183 w 7629070"/>
                <a:gd name="connsiteY4" fmla="*/ 12103 h 8279952"/>
                <a:gd name="connsiteX5" fmla="*/ 4059589 w 7629070"/>
                <a:gd name="connsiteY5" fmla="*/ 18585 h 8279952"/>
                <a:gd name="connsiteX6" fmla="*/ 4107129 w 7629070"/>
                <a:gd name="connsiteY6" fmla="*/ 26364 h 8279952"/>
                <a:gd name="connsiteX7" fmla="*/ 4154238 w 7629070"/>
                <a:gd name="connsiteY7" fmla="*/ 35872 h 8279952"/>
                <a:gd name="connsiteX8" fmla="*/ 4201781 w 7629070"/>
                <a:gd name="connsiteY8" fmla="*/ 46246 h 8279952"/>
                <a:gd name="connsiteX9" fmla="*/ 4248890 w 7629070"/>
                <a:gd name="connsiteY9" fmla="*/ 57914 h 8279952"/>
                <a:gd name="connsiteX10" fmla="*/ 4295567 w 7629070"/>
                <a:gd name="connsiteY10" fmla="*/ 71312 h 8279952"/>
                <a:gd name="connsiteX11" fmla="*/ 4342242 w 7629070"/>
                <a:gd name="connsiteY11" fmla="*/ 86439 h 8279952"/>
                <a:gd name="connsiteX12" fmla="*/ 4388488 w 7629070"/>
                <a:gd name="connsiteY12" fmla="*/ 102431 h 8279952"/>
                <a:gd name="connsiteX13" fmla="*/ 4433868 w 7629070"/>
                <a:gd name="connsiteY13" fmla="*/ 120150 h 8279952"/>
                <a:gd name="connsiteX14" fmla="*/ 4479248 w 7629070"/>
                <a:gd name="connsiteY14" fmla="*/ 138734 h 8279952"/>
                <a:gd name="connsiteX15" fmla="*/ 4524628 w 7629070"/>
                <a:gd name="connsiteY15" fmla="*/ 159048 h 8279952"/>
                <a:gd name="connsiteX16" fmla="*/ 4568712 w 7629070"/>
                <a:gd name="connsiteY16" fmla="*/ 180657 h 8279952"/>
                <a:gd name="connsiteX17" fmla="*/ 6139734 w 7629070"/>
                <a:gd name="connsiteY17" fmla="*/ 1086533 h 8279952"/>
                <a:gd name="connsiteX18" fmla="*/ 6156589 w 7629070"/>
                <a:gd name="connsiteY18" fmla="*/ 1096473 h 8279952"/>
                <a:gd name="connsiteX19" fmla="*/ 6173445 w 7629070"/>
                <a:gd name="connsiteY19" fmla="*/ 1105983 h 8279952"/>
                <a:gd name="connsiteX20" fmla="*/ 6190301 w 7629070"/>
                <a:gd name="connsiteY20" fmla="*/ 1115923 h 8279952"/>
                <a:gd name="connsiteX21" fmla="*/ 6207588 w 7629070"/>
                <a:gd name="connsiteY21" fmla="*/ 1124999 h 8279952"/>
                <a:gd name="connsiteX22" fmla="*/ 6224012 w 7629070"/>
                <a:gd name="connsiteY22" fmla="*/ 1134507 h 8279952"/>
                <a:gd name="connsiteX23" fmla="*/ 6241299 w 7629070"/>
                <a:gd name="connsiteY23" fmla="*/ 1143150 h 8279952"/>
                <a:gd name="connsiteX24" fmla="*/ 6257289 w 7629070"/>
                <a:gd name="connsiteY24" fmla="*/ 1152658 h 8279952"/>
                <a:gd name="connsiteX25" fmla="*/ 6273281 w 7629070"/>
                <a:gd name="connsiteY25" fmla="*/ 1161303 h 8279952"/>
                <a:gd name="connsiteX26" fmla="*/ 6929782 w 7629070"/>
                <a:gd name="connsiteY26" fmla="*/ 1547684 h 8279952"/>
                <a:gd name="connsiteX27" fmla="*/ 6947503 w 7629070"/>
                <a:gd name="connsiteY27" fmla="*/ 1559785 h 8279952"/>
                <a:gd name="connsiteX28" fmla="*/ 6963061 w 7629070"/>
                <a:gd name="connsiteY28" fmla="*/ 1571454 h 8279952"/>
                <a:gd name="connsiteX29" fmla="*/ 6976891 w 7629070"/>
                <a:gd name="connsiteY29" fmla="*/ 1582691 h 8279952"/>
                <a:gd name="connsiteX30" fmla="*/ 6989857 w 7629070"/>
                <a:gd name="connsiteY30" fmla="*/ 1593064 h 8279952"/>
                <a:gd name="connsiteX31" fmla="*/ 7012331 w 7629070"/>
                <a:gd name="connsiteY31" fmla="*/ 1611649 h 8279952"/>
                <a:gd name="connsiteX32" fmla="*/ 7030915 w 7629070"/>
                <a:gd name="connsiteY32" fmla="*/ 1628936 h 8279952"/>
                <a:gd name="connsiteX33" fmla="*/ 7048203 w 7629070"/>
                <a:gd name="connsiteY33" fmla="*/ 1644926 h 8279952"/>
                <a:gd name="connsiteX34" fmla="*/ 7064195 w 7629070"/>
                <a:gd name="connsiteY34" fmla="*/ 1660487 h 8279952"/>
                <a:gd name="connsiteX35" fmla="*/ 7072406 w 7629070"/>
                <a:gd name="connsiteY35" fmla="*/ 1667832 h 8279952"/>
                <a:gd name="connsiteX36" fmla="*/ 7081051 w 7629070"/>
                <a:gd name="connsiteY36" fmla="*/ 1675613 h 8279952"/>
                <a:gd name="connsiteX37" fmla="*/ 7090125 w 7629070"/>
                <a:gd name="connsiteY37" fmla="*/ 1683392 h 8279952"/>
                <a:gd name="connsiteX38" fmla="*/ 7099633 w 7629070"/>
                <a:gd name="connsiteY38" fmla="*/ 1691172 h 8279952"/>
                <a:gd name="connsiteX39" fmla="*/ 7115193 w 7629070"/>
                <a:gd name="connsiteY39" fmla="*/ 1701977 h 8279952"/>
                <a:gd name="connsiteX40" fmla="*/ 7125565 w 7629070"/>
                <a:gd name="connsiteY40" fmla="*/ 1709324 h 8279952"/>
                <a:gd name="connsiteX41" fmla="*/ 7130752 w 7629070"/>
                <a:gd name="connsiteY41" fmla="*/ 1713646 h 8279952"/>
                <a:gd name="connsiteX42" fmla="*/ 7135939 w 7629070"/>
                <a:gd name="connsiteY42" fmla="*/ 1717967 h 8279952"/>
                <a:gd name="connsiteX43" fmla="*/ 7142421 w 7629070"/>
                <a:gd name="connsiteY43" fmla="*/ 1723586 h 8279952"/>
                <a:gd name="connsiteX44" fmla="*/ 7150200 w 7629070"/>
                <a:gd name="connsiteY44" fmla="*/ 1732230 h 8279952"/>
                <a:gd name="connsiteX45" fmla="*/ 7176997 w 7629070"/>
                <a:gd name="connsiteY45" fmla="*/ 1762052 h 8279952"/>
                <a:gd name="connsiteX46" fmla="*/ 7203361 w 7629070"/>
                <a:gd name="connsiteY46" fmla="*/ 1792737 h 8279952"/>
                <a:gd name="connsiteX47" fmla="*/ 7228859 w 7629070"/>
                <a:gd name="connsiteY47" fmla="*/ 1822990 h 8279952"/>
                <a:gd name="connsiteX48" fmla="*/ 7253927 w 7629070"/>
                <a:gd name="connsiteY48" fmla="*/ 1854109 h 8279952"/>
                <a:gd name="connsiteX49" fmla="*/ 7278563 w 7629070"/>
                <a:gd name="connsiteY49" fmla="*/ 1885658 h 8279952"/>
                <a:gd name="connsiteX50" fmla="*/ 7302332 w 7629070"/>
                <a:gd name="connsiteY50" fmla="*/ 1917640 h 8279952"/>
                <a:gd name="connsiteX51" fmla="*/ 7325237 w 7629070"/>
                <a:gd name="connsiteY51" fmla="*/ 1950056 h 8279952"/>
                <a:gd name="connsiteX52" fmla="*/ 7347280 w 7629070"/>
                <a:gd name="connsiteY52" fmla="*/ 1982901 h 8279952"/>
                <a:gd name="connsiteX53" fmla="*/ 7368891 w 7629070"/>
                <a:gd name="connsiteY53" fmla="*/ 2016181 h 8279952"/>
                <a:gd name="connsiteX54" fmla="*/ 7389636 w 7629070"/>
                <a:gd name="connsiteY54" fmla="*/ 2049460 h 8279952"/>
                <a:gd name="connsiteX55" fmla="*/ 7409949 w 7629070"/>
                <a:gd name="connsiteY55" fmla="*/ 2083603 h 8279952"/>
                <a:gd name="connsiteX56" fmla="*/ 7428965 w 7629070"/>
                <a:gd name="connsiteY56" fmla="*/ 2117746 h 8279952"/>
                <a:gd name="connsiteX57" fmla="*/ 7447982 w 7629070"/>
                <a:gd name="connsiteY57" fmla="*/ 2152753 h 8279952"/>
                <a:gd name="connsiteX58" fmla="*/ 7465269 w 7629070"/>
                <a:gd name="connsiteY58" fmla="*/ 2188193 h 8279952"/>
                <a:gd name="connsiteX59" fmla="*/ 7482557 w 7629070"/>
                <a:gd name="connsiteY59" fmla="*/ 2223633 h 8279952"/>
                <a:gd name="connsiteX60" fmla="*/ 7498549 w 7629070"/>
                <a:gd name="connsiteY60" fmla="*/ 2259505 h 8279952"/>
                <a:gd name="connsiteX61" fmla="*/ 7513675 w 7629070"/>
                <a:gd name="connsiteY61" fmla="*/ 2296242 h 8279952"/>
                <a:gd name="connsiteX62" fmla="*/ 7527937 w 7629070"/>
                <a:gd name="connsiteY62" fmla="*/ 2332977 h 8279952"/>
                <a:gd name="connsiteX63" fmla="*/ 7541768 w 7629070"/>
                <a:gd name="connsiteY63" fmla="*/ 2370146 h 8279952"/>
                <a:gd name="connsiteX64" fmla="*/ 7553869 w 7629070"/>
                <a:gd name="connsiteY64" fmla="*/ 2407747 h 8279952"/>
                <a:gd name="connsiteX65" fmla="*/ 7565971 w 7629070"/>
                <a:gd name="connsiteY65" fmla="*/ 2446213 h 8279952"/>
                <a:gd name="connsiteX66" fmla="*/ 7576343 w 7629070"/>
                <a:gd name="connsiteY66" fmla="*/ 2485109 h 8279952"/>
                <a:gd name="connsiteX67" fmla="*/ 7586283 w 7629070"/>
                <a:gd name="connsiteY67" fmla="*/ 2524007 h 8279952"/>
                <a:gd name="connsiteX68" fmla="*/ 7594927 w 7629070"/>
                <a:gd name="connsiteY68" fmla="*/ 2563337 h 8279952"/>
                <a:gd name="connsiteX69" fmla="*/ 7602707 w 7629070"/>
                <a:gd name="connsiteY69" fmla="*/ 2603530 h 8279952"/>
                <a:gd name="connsiteX70" fmla="*/ 7610053 w 7629070"/>
                <a:gd name="connsiteY70" fmla="*/ 2643725 h 8279952"/>
                <a:gd name="connsiteX71" fmla="*/ 7615673 w 7629070"/>
                <a:gd name="connsiteY71" fmla="*/ 2684784 h 8279952"/>
                <a:gd name="connsiteX72" fmla="*/ 7620427 w 7629070"/>
                <a:gd name="connsiteY72" fmla="*/ 2725841 h 8279952"/>
                <a:gd name="connsiteX73" fmla="*/ 7624317 w 7629070"/>
                <a:gd name="connsiteY73" fmla="*/ 2767765 h 8279952"/>
                <a:gd name="connsiteX74" fmla="*/ 7626909 w 7629070"/>
                <a:gd name="connsiteY74" fmla="*/ 2809687 h 8279952"/>
                <a:gd name="connsiteX75" fmla="*/ 7628638 w 7629070"/>
                <a:gd name="connsiteY75" fmla="*/ 2852475 h 8279952"/>
                <a:gd name="connsiteX76" fmla="*/ 7629070 w 7629070"/>
                <a:gd name="connsiteY76" fmla="*/ 2895260 h 8279952"/>
                <a:gd name="connsiteX77" fmla="*/ 7629070 w 7629070"/>
                <a:gd name="connsiteY77" fmla="*/ 5384692 h 8279952"/>
                <a:gd name="connsiteX78" fmla="*/ 7628638 w 7629070"/>
                <a:gd name="connsiteY78" fmla="*/ 5418835 h 8279952"/>
                <a:gd name="connsiteX79" fmla="*/ 7626909 w 7629070"/>
                <a:gd name="connsiteY79" fmla="*/ 5453410 h 8279952"/>
                <a:gd name="connsiteX80" fmla="*/ 7624749 w 7629070"/>
                <a:gd name="connsiteY80" fmla="*/ 5488418 h 8279952"/>
                <a:gd name="connsiteX81" fmla="*/ 7621723 w 7629070"/>
                <a:gd name="connsiteY81" fmla="*/ 5523858 h 8279952"/>
                <a:gd name="connsiteX82" fmla="*/ 7617833 w 7629070"/>
                <a:gd name="connsiteY82" fmla="*/ 5560162 h 8279952"/>
                <a:gd name="connsiteX83" fmla="*/ 7612646 w 7629070"/>
                <a:gd name="connsiteY83" fmla="*/ 5595602 h 8279952"/>
                <a:gd name="connsiteX84" fmla="*/ 7606596 w 7629070"/>
                <a:gd name="connsiteY84" fmla="*/ 5632339 h 8279952"/>
                <a:gd name="connsiteX85" fmla="*/ 7600114 w 7629070"/>
                <a:gd name="connsiteY85" fmla="*/ 5668643 h 8279952"/>
                <a:gd name="connsiteX86" fmla="*/ 7592335 w 7629070"/>
                <a:gd name="connsiteY86" fmla="*/ 5705378 h 8279952"/>
                <a:gd name="connsiteX87" fmla="*/ 7584122 w 7629070"/>
                <a:gd name="connsiteY87" fmla="*/ 5742116 h 8279952"/>
                <a:gd name="connsiteX88" fmla="*/ 7575045 w 7629070"/>
                <a:gd name="connsiteY88" fmla="*/ 5778853 h 8279952"/>
                <a:gd name="connsiteX89" fmla="*/ 7565537 w 7629070"/>
                <a:gd name="connsiteY89" fmla="*/ 5815588 h 8279952"/>
                <a:gd name="connsiteX90" fmla="*/ 7554300 w 7629070"/>
                <a:gd name="connsiteY90" fmla="*/ 5852326 h 8279952"/>
                <a:gd name="connsiteX91" fmla="*/ 7543063 w 7629070"/>
                <a:gd name="connsiteY91" fmla="*/ 5888629 h 8279952"/>
                <a:gd name="connsiteX92" fmla="*/ 7531395 w 7629070"/>
                <a:gd name="connsiteY92" fmla="*/ 5924933 h 8279952"/>
                <a:gd name="connsiteX93" fmla="*/ 7518860 w 7629070"/>
                <a:gd name="connsiteY93" fmla="*/ 5960373 h 8279952"/>
                <a:gd name="connsiteX94" fmla="*/ 7505463 w 7629070"/>
                <a:gd name="connsiteY94" fmla="*/ 5996245 h 8279952"/>
                <a:gd name="connsiteX95" fmla="*/ 7491201 w 7629070"/>
                <a:gd name="connsiteY95" fmla="*/ 6031253 h 8279952"/>
                <a:gd name="connsiteX96" fmla="*/ 7476506 w 7629070"/>
                <a:gd name="connsiteY96" fmla="*/ 6066260 h 8279952"/>
                <a:gd name="connsiteX97" fmla="*/ 7461379 w 7629070"/>
                <a:gd name="connsiteY97" fmla="*/ 6100404 h 8279952"/>
                <a:gd name="connsiteX98" fmla="*/ 7445387 w 7629070"/>
                <a:gd name="connsiteY98" fmla="*/ 6133682 h 8279952"/>
                <a:gd name="connsiteX99" fmla="*/ 7428532 w 7629070"/>
                <a:gd name="connsiteY99" fmla="*/ 6166961 h 8279952"/>
                <a:gd name="connsiteX100" fmla="*/ 7411677 w 7629070"/>
                <a:gd name="connsiteY100" fmla="*/ 6198944 h 8279952"/>
                <a:gd name="connsiteX101" fmla="*/ 7393957 w 7629070"/>
                <a:gd name="connsiteY101" fmla="*/ 6230494 h 8279952"/>
                <a:gd name="connsiteX102" fmla="*/ 7375805 w 7629070"/>
                <a:gd name="connsiteY102" fmla="*/ 6261611 h 8279952"/>
                <a:gd name="connsiteX103" fmla="*/ 7357220 w 7629070"/>
                <a:gd name="connsiteY103" fmla="*/ 6291864 h 8279952"/>
                <a:gd name="connsiteX104" fmla="*/ 7337340 w 7629070"/>
                <a:gd name="connsiteY104" fmla="*/ 6320822 h 8279952"/>
                <a:gd name="connsiteX105" fmla="*/ 7317892 w 7629070"/>
                <a:gd name="connsiteY105" fmla="*/ 6348483 h 8279952"/>
                <a:gd name="connsiteX106" fmla="*/ 7297579 w 7629070"/>
                <a:gd name="connsiteY106" fmla="*/ 6375710 h 8279952"/>
                <a:gd name="connsiteX107" fmla="*/ 7277265 w 7629070"/>
                <a:gd name="connsiteY107" fmla="*/ 6401642 h 8279952"/>
                <a:gd name="connsiteX108" fmla="*/ 7256089 w 7629070"/>
                <a:gd name="connsiteY108" fmla="*/ 6426277 h 8279952"/>
                <a:gd name="connsiteX109" fmla="*/ 7234477 w 7629070"/>
                <a:gd name="connsiteY109" fmla="*/ 6450048 h 8279952"/>
                <a:gd name="connsiteX110" fmla="*/ 7220648 w 7629070"/>
                <a:gd name="connsiteY110" fmla="*/ 6463878 h 8279952"/>
                <a:gd name="connsiteX111" fmla="*/ 7208546 w 7629070"/>
                <a:gd name="connsiteY111" fmla="*/ 6475978 h 8279952"/>
                <a:gd name="connsiteX112" fmla="*/ 7202495 w 7629070"/>
                <a:gd name="connsiteY112" fmla="*/ 6482031 h 8279952"/>
                <a:gd name="connsiteX113" fmla="*/ 7196445 w 7629070"/>
                <a:gd name="connsiteY113" fmla="*/ 6488513 h 8279952"/>
                <a:gd name="connsiteX114" fmla="*/ 7190395 w 7629070"/>
                <a:gd name="connsiteY114" fmla="*/ 6494997 h 8279952"/>
                <a:gd name="connsiteX115" fmla="*/ 7183911 w 7629070"/>
                <a:gd name="connsiteY115" fmla="*/ 6503208 h 8279952"/>
                <a:gd name="connsiteX116" fmla="*/ 7160573 w 7629070"/>
                <a:gd name="connsiteY116" fmla="*/ 6532164 h 8279952"/>
                <a:gd name="connsiteX117" fmla="*/ 7145447 w 7629070"/>
                <a:gd name="connsiteY117" fmla="*/ 6550317 h 8279952"/>
                <a:gd name="connsiteX118" fmla="*/ 7139828 w 7629070"/>
                <a:gd name="connsiteY118" fmla="*/ 6556367 h 8279952"/>
                <a:gd name="connsiteX119" fmla="*/ 7135507 w 7629070"/>
                <a:gd name="connsiteY119" fmla="*/ 6560256 h 8279952"/>
                <a:gd name="connsiteX120" fmla="*/ 7132049 w 7629070"/>
                <a:gd name="connsiteY120" fmla="*/ 6563282 h 8279952"/>
                <a:gd name="connsiteX121" fmla="*/ 7129023 w 7629070"/>
                <a:gd name="connsiteY121" fmla="*/ 6565443 h 8279952"/>
                <a:gd name="connsiteX122" fmla="*/ 7122973 w 7629070"/>
                <a:gd name="connsiteY122" fmla="*/ 6568901 h 8279952"/>
                <a:gd name="connsiteX123" fmla="*/ 7115193 w 7629070"/>
                <a:gd name="connsiteY123" fmla="*/ 6573654 h 8279952"/>
                <a:gd name="connsiteX124" fmla="*/ 7110007 w 7629070"/>
                <a:gd name="connsiteY124" fmla="*/ 6577977 h 8279952"/>
                <a:gd name="connsiteX125" fmla="*/ 7103525 w 7629070"/>
                <a:gd name="connsiteY125" fmla="*/ 6583162 h 8279952"/>
                <a:gd name="connsiteX126" fmla="*/ 7094448 w 7629070"/>
                <a:gd name="connsiteY126" fmla="*/ 6590510 h 8279952"/>
                <a:gd name="connsiteX127" fmla="*/ 7084075 w 7629070"/>
                <a:gd name="connsiteY127" fmla="*/ 6599586 h 8279952"/>
                <a:gd name="connsiteX128" fmla="*/ 7064627 w 7629070"/>
                <a:gd name="connsiteY128" fmla="*/ 6617739 h 8279952"/>
                <a:gd name="connsiteX129" fmla="*/ 7044745 w 7629070"/>
                <a:gd name="connsiteY129" fmla="*/ 6635458 h 8279952"/>
                <a:gd name="connsiteX130" fmla="*/ 7025297 w 7629070"/>
                <a:gd name="connsiteY130" fmla="*/ 6652314 h 8279952"/>
                <a:gd name="connsiteX131" fmla="*/ 7004983 w 7629070"/>
                <a:gd name="connsiteY131" fmla="*/ 6669601 h 8279952"/>
                <a:gd name="connsiteX132" fmla="*/ 6984670 w 7629070"/>
                <a:gd name="connsiteY132" fmla="*/ 6686025 h 8279952"/>
                <a:gd name="connsiteX133" fmla="*/ 6964790 w 7629070"/>
                <a:gd name="connsiteY133" fmla="*/ 6702017 h 8279952"/>
                <a:gd name="connsiteX134" fmla="*/ 6944477 w 7629070"/>
                <a:gd name="connsiteY134" fmla="*/ 6718007 h 8279952"/>
                <a:gd name="connsiteX135" fmla="*/ 6923731 w 7629070"/>
                <a:gd name="connsiteY135" fmla="*/ 6733565 h 8279952"/>
                <a:gd name="connsiteX136" fmla="*/ 6902987 w 7629070"/>
                <a:gd name="connsiteY136" fmla="*/ 6748692 h 8279952"/>
                <a:gd name="connsiteX137" fmla="*/ 6882241 w 7629070"/>
                <a:gd name="connsiteY137" fmla="*/ 6763821 h 8279952"/>
                <a:gd name="connsiteX138" fmla="*/ 6861496 w 7629070"/>
                <a:gd name="connsiteY138" fmla="*/ 6778514 h 8279952"/>
                <a:gd name="connsiteX139" fmla="*/ 6840751 w 7629070"/>
                <a:gd name="connsiteY139" fmla="*/ 6793209 h 8279952"/>
                <a:gd name="connsiteX140" fmla="*/ 6798395 w 7629070"/>
                <a:gd name="connsiteY140" fmla="*/ 6821733 h 8279952"/>
                <a:gd name="connsiteX141" fmla="*/ 6755607 w 7629070"/>
                <a:gd name="connsiteY141" fmla="*/ 6848962 h 8279952"/>
                <a:gd name="connsiteX142" fmla="*/ 6711957 w 7629070"/>
                <a:gd name="connsiteY142" fmla="*/ 6876189 h 8279952"/>
                <a:gd name="connsiteX143" fmla="*/ 6667873 w 7629070"/>
                <a:gd name="connsiteY143" fmla="*/ 6901689 h 8279952"/>
                <a:gd name="connsiteX144" fmla="*/ 6623357 w 7629070"/>
                <a:gd name="connsiteY144" fmla="*/ 6927621 h 8279952"/>
                <a:gd name="connsiteX145" fmla="*/ 6577977 w 7629070"/>
                <a:gd name="connsiteY145" fmla="*/ 6953120 h 8279952"/>
                <a:gd name="connsiteX146" fmla="*/ 6531732 w 7629070"/>
                <a:gd name="connsiteY146" fmla="*/ 6977755 h 8279952"/>
                <a:gd name="connsiteX147" fmla="*/ 6485055 w 7629070"/>
                <a:gd name="connsiteY147" fmla="*/ 7002823 h 8279952"/>
                <a:gd name="connsiteX148" fmla="*/ 6437945 w 7629070"/>
                <a:gd name="connsiteY148" fmla="*/ 7027458 h 8279952"/>
                <a:gd name="connsiteX149" fmla="*/ 6389973 w 7629070"/>
                <a:gd name="connsiteY149" fmla="*/ 7052524 h 8279952"/>
                <a:gd name="connsiteX150" fmla="*/ 5602086 w 7629070"/>
                <a:gd name="connsiteY150" fmla="*/ 7503302 h 8279952"/>
                <a:gd name="connsiteX151" fmla="*/ 5569238 w 7629070"/>
                <a:gd name="connsiteY151" fmla="*/ 7522750 h 8279952"/>
                <a:gd name="connsiteX152" fmla="*/ 5535959 w 7629070"/>
                <a:gd name="connsiteY152" fmla="*/ 7542200 h 8279952"/>
                <a:gd name="connsiteX153" fmla="*/ 5503113 w 7629070"/>
                <a:gd name="connsiteY153" fmla="*/ 7561216 h 8279952"/>
                <a:gd name="connsiteX154" fmla="*/ 5470699 w 7629070"/>
                <a:gd name="connsiteY154" fmla="*/ 7579801 h 8279952"/>
                <a:gd name="connsiteX155" fmla="*/ 5437852 w 7629070"/>
                <a:gd name="connsiteY155" fmla="*/ 7598385 h 8279952"/>
                <a:gd name="connsiteX156" fmla="*/ 5405869 w 7629070"/>
                <a:gd name="connsiteY156" fmla="*/ 7616968 h 8279952"/>
                <a:gd name="connsiteX157" fmla="*/ 5373887 w 7629070"/>
                <a:gd name="connsiteY157" fmla="*/ 7635552 h 8279952"/>
                <a:gd name="connsiteX158" fmla="*/ 5341905 w 7629070"/>
                <a:gd name="connsiteY158" fmla="*/ 7654137 h 8279952"/>
                <a:gd name="connsiteX159" fmla="*/ 5309491 w 7629070"/>
                <a:gd name="connsiteY159" fmla="*/ 7672721 h 8279952"/>
                <a:gd name="connsiteX160" fmla="*/ 5277509 w 7629070"/>
                <a:gd name="connsiteY160" fmla="*/ 7691738 h 8279952"/>
                <a:gd name="connsiteX161" fmla="*/ 5245526 w 7629070"/>
                <a:gd name="connsiteY161" fmla="*/ 7710322 h 8279952"/>
                <a:gd name="connsiteX162" fmla="*/ 5213112 w 7629070"/>
                <a:gd name="connsiteY162" fmla="*/ 7728907 h 8279952"/>
                <a:gd name="connsiteX163" fmla="*/ 5181130 w 7629070"/>
                <a:gd name="connsiteY163" fmla="*/ 7747923 h 8279952"/>
                <a:gd name="connsiteX164" fmla="*/ 5148714 w 7629070"/>
                <a:gd name="connsiteY164" fmla="*/ 7766939 h 8279952"/>
                <a:gd name="connsiteX165" fmla="*/ 5116300 w 7629070"/>
                <a:gd name="connsiteY165" fmla="*/ 7786389 h 8279952"/>
                <a:gd name="connsiteX166" fmla="*/ 5083886 w 7629070"/>
                <a:gd name="connsiteY166" fmla="*/ 7805837 h 8279952"/>
                <a:gd name="connsiteX167" fmla="*/ 5050607 w 7629070"/>
                <a:gd name="connsiteY167" fmla="*/ 7826150 h 8279952"/>
                <a:gd name="connsiteX168" fmla="*/ 5018193 w 7629070"/>
                <a:gd name="connsiteY168" fmla="*/ 7845599 h 8279952"/>
                <a:gd name="connsiteX169" fmla="*/ 4985779 w 7629070"/>
                <a:gd name="connsiteY169" fmla="*/ 7865047 h 8279952"/>
                <a:gd name="connsiteX170" fmla="*/ 4953797 w 7629070"/>
                <a:gd name="connsiteY170" fmla="*/ 7884065 h 8279952"/>
                <a:gd name="connsiteX171" fmla="*/ 4922246 w 7629070"/>
                <a:gd name="connsiteY171" fmla="*/ 7903081 h 8279952"/>
                <a:gd name="connsiteX172" fmla="*/ 4890696 w 7629070"/>
                <a:gd name="connsiteY172" fmla="*/ 7921665 h 8279952"/>
                <a:gd name="connsiteX173" fmla="*/ 4859145 w 7629070"/>
                <a:gd name="connsiteY173" fmla="*/ 7940682 h 8279952"/>
                <a:gd name="connsiteX174" fmla="*/ 4826731 w 7629070"/>
                <a:gd name="connsiteY174" fmla="*/ 7959266 h 8279952"/>
                <a:gd name="connsiteX175" fmla="*/ 4795181 w 7629070"/>
                <a:gd name="connsiteY175" fmla="*/ 7977417 h 8279952"/>
                <a:gd name="connsiteX176" fmla="*/ 4763198 w 7629070"/>
                <a:gd name="connsiteY176" fmla="*/ 7995138 h 8279952"/>
                <a:gd name="connsiteX177" fmla="*/ 4730784 w 7629070"/>
                <a:gd name="connsiteY177" fmla="*/ 8014154 h 8279952"/>
                <a:gd name="connsiteX178" fmla="*/ 4697505 w 7629070"/>
                <a:gd name="connsiteY178" fmla="*/ 8031442 h 8279952"/>
                <a:gd name="connsiteX179" fmla="*/ 4664227 w 7629070"/>
                <a:gd name="connsiteY179" fmla="*/ 8049594 h 8279952"/>
                <a:gd name="connsiteX180" fmla="*/ 4630084 w 7629070"/>
                <a:gd name="connsiteY180" fmla="*/ 8067745 h 8279952"/>
                <a:gd name="connsiteX181" fmla="*/ 4595508 w 7629070"/>
                <a:gd name="connsiteY181" fmla="*/ 8085898 h 8279952"/>
                <a:gd name="connsiteX182" fmla="*/ 4560068 w 7629070"/>
                <a:gd name="connsiteY182" fmla="*/ 8104051 h 8279952"/>
                <a:gd name="connsiteX183" fmla="*/ 4515553 w 7629070"/>
                <a:gd name="connsiteY183" fmla="*/ 8125660 h 8279952"/>
                <a:gd name="connsiteX184" fmla="*/ 4470605 w 7629070"/>
                <a:gd name="connsiteY184" fmla="*/ 8145973 h 8279952"/>
                <a:gd name="connsiteX185" fmla="*/ 4425225 w 7629070"/>
                <a:gd name="connsiteY185" fmla="*/ 8164557 h 8279952"/>
                <a:gd name="connsiteX186" fmla="*/ 4379411 w 7629070"/>
                <a:gd name="connsiteY186" fmla="*/ 8181413 h 8279952"/>
                <a:gd name="connsiteX187" fmla="*/ 4332734 w 7629070"/>
                <a:gd name="connsiteY187" fmla="*/ 8197837 h 8279952"/>
                <a:gd name="connsiteX188" fmla="*/ 4286922 w 7629070"/>
                <a:gd name="connsiteY188" fmla="*/ 8212098 h 8279952"/>
                <a:gd name="connsiteX189" fmla="*/ 4239814 w 7629070"/>
                <a:gd name="connsiteY189" fmla="*/ 8225064 h 8279952"/>
                <a:gd name="connsiteX190" fmla="*/ 4192705 w 7629070"/>
                <a:gd name="connsiteY190" fmla="*/ 8237165 h 8279952"/>
                <a:gd name="connsiteX191" fmla="*/ 4145596 w 7629070"/>
                <a:gd name="connsiteY191" fmla="*/ 8247538 h 8279952"/>
                <a:gd name="connsiteX192" fmla="*/ 4097621 w 7629070"/>
                <a:gd name="connsiteY192" fmla="*/ 8256183 h 8279952"/>
                <a:gd name="connsiteX193" fmla="*/ 4050081 w 7629070"/>
                <a:gd name="connsiteY193" fmla="*/ 8263530 h 8279952"/>
                <a:gd name="connsiteX194" fmla="*/ 4002540 w 7629070"/>
                <a:gd name="connsiteY194" fmla="*/ 8269581 h 8279952"/>
                <a:gd name="connsiteX195" fmla="*/ 3954566 w 7629070"/>
                <a:gd name="connsiteY195" fmla="*/ 8274334 h 8279952"/>
                <a:gd name="connsiteX196" fmla="*/ 3906160 w 7629070"/>
                <a:gd name="connsiteY196" fmla="*/ 8277360 h 8279952"/>
                <a:gd name="connsiteX197" fmla="*/ 3858187 w 7629070"/>
                <a:gd name="connsiteY197" fmla="*/ 8279520 h 8279952"/>
                <a:gd name="connsiteX198" fmla="*/ 3809781 w 7629070"/>
                <a:gd name="connsiteY198" fmla="*/ 8279952 h 8279952"/>
                <a:gd name="connsiteX199" fmla="*/ 3761809 w 7629070"/>
                <a:gd name="connsiteY199" fmla="*/ 8279089 h 8279952"/>
                <a:gd name="connsiteX200" fmla="*/ 3713403 w 7629070"/>
                <a:gd name="connsiteY200" fmla="*/ 8276928 h 8279952"/>
                <a:gd name="connsiteX201" fmla="*/ 3665428 w 7629070"/>
                <a:gd name="connsiteY201" fmla="*/ 8273038 h 8279952"/>
                <a:gd name="connsiteX202" fmla="*/ 3617888 w 7629070"/>
                <a:gd name="connsiteY202" fmla="*/ 8267852 h 8279952"/>
                <a:gd name="connsiteX203" fmla="*/ 3569481 w 7629070"/>
                <a:gd name="connsiteY203" fmla="*/ 8261368 h 8279952"/>
                <a:gd name="connsiteX204" fmla="*/ 3521941 w 7629070"/>
                <a:gd name="connsiteY204" fmla="*/ 8253589 h 8279952"/>
                <a:gd name="connsiteX205" fmla="*/ 3474832 w 7629070"/>
                <a:gd name="connsiteY205" fmla="*/ 8244080 h 8279952"/>
                <a:gd name="connsiteX206" fmla="*/ 3427291 w 7629070"/>
                <a:gd name="connsiteY206" fmla="*/ 8233709 h 8279952"/>
                <a:gd name="connsiteX207" fmla="*/ 3380182 w 7629070"/>
                <a:gd name="connsiteY207" fmla="*/ 8222038 h 8279952"/>
                <a:gd name="connsiteX208" fmla="*/ 3333505 w 7629070"/>
                <a:gd name="connsiteY208" fmla="*/ 8208640 h 8279952"/>
                <a:gd name="connsiteX209" fmla="*/ 3286828 w 7629070"/>
                <a:gd name="connsiteY209" fmla="*/ 8193514 h 8279952"/>
                <a:gd name="connsiteX210" fmla="*/ 3240583 w 7629070"/>
                <a:gd name="connsiteY210" fmla="*/ 8177523 h 8279952"/>
                <a:gd name="connsiteX211" fmla="*/ 3195203 w 7629070"/>
                <a:gd name="connsiteY211" fmla="*/ 8159802 h 8279952"/>
                <a:gd name="connsiteX212" fmla="*/ 3149823 w 7629070"/>
                <a:gd name="connsiteY212" fmla="*/ 8141218 h 8279952"/>
                <a:gd name="connsiteX213" fmla="*/ 3104443 w 7629070"/>
                <a:gd name="connsiteY213" fmla="*/ 8120906 h 8279952"/>
                <a:gd name="connsiteX214" fmla="*/ 3060358 w 7629070"/>
                <a:gd name="connsiteY214" fmla="*/ 8099296 h 8279952"/>
                <a:gd name="connsiteX215" fmla="*/ 3014114 w 7629070"/>
                <a:gd name="connsiteY215" fmla="*/ 8075525 h 8279952"/>
                <a:gd name="connsiteX216" fmla="*/ 2960090 w 7629070"/>
                <a:gd name="connsiteY216" fmla="*/ 8046568 h 8279952"/>
                <a:gd name="connsiteX217" fmla="*/ 2899583 w 7629070"/>
                <a:gd name="connsiteY217" fmla="*/ 8013289 h 8279952"/>
                <a:gd name="connsiteX218" fmla="*/ 2834322 w 7629070"/>
                <a:gd name="connsiteY218" fmla="*/ 7977417 h 8279952"/>
                <a:gd name="connsiteX219" fmla="*/ 2764739 w 7629070"/>
                <a:gd name="connsiteY219" fmla="*/ 7937224 h 8279952"/>
                <a:gd name="connsiteX220" fmla="*/ 2691698 w 7629070"/>
                <a:gd name="connsiteY220" fmla="*/ 7896165 h 8279952"/>
                <a:gd name="connsiteX221" fmla="*/ 2616930 w 7629070"/>
                <a:gd name="connsiteY221" fmla="*/ 7852514 h 8279952"/>
                <a:gd name="connsiteX222" fmla="*/ 2540431 w 7629070"/>
                <a:gd name="connsiteY222" fmla="*/ 7807998 h 8279952"/>
                <a:gd name="connsiteX223" fmla="*/ 2464364 w 7629070"/>
                <a:gd name="connsiteY223" fmla="*/ 7763050 h 8279952"/>
                <a:gd name="connsiteX224" fmla="*/ 2388731 w 7629070"/>
                <a:gd name="connsiteY224" fmla="*/ 7718533 h 8279952"/>
                <a:gd name="connsiteX225" fmla="*/ 2315258 w 7629070"/>
                <a:gd name="connsiteY225" fmla="*/ 7674882 h 8279952"/>
                <a:gd name="connsiteX226" fmla="*/ 2244378 w 7629070"/>
                <a:gd name="connsiteY226" fmla="*/ 7632960 h 8279952"/>
                <a:gd name="connsiteX227" fmla="*/ 2177389 w 7629070"/>
                <a:gd name="connsiteY227" fmla="*/ 7593198 h 8279952"/>
                <a:gd name="connsiteX228" fmla="*/ 2116017 w 7629070"/>
                <a:gd name="connsiteY228" fmla="*/ 7556029 h 8279952"/>
                <a:gd name="connsiteX229" fmla="*/ 2059832 w 7629070"/>
                <a:gd name="connsiteY229" fmla="*/ 7522750 h 8279952"/>
                <a:gd name="connsiteX230" fmla="*/ 2010994 w 7629070"/>
                <a:gd name="connsiteY230" fmla="*/ 7493362 h 8279952"/>
                <a:gd name="connsiteX231" fmla="*/ 1221810 w 7629070"/>
                <a:gd name="connsiteY231" fmla="*/ 7044313 h 8279952"/>
                <a:gd name="connsiteX232" fmla="*/ 1202793 w 7629070"/>
                <a:gd name="connsiteY232" fmla="*/ 7034372 h 8279952"/>
                <a:gd name="connsiteX233" fmla="*/ 1186369 w 7629070"/>
                <a:gd name="connsiteY233" fmla="*/ 7025729 h 8279952"/>
                <a:gd name="connsiteX234" fmla="*/ 1170379 w 7629070"/>
                <a:gd name="connsiteY234" fmla="*/ 7016653 h 8279952"/>
                <a:gd name="connsiteX235" fmla="*/ 1154821 w 7629070"/>
                <a:gd name="connsiteY235" fmla="*/ 7008008 h 8279952"/>
                <a:gd name="connsiteX236" fmla="*/ 1138829 w 7629070"/>
                <a:gd name="connsiteY236" fmla="*/ 6998933 h 8279952"/>
                <a:gd name="connsiteX237" fmla="*/ 1122839 w 7629070"/>
                <a:gd name="connsiteY237" fmla="*/ 6989857 h 8279952"/>
                <a:gd name="connsiteX238" fmla="*/ 1105549 w 7629070"/>
                <a:gd name="connsiteY238" fmla="*/ 6980349 h 8279952"/>
                <a:gd name="connsiteX239" fmla="*/ 1086965 w 7629070"/>
                <a:gd name="connsiteY239" fmla="*/ 6969975 h 8279952"/>
                <a:gd name="connsiteX240" fmla="*/ 699288 w 7629070"/>
                <a:gd name="connsiteY240" fmla="*/ 6732270 h 8279952"/>
                <a:gd name="connsiteX241" fmla="*/ 681569 w 7629070"/>
                <a:gd name="connsiteY241" fmla="*/ 6720168 h 8279952"/>
                <a:gd name="connsiteX242" fmla="*/ 666011 w 7629070"/>
                <a:gd name="connsiteY242" fmla="*/ 6708499 h 8279952"/>
                <a:gd name="connsiteX243" fmla="*/ 652180 w 7629070"/>
                <a:gd name="connsiteY243" fmla="*/ 6697262 h 8279952"/>
                <a:gd name="connsiteX244" fmla="*/ 639214 w 7629070"/>
                <a:gd name="connsiteY244" fmla="*/ 6686890 h 8279952"/>
                <a:gd name="connsiteX245" fmla="*/ 616739 w 7629070"/>
                <a:gd name="connsiteY245" fmla="*/ 6668306 h 8279952"/>
                <a:gd name="connsiteX246" fmla="*/ 598155 w 7629070"/>
                <a:gd name="connsiteY246" fmla="*/ 6651018 h 8279952"/>
                <a:gd name="connsiteX247" fmla="*/ 580867 w 7629070"/>
                <a:gd name="connsiteY247" fmla="*/ 6635026 h 8279952"/>
                <a:gd name="connsiteX248" fmla="*/ 564877 w 7629070"/>
                <a:gd name="connsiteY248" fmla="*/ 6619468 h 8279952"/>
                <a:gd name="connsiteX249" fmla="*/ 556665 w 7629070"/>
                <a:gd name="connsiteY249" fmla="*/ 6612120 h 8279952"/>
                <a:gd name="connsiteX250" fmla="*/ 548022 w 7629070"/>
                <a:gd name="connsiteY250" fmla="*/ 6604341 h 8279952"/>
                <a:gd name="connsiteX251" fmla="*/ 538945 w 7629070"/>
                <a:gd name="connsiteY251" fmla="*/ 6596562 h 8279952"/>
                <a:gd name="connsiteX252" fmla="*/ 529437 w 7629070"/>
                <a:gd name="connsiteY252" fmla="*/ 6588781 h 8279952"/>
                <a:gd name="connsiteX253" fmla="*/ 515606 w 7629070"/>
                <a:gd name="connsiteY253" fmla="*/ 6578409 h 8279952"/>
                <a:gd name="connsiteX254" fmla="*/ 502208 w 7629070"/>
                <a:gd name="connsiteY254" fmla="*/ 6567172 h 8279952"/>
                <a:gd name="connsiteX255" fmla="*/ 488810 w 7629070"/>
                <a:gd name="connsiteY255" fmla="*/ 6554638 h 8279952"/>
                <a:gd name="connsiteX256" fmla="*/ 475413 w 7629070"/>
                <a:gd name="connsiteY256" fmla="*/ 6541672 h 8279952"/>
                <a:gd name="connsiteX257" fmla="*/ 461583 w 7629070"/>
                <a:gd name="connsiteY257" fmla="*/ 6527842 h 8279952"/>
                <a:gd name="connsiteX258" fmla="*/ 447752 w 7629070"/>
                <a:gd name="connsiteY258" fmla="*/ 6513579 h 8279952"/>
                <a:gd name="connsiteX259" fmla="*/ 433922 w 7629070"/>
                <a:gd name="connsiteY259" fmla="*/ 6498021 h 8279952"/>
                <a:gd name="connsiteX260" fmla="*/ 420525 w 7629070"/>
                <a:gd name="connsiteY260" fmla="*/ 6482894 h 8279952"/>
                <a:gd name="connsiteX261" fmla="*/ 406695 w 7629070"/>
                <a:gd name="connsiteY261" fmla="*/ 6466470 h 8279952"/>
                <a:gd name="connsiteX262" fmla="*/ 392863 w 7629070"/>
                <a:gd name="connsiteY262" fmla="*/ 6450048 h 8279952"/>
                <a:gd name="connsiteX263" fmla="*/ 379466 w 7629070"/>
                <a:gd name="connsiteY263" fmla="*/ 6433193 h 8279952"/>
                <a:gd name="connsiteX264" fmla="*/ 366068 w 7629070"/>
                <a:gd name="connsiteY264" fmla="*/ 6415472 h 8279952"/>
                <a:gd name="connsiteX265" fmla="*/ 352670 w 7629070"/>
                <a:gd name="connsiteY265" fmla="*/ 6397753 h 8279952"/>
                <a:gd name="connsiteX266" fmla="*/ 339273 w 7629070"/>
                <a:gd name="connsiteY266" fmla="*/ 6379600 h 8279952"/>
                <a:gd name="connsiteX267" fmla="*/ 326307 w 7629070"/>
                <a:gd name="connsiteY267" fmla="*/ 6361447 h 8279952"/>
                <a:gd name="connsiteX268" fmla="*/ 313341 w 7629070"/>
                <a:gd name="connsiteY268" fmla="*/ 6342865 h 8279952"/>
                <a:gd name="connsiteX269" fmla="*/ 287841 w 7629070"/>
                <a:gd name="connsiteY269" fmla="*/ 6305264 h 8279952"/>
                <a:gd name="connsiteX270" fmla="*/ 264071 w 7629070"/>
                <a:gd name="connsiteY270" fmla="*/ 6267229 h 8279952"/>
                <a:gd name="connsiteX271" fmla="*/ 240731 w 7629070"/>
                <a:gd name="connsiteY271" fmla="*/ 6230062 h 8279952"/>
                <a:gd name="connsiteX272" fmla="*/ 219123 w 7629070"/>
                <a:gd name="connsiteY272" fmla="*/ 6192893 h 8279952"/>
                <a:gd name="connsiteX273" fmla="*/ 198378 w 7629070"/>
                <a:gd name="connsiteY273" fmla="*/ 6157021 h 8279952"/>
                <a:gd name="connsiteX274" fmla="*/ 179793 w 7629070"/>
                <a:gd name="connsiteY274" fmla="*/ 6122013 h 8279952"/>
                <a:gd name="connsiteX275" fmla="*/ 162506 w 7629070"/>
                <a:gd name="connsiteY275" fmla="*/ 6088734 h 8279952"/>
                <a:gd name="connsiteX276" fmla="*/ 147379 w 7629070"/>
                <a:gd name="connsiteY276" fmla="*/ 6057617 h 8279952"/>
                <a:gd name="connsiteX277" fmla="*/ 140463 w 7629070"/>
                <a:gd name="connsiteY277" fmla="*/ 6042490 h 8279952"/>
                <a:gd name="connsiteX278" fmla="*/ 133548 w 7629070"/>
                <a:gd name="connsiteY278" fmla="*/ 6025635 h 8279952"/>
                <a:gd name="connsiteX279" fmla="*/ 126200 w 7629070"/>
                <a:gd name="connsiteY279" fmla="*/ 6009211 h 8279952"/>
                <a:gd name="connsiteX280" fmla="*/ 119718 w 7629070"/>
                <a:gd name="connsiteY280" fmla="*/ 5991492 h 8279952"/>
                <a:gd name="connsiteX281" fmla="*/ 112371 w 7629070"/>
                <a:gd name="connsiteY281" fmla="*/ 5973339 h 8279952"/>
                <a:gd name="connsiteX282" fmla="*/ 105455 w 7629070"/>
                <a:gd name="connsiteY282" fmla="*/ 5954754 h 8279952"/>
                <a:gd name="connsiteX283" fmla="*/ 98973 w 7629070"/>
                <a:gd name="connsiteY283" fmla="*/ 5935738 h 8279952"/>
                <a:gd name="connsiteX284" fmla="*/ 92058 w 7629070"/>
                <a:gd name="connsiteY284" fmla="*/ 5916722 h 8279952"/>
                <a:gd name="connsiteX285" fmla="*/ 79957 w 7629070"/>
                <a:gd name="connsiteY285" fmla="*/ 5876095 h 8279952"/>
                <a:gd name="connsiteX286" fmla="*/ 67423 w 7629070"/>
                <a:gd name="connsiteY286" fmla="*/ 5834605 h 8279952"/>
                <a:gd name="connsiteX287" fmla="*/ 61804 w 7629070"/>
                <a:gd name="connsiteY287" fmla="*/ 5812996 h 8279952"/>
                <a:gd name="connsiteX288" fmla="*/ 55754 w 7629070"/>
                <a:gd name="connsiteY288" fmla="*/ 5791817 h 8279952"/>
                <a:gd name="connsiteX289" fmla="*/ 50135 w 7629070"/>
                <a:gd name="connsiteY289" fmla="*/ 5769777 h 8279952"/>
                <a:gd name="connsiteX290" fmla="*/ 44949 w 7629070"/>
                <a:gd name="connsiteY290" fmla="*/ 5747734 h 8279952"/>
                <a:gd name="connsiteX291" fmla="*/ 40195 w 7629070"/>
                <a:gd name="connsiteY291" fmla="*/ 5725692 h 8279952"/>
                <a:gd name="connsiteX292" fmla="*/ 35008 w 7629070"/>
                <a:gd name="connsiteY292" fmla="*/ 5702786 h 8279952"/>
                <a:gd name="connsiteX293" fmla="*/ 31119 w 7629070"/>
                <a:gd name="connsiteY293" fmla="*/ 5679880 h 8279952"/>
                <a:gd name="connsiteX294" fmla="*/ 26364 w 7629070"/>
                <a:gd name="connsiteY294" fmla="*/ 5657406 h 8279952"/>
                <a:gd name="connsiteX295" fmla="*/ 22906 w 7629070"/>
                <a:gd name="connsiteY295" fmla="*/ 5634500 h 8279952"/>
                <a:gd name="connsiteX296" fmla="*/ 18585 w 7629070"/>
                <a:gd name="connsiteY296" fmla="*/ 5611594 h 8279952"/>
                <a:gd name="connsiteX297" fmla="*/ 15559 w 7629070"/>
                <a:gd name="connsiteY297" fmla="*/ 5588255 h 8279952"/>
                <a:gd name="connsiteX298" fmla="*/ 12535 w 7629070"/>
                <a:gd name="connsiteY298" fmla="*/ 5565781 h 8279952"/>
                <a:gd name="connsiteX299" fmla="*/ 9508 w 7629070"/>
                <a:gd name="connsiteY299" fmla="*/ 5542875 h 8279952"/>
                <a:gd name="connsiteX300" fmla="*/ 7348 w 7629070"/>
                <a:gd name="connsiteY300" fmla="*/ 5519537 h 8279952"/>
                <a:gd name="connsiteX301" fmla="*/ 5187 w 7629070"/>
                <a:gd name="connsiteY301" fmla="*/ 5497063 h 8279952"/>
                <a:gd name="connsiteX302" fmla="*/ 3026 w 7629070"/>
                <a:gd name="connsiteY302" fmla="*/ 5474155 h 8279952"/>
                <a:gd name="connsiteX303" fmla="*/ 2161 w 7629070"/>
                <a:gd name="connsiteY303" fmla="*/ 5451249 h 8279952"/>
                <a:gd name="connsiteX304" fmla="*/ 866 w 7629070"/>
                <a:gd name="connsiteY304" fmla="*/ 5429209 h 8279952"/>
                <a:gd name="connsiteX305" fmla="*/ 0 w 7629070"/>
                <a:gd name="connsiteY305" fmla="*/ 5406735 h 8279952"/>
                <a:gd name="connsiteX306" fmla="*/ 0 w 7629070"/>
                <a:gd name="connsiteY306" fmla="*/ 5384692 h 8279952"/>
                <a:gd name="connsiteX307" fmla="*/ 0 w 7629070"/>
                <a:gd name="connsiteY307" fmla="*/ 2895260 h 8279952"/>
                <a:gd name="connsiteX308" fmla="*/ 0 w 7629070"/>
                <a:gd name="connsiteY308" fmla="*/ 2873220 h 8279952"/>
                <a:gd name="connsiteX309" fmla="*/ 866 w 7629070"/>
                <a:gd name="connsiteY309" fmla="*/ 2850314 h 8279952"/>
                <a:gd name="connsiteX310" fmla="*/ 2161 w 7629070"/>
                <a:gd name="connsiteY310" fmla="*/ 2827406 h 8279952"/>
                <a:gd name="connsiteX311" fmla="*/ 3026 w 7629070"/>
                <a:gd name="connsiteY311" fmla="*/ 2804932 h 8279952"/>
                <a:gd name="connsiteX312" fmla="*/ 5187 w 7629070"/>
                <a:gd name="connsiteY312" fmla="*/ 2781594 h 8279952"/>
                <a:gd name="connsiteX313" fmla="*/ 7348 w 7629070"/>
                <a:gd name="connsiteY313" fmla="*/ 2758688 h 8279952"/>
                <a:gd name="connsiteX314" fmla="*/ 9940 w 7629070"/>
                <a:gd name="connsiteY314" fmla="*/ 2735349 h 8279952"/>
                <a:gd name="connsiteX315" fmla="*/ 12535 w 7629070"/>
                <a:gd name="connsiteY315" fmla="*/ 2712011 h 8279952"/>
                <a:gd name="connsiteX316" fmla="*/ 15992 w 7629070"/>
                <a:gd name="connsiteY316" fmla="*/ 2688240 h 8279952"/>
                <a:gd name="connsiteX317" fmla="*/ 19017 w 7629070"/>
                <a:gd name="connsiteY317" fmla="*/ 2664902 h 8279952"/>
                <a:gd name="connsiteX318" fmla="*/ 23340 w 7629070"/>
                <a:gd name="connsiteY318" fmla="*/ 2641996 h 8279952"/>
                <a:gd name="connsiteX319" fmla="*/ 27661 w 7629070"/>
                <a:gd name="connsiteY319" fmla="*/ 2618657 h 8279952"/>
                <a:gd name="connsiteX320" fmla="*/ 31551 w 7629070"/>
                <a:gd name="connsiteY320" fmla="*/ 2595751 h 8279952"/>
                <a:gd name="connsiteX321" fmla="*/ 36306 w 7629070"/>
                <a:gd name="connsiteY321" fmla="*/ 2572413 h 8279952"/>
                <a:gd name="connsiteX322" fmla="*/ 41491 w 7629070"/>
                <a:gd name="connsiteY322" fmla="*/ 2549508 h 8279952"/>
                <a:gd name="connsiteX323" fmla="*/ 46677 w 7629070"/>
                <a:gd name="connsiteY323" fmla="*/ 2527033 h 8279952"/>
                <a:gd name="connsiteX324" fmla="*/ 51864 w 7629070"/>
                <a:gd name="connsiteY324" fmla="*/ 2504559 h 8279952"/>
                <a:gd name="connsiteX325" fmla="*/ 57483 w 7629070"/>
                <a:gd name="connsiteY325" fmla="*/ 2482517 h 8279952"/>
                <a:gd name="connsiteX326" fmla="*/ 63101 w 7629070"/>
                <a:gd name="connsiteY326" fmla="*/ 2460043 h 8279952"/>
                <a:gd name="connsiteX327" fmla="*/ 69583 w 7629070"/>
                <a:gd name="connsiteY327" fmla="*/ 2438432 h 8279952"/>
                <a:gd name="connsiteX328" fmla="*/ 75634 w 7629070"/>
                <a:gd name="connsiteY328" fmla="*/ 2417255 h 8279952"/>
                <a:gd name="connsiteX329" fmla="*/ 81686 w 7629070"/>
                <a:gd name="connsiteY329" fmla="*/ 2396510 h 8279952"/>
                <a:gd name="connsiteX330" fmla="*/ 88168 w 7629070"/>
                <a:gd name="connsiteY330" fmla="*/ 2375765 h 8279952"/>
                <a:gd name="connsiteX331" fmla="*/ 94650 w 7629070"/>
                <a:gd name="connsiteY331" fmla="*/ 2355452 h 8279952"/>
                <a:gd name="connsiteX332" fmla="*/ 101566 w 7629070"/>
                <a:gd name="connsiteY332" fmla="*/ 2336003 h 8279952"/>
                <a:gd name="connsiteX333" fmla="*/ 108913 w 7629070"/>
                <a:gd name="connsiteY333" fmla="*/ 2316987 h 8279952"/>
                <a:gd name="connsiteX334" fmla="*/ 115397 w 7629070"/>
                <a:gd name="connsiteY334" fmla="*/ 2298403 h 8279952"/>
                <a:gd name="connsiteX335" fmla="*/ 122742 w 7629070"/>
                <a:gd name="connsiteY335" fmla="*/ 2279386 h 8279952"/>
                <a:gd name="connsiteX336" fmla="*/ 130090 w 7629070"/>
                <a:gd name="connsiteY336" fmla="*/ 2262531 h 8279952"/>
                <a:gd name="connsiteX337" fmla="*/ 137437 w 7629070"/>
                <a:gd name="connsiteY337" fmla="*/ 2245243 h 8279952"/>
                <a:gd name="connsiteX338" fmla="*/ 144353 w 7629070"/>
                <a:gd name="connsiteY338" fmla="*/ 2228820 h 8279952"/>
                <a:gd name="connsiteX339" fmla="*/ 151701 w 7629070"/>
                <a:gd name="connsiteY339" fmla="*/ 2213261 h 8279952"/>
                <a:gd name="connsiteX340" fmla="*/ 169420 w 7629070"/>
                <a:gd name="connsiteY340" fmla="*/ 2178253 h 8279952"/>
                <a:gd name="connsiteX341" fmla="*/ 186275 w 7629070"/>
                <a:gd name="connsiteY341" fmla="*/ 2142813 h 8279952"/>
                <a:gd name="connsiteX342" fmla="*/ 203996 w 7629070"/>
                <a:gd name="connsiteY342" fmla="*/ 2108670 h 8279952"/>
                <a:gd name="connsiteX343" fmla="*/ 222581 w 7629070"/>
                <a:gd name="connsiteY343" fmla="*/ 2074527 h 8279952"/>
                <a:gd name="connsiteX344" fmla="*/ 232089 w 7629070"/>
                <a:gd name="connsiteY344" fmla="*/ 2058103 h 8279952"/>
                <a:gd name="connsiteX345" fmla="*/ 241163 w 7629070"/>
                <a:gd name="connsiteY345" fmla="*/ 2041679 h 8279952"/>
                <a:gd name="connsiteX346" fmla="*/ 251105 w 7629070"/>
                <a:gd name="connsiteY346" fmla="*/ 2025689 h 8279952"/>
                <a:gd name="connsiteX347" fmla="*/ 261045 w 7629070"/>
                <a:gd name="connsiteY347" fmla="*/ 2009265 h 8279952"/>
                <a:gd name="connsiteX348" fmla="*/ 271419 w 7629070"/>
                <a:gd name="connsiteY348" fmla="*/ 1993275 h 8279952"/>
                <a:gd name="connsiteX349" fmla="*/ 281790 w 7629070"/>
                <a:gd name="connsiteY349" fmla="*/ 1977715 h 8279952"/>
                <a:gd name="connsiteX350" fmla="*/ 292595 w 7629070"/>
                <a:gd name="connsiteY350" fmla="*/ 1962156 h 8279952"/>
                <a:gd name="connsiteX351" fmla="*/ 303399 w 7629070"/>
                <a:gd name="connsiteY351" fmla="*/ 1947893 h 8279952"/>
                <a:gd name="connsiteX352" fmla="*/ 315070 w 7629070"/>
                <a:gd name="connsiteY352" fmla="*/ 1932335 h 8279952"/>
                <a:gd name="connsiteX353" fmla="*/ 325873 w 7629070"/>
                <a:gd name="connsiteY353" fmla="*/ 1917208 h 8279952"/>
                <a:gd name="connsiteX354" fmla="*/ 336678 w 7629070"/>
                <a:gd name="connsiteY354" fmla="*/ 1901650 h 8279952"/>
                <a:gd name="connsiteX355" fmla="*/ 347915 w 7629070"/>
                <a:gd name="connsiteY355" fmla="*/ 1886955 h 8279952"/>
                <a:gd name="connsiteX356" fmla="*/ 358721 w 7629070"/>
                <a:gd name="connsiteY356" fmla="*/ 1871828 h 8279952"/>
                <a:gd name="connsiteX357" fmla="*/ 370390 w 7629070"/>
                <a:gd name="connsiteY357" fmla="*/ 1857133 h 8279952"/>
                <a:gd name="connsiteX358" fmla="*/ 382058 w 7629070"/>
                <a:gd name="connsiteY358" fmla="*/ 1843304 h 8279952"/>
                <a:gd name="connsiteX359" fmla="*/ 394593 w 7629070"/>
                <a:gd name="connsiteY359" fmla="*/ 1829906 h 8279952"/>
                <a:gd name="connsiteX360" fmla="*/ 424846 w 7629070"/>
                <a:gd name="connsiteY360" fmla="*/ 1797058 h 8279952"/>
                <a:gd name="connsiteX361" fmla="*/ 443862 w 7629070"/>
                <a:gd name="connsiteY361" fmla="*/ 1775450 h 8279952"/>
                <a:gd name="connsiteX362" fmla="*/ 455531 w 7629070"/>
                <a:gd name="connsiteY362" fmla="*/ 1760323 h 8279952"/>
                <a:gd name="connsiteX363" fmla="*/ 464607 w 7629070"/>
                <a:gd name="connsiteY363" fmla="*/ 1750381 h 8279952"/>
                <a:gd name="connsiteX364" fmla="*/ 469362 w 7629070"/>
                <a:gd name="connsiteY364" fmla="*/ 1745196 h 8279952"/>
                <a:gd name="connsiteX365" fmla="*/ 474549 w 7629070"/>
                <a:gd name="connsiteY365" fmla="*/ 1740441 h 8279952"/>
                <a:gd name="connsiteX366" fmla="*/ 480168 w 7629070"/>
                <a:gd name="connsiteY366" fmla="*/ 1733959 h 8279952"/>
                <a:gd name="connsiteX367" fmla="*/ 487947 w 7629070"/>
                <a:gd name="connsiteY367" fmla="*/ 1727475 h 8279952"/>
                <a:gd name="connsiteX368" fmla="*/ 509989 w 7629070"/>
                <a:gd name="connsiteY368" fmla="*/ 1708459 h 8279952"/>
                <a:gd name="connsiteX369" fmla="*/ 543699 w 7629070"/>
                <a:gd name="connsiteY369" fmla="*/ 1679935 h 8279952"/>
                <a:gd name="connsiteX370" fmla="*/ 551478 w 7629070"/>
                <a:gd name="connsiteY370" fmla="*/ 1672587 h 8279952"/>
                <a:gd name="connsiteX371" fmla="*/ 558825 w 7629070"/>
                <a:gd name="connsiteY371" fmla="*/ 1666537 h 8279952"/>
                <a:gd name="connsiteX372" fmla="*/ 564877 w 7629070"/>
                <a:gd name="connsiteY372" fmla="*/ 1660053 h 8279952"/>
                <a:gd name="connsiteX373" fmla="*/ 570496 w 7629070"/>
                <a:gd name="connsiteY373" fmla="*/ 1654002 h 8279952"/>
                <a:gd name="connsiteX374" fmla="*/ 582597 w 7629070"/>
                <a:gd name="connsiteY374" fmla="*/ 1641468 h 8279952"/>
                <a:gd name="connsiteX375" fmla="*/ 596426 w 7629070"/>
                <a:gd name="connsiteY375" fmla="*/ 1628071 h 8279952"/>
                <a:gd name="connsiteX376" fmla="*/ 775355 w 7629070"/>
                <a:gd name="connsiteY376" fmla="*/ 1493660 h 8279952"/>
                <a:gd name="connsiteX377" fmla="*/ 815549 w 7629070"/>
                <a:gd name="connsiteY377" fmla="*/ 1467296 h 8279952"/>
                <a:gd name="connsiteX378" fmla="*/ 857904 w 7629070"/>
                <a:gd name="connsiteY378" fmla="*/ 1441364 h 8279952"/>
                <a:gd name="connsiteX379" fmla="*/ 901555 w 7629070"/>
                <a:gd name="connsiteY379" fmla="*/ 1415000 h 8279952"/>
                <a:gd name="connsiteX380" fmla="*/ 946070 w 7629070"/>
                <a:gd name="connsiteY380" fmla="*/ 1388636 h 8279952"/>
                <a:gd name="connsiteX381" fmla="*/ 992315 w 7629070"/>
                <a:gd name="connsiteY381" fmla="*/ 1362704 h 8279952"/>
                <a:gd name="connsiteX382" fmla="*/ 1038127 w 7629070"/>
                <a:gd name="connsiteY382" fmla="*/ 1336772 h 8279952"/>
                <a:gd name="connsiteX383" fmla="*/ 1085238 w 7629070"/>
                <a:gd name="connsiteY383" fmla="*/ 1310842 h 8279952"/>
                <a:gd name="connsiteX384" fmla="*/ 1132347 w 7629070"/>
                <a:gd name="connsiteY384" fmla="*/ 1284911 h 8279952"/>
                <a:gd name="connsiteX385" fmla="*/ 1180319 w 7629070"/>
                <a:gd name="connsiteY385" fmla="*/ 1258979 h 8279952"/>
                <a:gd name="connsiteX386" fmla="*/ 1227428 w 7629070"/>
                <a:gd name="connsiteY386" fmla="*/ 1233047 h 8279952"/>
                <a:gd name="connsiteX387" fmla="*/ 1274537 w 7629070"/>
                <a:gd name="connsiteY387" fmla="*/ 1207980 h 8279952"/>
                <a:gd name="connsiteX388" fmla="*/ 1321214 w 7629070"/>
                <a:gd name="connsiteY388" fmla="*/ 1182480 h 8279952"/>
                <a:gd name="connsiteX389" fmla="*/ 1366594 w 7629070"/>
                <a:gd name="connsiteY389" fmla="*/ 1156982 h 8279952"/>
                <a:gd name="connsiteX390" fmla="*/ 1411111 w 7629070"/>
                <a:gd name="connsiteY390" fmla="*/ 1131913 h 8279952"/>
                <a:gd name="connsiteX391" fmla="*/ 1455194 w 7629070"/>
                <a:gd name="connsiteY391" fmla="*/ 1106415 h 8279952"/>
                <a:gd name="connsiteX392" fmla="*/ 1497118 w 7629070"/>
                <a:gd name="connsiteY392" fmla="*/ 1081780 h 8279952"/>
                <a:gd name="connsiteX393" fmla="*/ 1530829 w 7629070"/>
                <a:gd name="connsiteY393" fmla="*/ 1061466 h 8279952"/>
                <a:gd name="connsiteX394" fmla="*/ 1564106 w 7629070"/>
                <a:gd name="connsiteY394" fmla="*/ 1042882 h 8279952"/>
                <a:gd name="connsiteX395" fmla="*/ 1596954 w 7629070"/>
                <a:gd name="connsiteY395" fmla="*/ 1024297 h 8279952"/>
                <a:gd name="connsiteX396" fmla="*/ 1630233 w 7629070"/>
                <a:gd name="connsiteY396" fmla="*/ 1005281 h 8279952"/>
                <a:gd name="connsiteX397" fmla="*/ 1662647 w 7629070"/>
                <a:gd name="connsiteY397" fmla="*/ 987562 h 8279952"/>
                <a:gd name="connsiteX398" fmla="*/ 1695925 w 7629070"/>
                <a:gd name="connsiteY398" fmla="*/ 968544 h 8279952"/>
                <a:gd name="connsiteX399" fmla="*/ 1729636 w 7629070"/>
                <a:gd name="connsiteY399" fmla="*/ 949961 h 8279952"/>
                <a:gd name="connsiteX400" fmla="*/ 1763347 w 7629070"/>
                <a:gd name="connsiteY400" fmla="*/ 930080 h 8279952"/>
                <a:gd name="connsiteX401" fmla="*/ 1823422 w 7629070"/>
                <a:gd name="connsiteY401" fmla="*/ 893776 h 8279952"/>
                <a:gd name="connsiteX402" fmla="*/ 1893439 w 7629070"/>
                <a:gd name="connsiteY402" fmla="*/ 851852 h 8279952"/>
                <a:gd name="connsiteX403" fmla="*/ 1971664 w 7629070"/>
                <a:gd name="connsiteY403" fmla="*/ 805609 h 8279952"/>
                <a:gd name="connsiteX404" fmla="*/ 2055511 w 7629070"/>
                <a:gd name="connsiteY404" fmla="*/ 755473 h 8279952"/>
                <a:gd name="connsiteX405" fmla="*/ 2144973 w 7629070"/>
                <a:gd name="connsiteY405" fmla="*/ 702746 h 8279952"/>
                <a:gd name="connsiteX406" fmla="*/ 2238328 w 7629070"/>
                <a:gd name="connsiteY406" fmla="*/ 647858 h 8279952"/>
                <a:gd name="connsiteX407" fmla="*/ 2333843 w 7629070"/>
                <a:gd name="connsiteY407" fmla="*/ 591673 h 8279952"/>
                <a:gd name="connsiteX408" fmla="*/ 2430221 w 7629070"/>
                <a:gd name="connsiteY408" fmla="*/ 535056 h 8279952"/>
                <a:gd name="connsiteX409" fmla="*/ 2526600 w 7629070"/>
                <a:gd name="connsiteY409" fmla="*/ 479302 h 8279952"/>
                <a:gd name="connsiteX410" fmla="*/ 2620819 w 7629070"/>
                <a:gd name="connsiteY410" fmla="*/ 424846 h 8279952"/>
                <a:gd name="connsiteX411" fmla="*/ 2711579 w 7629070"/>
                <a:gd name="connsiteY411" fmla="*/ 372550 h 8279952"/>
                <a:gd name="connsiteX412" fmla="*/ 2798018 w 7629070"/>
                <a:gd name="connsiteY412" fmla="*/ 323280 h 8279952"/>
                <a:gd name="connsiteX413" fmla="*/ 2878406 w 7629070"/>
                <a:gd name="connsiteY413" fmla="*/ 278332 h 8279952"/>
                <a:gd name="connsiteX414" fmla="*/ 2951445 w 7629070"/>
                <a:gd name="connsiteY414" fmla="*/ 238571 h 8279952"/>
                <a:gd name="connsiteX415" fmla="*/ 2984293 w 7629070"/>
                <a:gd name="connsiteY415" fmla="*/ 220418 h 8279952"/>
                <a:gd name="connsiteX416" fmla="*/ 3014978 w 7629070"/>
                <a:gd name="connsiteY416" fmla="*/ 203996 h 8279952"/>
                <a:gd name="connsiteX417" fmla="*/ 3043502 w 7629070"/>
                <a:gd name="connsiteY417" fmla="*/ 188869 h 8279952"/>
                <a:gd name="connsiteX418" fmla="*/ 3069003 w 7629070"/>
                <a:gd name="connsiteY418" fmla="*/ 175903 h 8279952"/>
                <a:gd name="connsiteX419" fmla="*/ 3113519 w 7629070"/>
                <a:gd name="connsiteY419" fmla="*/ 154293 h 8279952"/>
                <a:gd name="connsiteX420" fmla="*/ 3158467 w 7629070"/>
                <a:gd name="connsiteY420" fmla="*/ 133979 h 8279952"/>
                <a:gd name="connsiteX421" fmla="*/ 3203847 w 7629070"/>
                <a:gd name="connsiteY421" fmla="*/ 115397 h 8279952"/>
                <a:gd name="connsiteX422" fmla="*/ 3249659 w 7629070"/>
                <a:gd name="connsiteY422" fmla="*/ 98541 h 8279952"/>
                <a:gd name="connsiteX423" fmla="*/ 3296336 w 7629070"/>
                <a:gd name="connsiteY423" fmla="*/ 82117 h 8279952"/>
                <a:gd name="connsiteX424" fmla="*/ 3342148 w 7629070"/>
                <a:gd name="connsiteY424" fmla="*/ 67854 h 8279952"/>
                <a:gd name="connsiteX425" fmla="*/ 3389257 w 7629070"/>
                <a:gd name="connsiteY425" fmla="*/ 54888 h 8279952"/>
                <a:gd name="connsiteX426" fmla="*/ 3436366 w 7629070"/>
                <a:gd name="connsiteY426" fmla="*/ 42788 h 8279952"/>
                <a:gd name="connsiteX427" fmla="*/ 3483477 w 7629070"/>
                <a:gd name="connsiteY427" fmla="*/ 32414 h 8279952"/>
                <a:gd name="connsiteX428" fmla="*/ 3531449 w 7629070"/>
                <a:gd name="connsiteY428" fmla="*/ 23771 h 8279952"/>
                <a:gd name="connsiteX429" fmla="*/ 3578990 w 7629070"/>
                <a:gd name="connsiteY429" fmla="*/ 16424 h 8279952"/>
                <a:gd name="connsiteX430" fmla="*/ 3626532 w 7629070"/>
                <a:gd name="connsiteY430" fmla="*/ 10374 h 8279952"/>
                <a:gd name="connsiteX431" fmla="*/ 3674505 w 7629070"/>
                <a:gd name="connsiteY431" fmla="*/ 5619 h 8279952"/>
                <a:gd name="connsiteX432" fmla="*/ 3722911 w 7629070"/>
                <a:gd name="connsiteY432" fmla="*/ 2595 h 8279952"/>
                <a:gd name="connsiteX433" fmla="*/ 3770883 w 7629070"/>
                <a:gd name="connsiteY433" fmla="*/ 432 h 827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</a:cxnLst>
              <a:rect l="l" t="t" r="r" b="b"/>
              <a:pathLst>
                <a:path w="7629070" h="8279952">
                  <a:moveTo>
                    <a:pt x="3819289" y="0"/>
                  </a:moveTo>
                  <a:lnTo>
                    <a:pt x="3867264" y="866"/>
                  </a:lnTo>
                  <a:lnTo>
                    <a:pt x="3915668" y="3026"/>
                  </a:lnTo>
                  <a:lnTo>
                    <a:pt x="3963642" y="6916"/>
                  </a:lnTo>
                  <a:lnTo>
                    <a:pt x="4011183" y="12103"/>
                  </a:lnTo>
                  <a:lnTo>
                    <a:pt x="4059589" y="18585"/>
                  </a:lnTo>
                  <a:lnTo>
                    <a:pt x="4107129" y="26364"/>
                  </a:lnTo>
                  <a:lnTo>
                    <a:pt x="4154238" y="35872"/>
                  </a:lnTo>
                  <a:lnTo>
                    <a:pt x="4201781" y="46246"/>
                  </a:lnTo>
                  <a:lnTo>
                    <a:pt x="4248890" y="57914"/>
                  </a:lnTo>
                  <a:lnTo>
                    <a:pt x="4295567" y="71312"/>
                  </a:lnTo>
                  <a:lnTo>
                    <a:pt x="4342242" y="86439"/>
                  </a:lnTo>
                  <a:lnTo>
                    <a:pt x="4388488" y="102431"/>
                  </a:lnTo>
                  <a:lnTo>
                    <a:pt x="4433868" y="120150"/>
                  </a:lnTo>
                  <a:lnTo>
                    <a:pt x="4479248" y="138734"/>
                  </a:lnTo>
                  <a:lnTo>
                    <a:pt x="4524628" y="159048"/>
                  </a:lnTo>
                  <a:lnTo>
                    <a:pt x="4568712" y="180657"/>
                  </a:lnTo>
                  <a:lnTo>
                    <a:pt x="6139734" y="1086533"/>
                  </a:lnTo>
                  <a:lnTo>
                    <a:pt x="6156589" y="1096473"/>
                  </a:lnTo>
                  <a:lnTo>
                    <a:pt x="6173445" y="1105983"/>
                  </a:lnTo>
                  <a:lnTo>
                    <a:pt x="6190301" y="1115923"/>
                  </a:lnTo>
                  <a:lnTo>
                    <a:pt x="6207588" y="1124999"/>
                  </a:lnTo>
                  <a:lnTo>
                    <a:pt x="6224012" y="1134507"/>
                  </a:lnTo>
                  <a:lnTo>
                    <a:pt x="6241299" y="1143150"/>
                  </a:lnTo>
                  <a:lnTo>
                    <a:pt x="6257289" y="1152658"/>
                  </a:lnTo>
                  <a:lnTo>
                    <a:pt x="6273281" y="1161303"/>
                  </a:lnTo>
                  <a:lnTo>
                    <a:pt x="6929782" y="1547684"/>
                  </a:lnTo>
                  <a:lnTo>
                    <a:pt x="6947503" y="1559785"/>
                  </a:lnTo>
                  <a:lnTo>
                    <a:pt x="6963061" y="1571454"/>
                  </a:lnTo>
                  <a:lnTo>
                    <a:pt x="6976891" y="1582691"/>
                  </a:lnTo>
                  <a:lnTo>
                    <a:pt x="6989857" y="1593064"/>
                  </a:lnTo>
                  <a:lnTo>
                    <a:pt x="7012331" y="1611649"/>
                  </a:lnTo>
                  <a:lnTo>
                    <a:pt x="7030915" y="1628936"/>
                  </a:lnTo>
                  <a:lnTo>
                    <a:pt x="7048203" y="1644926"/>
                  </a:lnTo>
                  <a:lnTo>
                    <a:pt x="7064195" y="1660487"/>
                  </a:lnTo>
                  <a:lnTo>
                    <a:pt x="7072406" y="1667832"/>
                  </a:lnTo>
                  <a:lnTo>
                    <a:pt x="7081051" y="1675613"/>
                  </a:lnTo>
                  <a:lnTo>
                    <a:pt x="7090125" y="1683392"/>
                  </a:lnTo>
                  <a:lnTo>
                    <a:pt x="7099633" y="1691172"/>
                  </a:lnTo>
                  <a:lnTo>
                    <a:pt x="7115193" y="1701977"/>
                  </a:lnTo>
                  <a:lnTo>
                    <a:pt x="7125565" y="1709324"/>
                  </a:lnTo>
                  <a:lnTo>
                    <a:pt x="7130752" y="1713646"/>
                  </a:lnTo>
                  <a:lnTo>
                    <a:pt x="7135939" y="1717967"/>
                  </a:lnTo>
                  <a:lnTo>
                    <a:pt x="7142421" y="1723586"/>
                  </a:lnTo>
                  <a:lnTo>
                    <a:pt x="7150200" y="1732230"/>
                  </a:lnTo>
                  <a:lnTo>
                    <a:pt x="7176997" y="1762052"/>
                  </a:lnTo>
                  <a:lnTo>
                    <a:pt x="7203361" y="1792737"/>
                  </a:lnTo>
                  <a:lnTo>
                    <a:pt x="7228859" y="1822990"/>
                  </a:lnTo>
                  <a:lnTo>
                    <a:pt x="7253927" y="1854109"/>
                  </a:lnTo>
                  <a:lnTo>
                    <a:pt x="7278563" y="1885658"/>
                  </a:lnTo>
                  <a:lnTo>
                    <a:pt x="7302332" y="1917640"/>
                  </a:lnTo>
                  <a:lnTo>
                    <a:pt x="7325237" y="1950056"/>
                  </a:lnTo>
                  <a:lnTo>
                    <a:pt x="7347280" y="1982901"/>
                  </a:lnTo>
                  <a:lnTo>
                    <a:pt x="7368891" y="2016181"/>
                  </a:lnTo>
                  <a:lnTo>
                    <a:pt x="7389636" y="2049460"/>
                  </a:lnTo>
                  <a:lnTo>
                    <a:pt x="7409949" y="2083603"/>
                  </a:lnTo>
                  <a:lnTo>
                    <a:pt x="7428965" y="2117746"/>
                  </a:lnTo>
                  <a:lnTo>
                    <a:pt x="7447982" y="2152753"/>
                  </a:lnTo>
                  <a:lnTo>
                    <a:pt x="7465269" y="2188193"/>
                  </a:lnTo>
                  <a:lnTo>
                    <a:pt x="7482557" y="2223633"/>
                  </a:lnTo>
                  <a:lnTo>
                    <a:pt x="7498549" y="2259505"/>
                  </a:lnTo>
                  <a:lnTo>
                    <a:pt x="7513675" y="2296242"/>
                  </a:lnTo>
                  <a:lnTo>
                    <a:pt x="7527937" y="2332977"/>
                  </a:lnTo>
                  <a:lnTo>
                    <a:pt x="7541768" y="2370146"/>
                  </a:lnTo>
                  <a:lnTo>
                    <a:pt x="7553869" y="2407747"/>
                  </a:lnTo>
                  <a:lnTo>
                    <a:pt x="7565971" y="2446213"/>
                  </a:lnTo>
                  <a:lnTo>
                    <a:pt x="7576343" y="2485109"/>
                  </a:lnTo>
                  <a:lnTo>
                    <a:pt x="7586283" y="2524007"/>
                  </a:lnTo>
                  <a:lnTo>
                    <a:pt x="7594927" y="2563337"/>
                  </a:lnTo>
                  <a:lnTo>
                    <a:pt x="7602707" y="2603530"/>
                  </a:lnTo>
                  <a:lnTo>
                    <a:pt x="7610053" y="2643725"/>
                  </a:lnTo>
                  <a:lnTo>
                    <a:pt x="7615673" y="2684784"/>
                  </a:lnTo>
                  <a:lnTo>
                    <a:pt x="7620427" y="2725841"/>
                  </a:lnTo>
                  <a:lnTo>
                    <a:pt x="7624317" y="2767765"/>
                  </a:lnTo>
                  <a:lnTo>
                    <a:pt x="7626909" y="2809687"/>
                  </a:lnTo>
                  <a:lnTo>
                    <a:pt x="7628638" y="2852475"/>
                  </a:lnTo>
                  <a:lnTo>
                    <a:pt x="7629070" y="2895260"/>
                  </a:lnTo>
                  <a:lnTo>
                    <a:pt x="7629070" y="5384692"/>
                  </a:lnTo>
                  <a:lnTo>
                    <a:pt x="7628638" y="5418835"/>
                  </a:lnTo>
                  <a:lnTo>
                    <a:pt x="7626909" y="5453410"/>
                  </a:lnTo>
                  <a:lnTo>
                    <a:pt x="7624749" y="5488418"/>
                  </a:lnTo>
                  <a:lnTo>
                    <a:pt x="7621723" y="5523858"/>
                  </a:lnTo>
                  <a:lnTo>
                    <a:pt x="7617833" y="5560162"/>
                  </a:lnTo>
                  <a:lnTo>
                    <a:pt x="7612646" y="5595602"/>
                  </a:lnTo>
                  <a:lnTo>
                    <a:pt x="7606596" y="5632339"/>
                  </a:lnTo>
                  <a:lnTo>
                    <a:pt x="7600114" y="5668643"/>
                  </a:lnTo>
                  <a:lnTo>
                    <a:pt x="7592335" y="5705378"/>
                  </a:lnTo>
                  <a:lnTo>
                    <a:pt x="7584122" y="5742116"/>
                  </a:lnTo>
                  <a:lnTo>
                    <a:pt x="7575045" y="5778853"/>
                  </a:lnTo>
                  <a:lnTo>
                    <a:pt x="7565537" y="5815588"/>
                  </a:lnTo>
                  <a:lnTo>
                    <a:pt x="7554300" y="5852326"/>
                  </a:lnTo>
                  <a:lnTo>
                    <a:pt x="7543063" y="5888629"/>
                  </a:lnTo>
                  <a:lnTo>
                    <a:pt x="7531395" y="5924933"/>
                  </a:lnTo>
                  <a:lnTo>
                    <a:pt x="7518860" y="5960373"/>
                  </a:lnTo>
                  <a:lnTo>
                    <a:pt x="7505463" y="5996245"/>
                  </a:lnTo>
                  <a:lnTo>
                    <a:pt x="7491201" y="6031253"/>
                  </a:lnTo>
                  <a:lnTo>
                    <a:pt x="7476506" y="6066260"/>
                  </a:lnTo>
                  <a:lnTo>
                    <a:pt x="7461379" y="6100404"/>
                  </a:lnTo>
                  <a:lnTo>
                    <a:pt x="7445387" y="6133682"/>
                  </a:lnTo>
                  <a:lnTo>
                    <a:pt x="7428532" y="6166961"/>
                  </a:lnTo>
                  <a:lnTo>
                    <a:pt x="7411677" y="6198944"/>
                  </a:lnTo>
                  <a:lnTo>
                    <a:pt x="7393957" y="6230494"/>
                  </a:lnTo>
                  <a:lnTo>
                    <a:pt x="7375805" y="6261611"/>
                  </a:lnTo>
                  <a:lnTo>
                    <a:pt x="7357220" y="6291864"/>
                  </a:lnTo>
                  <a:lnTo>
                    <a:pt x="7337340" y="6320822"/>
                  </a:lnTo>
                  <a:lnTo>
                    <a:pt x="7317892" y="6348483"/>
                  </a:lnTo>
                  <a:lnTo>
                    <a:pt x="7297579" y="6375710"/>
                  </a:lnTo>
                  <a:lnTo>
                    <a:pt x="7277265" y="6401642"/>
                  </a:lnTo>
                  <a:lnTo>
                    <a:pt x="7256089" y="6426277"/>
                  </a:lnTo>
                  <a:lnTo>
                    <a:pt x="7234477" y="6450048"/>
                  </a:lnTo>
                  <a:lnTo>
                    <a:pt x="7220648" y="6463878"/>
                  </a:lnTo>
                  <a:lnTo>
                    <a:pt x="7208546" y="6475978"/>
                  </a:lnTo>
                  <a:lnTo>
                    <a:pt x="7202495" y="6482031"/>
                  </a:lnTo>
                  <a:lnTo>
                    <a:pt x="7196445" y="6488513"/>
                  </a:lnTo>
                  <a:lnTo>
                    <a:pt x="7190395" y="6494997"/>
                  </a:lnTo>
                  <a:lnTo>
                    <a:pt x="7183911" y="6503208"/>
                  </a:lnTo>
                  <a:lnTo>
                    <a:pt x="7160573" y="6532164"/>
                  </a:lnTo>
                  <a:lnTo>
                    <a:pt x="7145447" y="6550317"/>
                  </a:lnTo>
                  <a:lnTo>
                    <a:pt x="7139828" y="6556367"/>
                  </a:lnTo>
                  <a:lnTo>
                    <a:pt x="7135507" y="6560256"/>
                  </a:lnTo>
                  <a:lnTo>
                    <a:pt x="7132049" y="6563282"/>
                  </a:lnTo>
                  <a:lnTo>
                    <a:pt x="7129023" y="6565443"/>
                  </a:lnTo>
                  <a:lnTo>
                    <a:pt x="7122973" y="6568901"/>
                  </a:lnTo>
                  <a:lnTo>
                    <a:pt x="7115193" y="6573654"/>
                  </a:lnTo>
                  <a:lnTo>
                    <a:pt x="7110007" y="6577977"/>
                  </a:lnTo>
                  <a:lnTo>
                    <a:pt x="7103525" y="6583162"/>
                  </a:lnTo>
                  <a:lnTo>
                    <a:pt x="7094448" y="6590510"/>
                  </a:lnTo>
                  <a:lnTo>
                    <a:pt x="7084075" y="6599586"/>
                  </a:lnTo>
                  <a:lnTo>
                    <a:pt x="7064627" y="6617739"/>
                  </a:lnTo>
                  <a:lnTo>
                    <a:pt x="7044745" y="6635458"/>
                  </a:lnTo>
                  <a:lnTo>
                    <a:pt x="7025297" y="6652314"/>
                  </a:lnTo>
                  <a:lnTo>
                    <a:pt x="7004983" y="6669601"/>
                  </a:lnTo>
                  <a:lnTo>
                    <a:pt x="6984670" y="6686025"/>
                  </a:lnTo>
                  <a:lnTo>
                    <a:pt x="6964790" y="6702017"/>
                  </a:lnTo>
                  <a:lnTo>
                    <a:pt x="6944477" y="6718007"/>
                  </a:lnTo>
                  <a:lnTo>
                    <a:pt x="6923731" y="6733565"/>
                  </a:lnTo>
                  <a:lnTo>
                    <a:pt x="6902987" y="6748692"/>
                  </a:lnTo>
                  <a:lnTo>
                    <a:pt x="6882241" y="6763821"/>
                  </a:lnTo>
                  <a:lnTo>
                    <a:pt x="6861496" y="6778514"/>
                  </a:lnTo>
                  <a:lnTo>
                    <a:pt x="6840751" y="6793209"/>
                  </a:lnTo>
                  <a:lnTo>
                    <a:pt x="6798395" y="6821733"/>
                  </a:lnTo>
                  <a:lnTo>
                    <a:pt x="6755607" y="6848962"/>
                  </a:lnTo>
                  <a:lnTo>
                    <a:pt x="6711957" y="6876189"/>
                  </a:lnTo>
                  <a:lnTo>
                    <a:pt x="6667873" y="6901689"/>
                  </a:lnTo>
                  <a:lnTo>
                    <a:pt x="6623357" y="6927621"/>
                  </a:lnTo>
                  <a:lnTo>
                    <a:pt x="6577977" y="6953120"/>
                  </a:lnTo>
                  <a:lnTo>
                    <a:pt x="6531732" y="6977755"/>
                  </a:lnTo>
                  <a:lnTo>
                    <a:pt x="6485055" y="7002823"/>
                  </a:lnTo>
                  <a:lnTo>
                    <a:pt x="6437945" y="7027458"/>
                  </a:lnTo>
                  <a:lnTo>
                    <a:pt x="6389973" y="7052524"/>
                  </a:lnTo>
                  <a:lnTo>
                    <a:pt x="5602086" y="7503302"/>
                  </a:lnTo>
                  <a:lnTo>
                    <a:pt x="5569238" y="7522750"/>
                  </a:lnTo>
                  <a:lnTo>
                    <a:pt x="5535959" y="7542200"/>
                  </a:lnTo>
                  <a:lnTo>
                    <a:pt x="5503113" y="7561216"/>
                  </a:lnTo>
                  <a:lnTo>
                    <a:pt x="5470699" y="7579801"/>
                  </a:lnTo>
                  <a:lnTo>
                    <a:pt x="5437852" y="7598385"/>
                  </a:lnTo>
                  <a:lnTo>
                    <a:pt x="5405869" y="7616968"/>
                  </a:lnTo>
                  <a:lnTo>
                    <a:pt x="5373887" y="7635552"/>
                  </a:lnTo>
                  <a:lnTo>
                    <a:pt x="5341905" y="7654137"/>
                  </a:lnTo>
                  <a:lnTo>
                    <a:pt x="5309491" y="7672721"/>
                  </a:lnTo>
                  <a:lnTo>
                    <a:pt x="5277509" y="7691738"/>
                  </a:lnTo>
                  <a:lnTo>
                    <a:pt x="5245526" y="7710322"/>
                  </a:lnTo>
                  <a:lnTo>
                    <a:pt x="5213112" y="7728907"/>
                  </a:lnTo>
                  <a:lnTo>
                    <a:pt x="5181130" y="7747923"/>
                  </a:lnTo>
                  <a:lnTo>
                    <a:pt x="5148714" y="7766939"/>
                  </a:lnTo>
                  <a:lnTo>
                    <a:pt x="5116300" y="7786389"/>
                  </a:lnTo>
                  <a:lnTo>
                    <a:pt x="5083886" y="7805837"/>
                  </a:lnTo>
                  <a:lnTo>
                    <a:pt x="5050607" y="7826150"/>
                  </a:lnTo>
                  <a:lnTo>
                    <a:pt x="5018193" y="7845599"/>
                  </a:lnTo>
                  <a:lnTo>
                    <a:pt x="4985779" y="7865047"/>
                  </a:lnTo>
                  <a:lnTo>
                    <a:pt x="4953797" y="7884065"/>
                  </a:lnTo>
                  <a:lnTo>
                    <a:pt x="4922246" y="7903081"/>
                  </a:lnTo>
                  <a:lnTo>
                    <a:pt x="4890696" y="7921665"/>
                  </a:lnTo>
                  <a:lnTo>
                    <a:pt x="4859145" y="7940682"/>
                  </a:lnTo>
                  <a:lnTo>
                    <a:pt x="4826731" y="7959266"/>
                  </a:lnTo>
                  <a:lnTo>
                    <a:pt x="4795181" y="7977417"/>
                  </a:lnTo>
                  <a:lnTo>
                    <a:pt x="4763198" y="7995138"/>
                  </a:lnTo>
                  <a:lnTo>
                    <a:pt x="4730784" y="8014154"/>
                  </a:lnTo>
                  <a:lnTo>
                    <a:pt x="4697505" y="8031442"/>
                  </a:lnTo>
                  <a:lnTo>
                    <a:pt x="4664227" y="8049594"/>
                  </a:lnTo>
                  <a:lnTo>
                    <a:pt x="4630084" y="8067745"/>
                  </a:lnTo>
                  <a:lnTo>
                    <a:pt x="4595508" y="8085898"/>
                  </a:lnTo>
                  <a:lnTo>
                    <a:pt x="4560068" y="8104051"/>
                  </a:lnTo>
                  <a:lnTo>
                    <a:pt x="4515553" y="8125660"/>
                  </a:lnTo>
                  <a:lnTo>
                    <a:pt x="4470605" y="8145973"/>
                  </a:lnTo>
                  <a:lnTo>
                    <a:pt x="4425225" y="8164557"/>
                  </a:lnTo>
                  <a:lnTo>
                    <a:pt x="4379411" y="8181413"/>
                  </a:lnTo>
                  <a:lnTo>
                    <a:pt x="4332734" y="8197837"/>
                  </a:lnTo>
                  <a:lnTo>
                    <a:pt x="4286922" y="8212098"/>
                  </a:lnTo>
                  <a:lnTo>
                    <a:pt x="4239814" y="8225064"/>
                  </a:lnTo>
                  <a:lnTo>
                    <a:pt x="4192705" y="8237165"/>
                  </a:lnTo>
                  <a:lnTo>
                    <a:pt x="4145596" y="8247538"/>
                  </a:lnTo>
                  <a:lnTo>
                    <a:pt x="4097621" y="8256183"/>
                  </a:lnTo>
                  <a:lnTo>
                    <a:pt x="4050081" y="8263530"/>
                  </a:lnTo>
                  <a:lnTo>
                    <a:pt x="4002540" y="8269581"/>
                  </a:lnTo>
                  <a:lnTo>
                    <a:pt x="3954566" y="8274334"/>
                  </a:lnTo>
                  <a:lnTo>
                    <a:pt x="3906160" y="8277360"/>
                  </a:lnTo>
                  <a:lnTo>
                    <a:pt x="3858187" y="8279520"/>
                  </a:lnTo>
                  <a:lnTo>
                    <a:pt x="3809781" y="8279952"/>
                  </a:lnTo>
                  <a:lnTo>
                    <a:pt x="3761809" y="8279089"/>
                  </a:lnTo>
                  <a:lnTo>
                    <a:pt x="3713403" y="8276928"/>
                  </a:lnTo>
                  <a:lnTo>
                    <a:pt x="3665428" y="8273038"/>
                  </a:lnTo>
                  <a:lnTo>
                    <a:pt x="3617888" y="8267852"/>
                  </a:lnTo>
                  <a:lnTo>
                    <a:pt x="3569481" y="8261368"/>
                  </a:lnTo>
                  <a:lnTo>
                    <a:pt x="3521941" y="8253589"/>
                  </a:lnTo>
                  <a:lnTo>
                    <a:pt x="3474832" y="8244080"/>
                  </a:lnTo>
                  <a:lnTo>
                    <a:pt x="3427291" y="8233709"/>
                  </a:lnTo>
                  <a:lnTo>
                    <a:pt x="3380182" y="8222038"/>
                  </a:lnTo>
                  <a:lnTo>
                    <a:pt x="3333505" y="8208640"/>
                  </a:lnTo>
                  <a:lnTo>
                    <a:pt x="3286828" y="8193514"/>
                  </a:lnTo>
                  <a:lnTo>
                    <a:pt x="3240583" y="8177523"/>
                  </a:lnTo>
                  <a:lnTo>
                    <a:pt x="3195203" y="8159802"/>
                  </a:lnTo>
                  <a:lnTo>
                    <a:pt x="3149823" y="8141218"/>
                  </a:lnTo>
                  <a:lnTo>
                    <a:pt x="3104443" y="8120906"/>
                  </a:lnTo>
                  <a:lnTo>
                    <a:pt x="3060358" y="8099296"/>
                  </a:lnTo>
                  <a:lnTo>
                    <a:pt x="3014114" y="8075525"/>
                  </a:lnTo>
                  <a:lnTo>
                    <a:pt x="2960090" y="8046568"/>
                  </a:lnTo>
                  <a:lnTo>
                    <a:pt x="2899583" y="8013289"/>
                  </a:lnTo>
                  <a:lnTo>
                    <a:pt x="2834322" y="7977417"/>
                  </a:lnTo>
                  <a:lnTo>
                    <a:pt x="2764739" y="7937224"/>
                  </a:lnTo>
                  <a:lnTo>
                    <a:pt x="2691698" y="7896165"/>
                  </a:lnTo>
                  <a:lnTo>
                    <a:pt x="2616930" y="7852514"/>
                  </a:lnTo>
                  <a:lnTo>
                    <a:pt x="2540431" y="7807998"/>
                  </a:lnTo>
                  <a:lnTo>
                    <a:pt x="2464364" y="7763050"/>
                  </a:lnTo>
                  <a:lnTo>
                    <a:pt x="2388731" y="7718533"/>
                  </a:lnTo>
                  <a:lnTo>
                    <a:pt x="2315258" y="7674882"/>
                  </a:lnTo>
                  <a:lnTo>
                    <a:pt x="2244378" y="7632960"/>
                  </a:lnTo>
                  <a:lnTo>
                    <a:pt x="2177389" y="7593198"/>
                  </a:lnTo>
                  <a:lnTo>
                    <a:pt x="2116017" y="7556029"/>
                  </a:lnTo>
                  <a:lnTo>
                    <a:pt x="2059832" y="7522750"/>
                  </a:lnTo>
                  <a:lnTo>
                    <a:pt x="2010994" y="7493362"/>
                  </a:lnTo>
                  <a:lnTo>
                    <a:pt x="1221810" y="7044313"/>
                  </a:lnTo>
                  <a:lnTo>
                    <a:pt x="1202793" y="7034372"/>
                  </a:lnTo>
                  <a:lnTo>
                    <a:pt x="1186369" y="7025729"/>
                  </a:lnTo>
                  <a:lnTo>
                    <a:pt x="1170379" y="7016653"/>
                  </a:lnTo>
                  <a:lnTo>
                    <a:pt x="1154821" y="7008008"/>
                  </a:lnTo>
                  <a:lnTo>
                    <a:pt x="1138829" y="6998933"/>
                  </a:lnTo>
                  <a:lnTo>
                    <a:pt x="1122839" y="6989857"/>
                  </a:lnTo>
                  <a:lnTo>
                    <a:pt x="1105549" y="6980349"/>
                  </a:lnTo>
                  <a:lnTo>
                    <a:pt x="1086965" y="6969975"/>
                  </a:lnTo>
                  <a:lnTo>
                    <a:pt x="699288" y="6732270"/>
                  </a:lnTo>
                  <a:lnTo>
                    <a:pt x="681569" y="6720168"/>
                  </a:lnTo>
                  <a:lnTo>
                    <a:pt x="666011" y="6708499"/>
                  </a:lnTo>
                  <a:lnTo>
                    <a:pt x="652180" y="6697262"/>
                  </a:lnTo>
                  <a:lnTo>
                    <a:pt x="639214" y="6686890"/>
                  </a:lnTo>
                  <a:lnTo>
                    <a:pt x="616739" y="6668306"/>
                  </a:lnTo>
                  <a:lnTo>
                    <a:pt x="598155" y="6651018"/>
                  </a:lnTo>
                  <a:lnTo>
                    <a:pt x="580867" y="6635026"/>
                  </a:lnTo>
                  <a:lnTo>
                    <a:pt x="564877" y="6619468"/>
                  </a:lnTo>
                  <a:lnTo>
                    <a:pt x="556665" y="6612120"/>
                  </a:lnTo>
                  <a:lnTo>
                    <a:pt x="548022" y="6604341"/>
                  </a:lnTo>
                  <a:lnTo>
                    <a:pt x="538945" y="6596562"/>
                  </a:lnTo>
                  <a:lnTo>
                    <a:pt x="529437" y="6588781"/>
                  </a:lnTo>
                  <a:lnTo>
                    <a:pt x="515606" y="6578409"/>
                  </a:lnTo>
                  <a:lnTo>
                    <a:pt x="502208" y="6567172"/>
                  </a:lnTo>
                  <a:lnTo>
                    <a:pt x="488810" y="6554638"/>
                  </a:lnTo>
                  <a:lnTo>
                    <a:pt x="475413" y="6541672"/>
                  </a:lnTo>
                  <a:lnTo>
                    <a:pt x="461583" y="6527842"/>
                  </a:lnTo>
                  <a:lnTo>
                    <a:pt x="447752" y="6513579"/>
                  </a:lnTo>
                  <a:lnTo>
                    <a:pt x="433922" y="6498021"/>
                  </a:lnTo>
                  <a:lnTo>
                    <a:pt x="420525" y="6482894"/>
                  </a:lnTo>
                  <a:lnTo>
                    <a:pt x="406695" y="6466470"/>
                  </a:lnTo>
                  <a:lnTo>
                    <a:pt x="392863" y="6450048"/>
                  </a:lnTo>
                  <a:lnTo>
                    <a:pt x="379466" y="6433193"/>
                  </a:lnTo>
                  <a:lnTo>
                    <a:pt x="366068" y="6415472"/>
                  </a:lnTo>
                  <a:lnTo>
                    <a:pt x="352670" y="6397753"/>
                  </a:lnTo>
                  <a:lnTo>
                    <a:pt x="339273" y="6379600"/>
                  </a:lnTo>
                  <a:lnTo>
                    <a:pt x="326307" y="6361447"/>
                  </a:lnTo>
                  <a:lnTo>
                    <a:pt x="313341" y="6342865"/>
                  </a:lnTo>
                  <a:lnTo>
                    <a:pt x="287841" y="6305264"/>
                  </a:lnTo>
                  <a:lnTo>
                    <a:pt x="264071" y="6267229"/>
                  </a:lnTo>
                  <a:lnTo>
                    <a:pt x="240731" y="6230062"/>
                  </a:lnTo>
                  <a:lnTo>
                    <a:pt x="219123" y="6192893"/>
                  </a:lnTo>
                  <a:lnTo>
                    <a:pt x="198378" y="6157021"/>
                  </a:lnTo>
                  <a:lnTo>
                    <a:pt x="179793" y="6122013"/>
                  </a:lnTo>
                  <a:lnTo>
                    <a:pt x="162506" y="6088734"/>
                  </a:lnTo>
                  <a:lnTo>
                    <a:pt x="147379" y="6057617"/>
                  </a:lnTo>
                  <a:lnTo>
                    <a:pt x="140463" y="6042490"/>
                  </a:lnTo>
                  <a:lnTo>
                    <a:pt x="133548" y="6025635"/>
                  </a:lnTo>
                  <a:lnTo>
                    <a:pt x="126200" y="6009211"/>
                  </a:lnTo>
                  <a:lnTo>
                    <a:pt x="119718" y="5991492"/>
                  </a:lnTo>
                  <a:lnTo>
                    <a:pt x="112371" y="5973339"/>
                  </a:lnTo>
                  <a:lnTo>
                    <a:pt x="105455" y="5954754"/>
                  </a:lnTo>
                  <a:lnTo>
                    <a:pt x="98973" y="5935738"/>
                  </a:lnTo>
                  <a:lnTo>
                    <a:pt x="92058" y="5916722"/>
                  </a:lnTo>
                  <a:lnTo>
                    <a:pt x="79957" y="5876095"/>
                  </a:lnTo>
                  <a:lnTo>
                    <a:pt x="67423" y="5834605"/>
                  </a:lnTo>
                  <a:lnTo>
                    <a:pt x="61804" y="5812996"/>
                  </a:lnTo>
                  <a:lnTo>
                    <a:pt x="55754" y="5791817"/>
                  </a:lnTo>
                  <a:lnTo>
                    <a:pt x="50135" y="5769777"/>
                  </a:lnTo>
                  <a:lnTo>
                    <a:pt x="44949" y="5747734"/>
                  </a:lnTo>
                  <a:lnTo>
                    <a:pt x="40195" y="5725692"/>
                  </a:lnTo>
                  <a:lnTo>
                    <a:pt x="35008" y="5702786"/>
                  </a:lnTo>
                  <a:lnTo>
                    <a:pt x="31119" y="5679880"/>
                  </a:lnTo>
                  <a:lnTo>
                    <a:pt x="26364" y="5657406"/>
                  </a:lnTo>
                  <a:lnTo>
                    <a:pt x="22906" y="5634500"/>
                  </a:lnTo>
                  <a:lnTo>
                    <a:pt x="18585" y="5611594"/>
                  </a:lnTo>
                  <a:lnTo>
                    <a:pt x="15559" y="5588255"/>
                  </a:lnTo>
                  <a:lnTo>
                    <a:pt x="12535" y="5565781"/>
                  </a:lnTo>
                  <a:lnTo>
                    <a:pt x="9508" y="5542875"/>
                  </a:lnTo>
                  <a:lnTo>
                    <a:pt x="7348" y="5519537"/>
                  </a:lnTo>
                  <a:lnTo>
                    <a:pt x="5187" y="5497063"/>
                  </a:lnTo>
                  <a:lnTo>
                    <a:pt x="3026" y="5474155"/>
                  </a:lnTo>
                  <a:lnTo>
                    <a:pt x="2161" y="5451249"/>
                  </a:lnTo>
                  <a:lnTo>
                    <a:pt x="866" y="5429209"/>
                  </a:lnTo>
                  <a:lnTo>
                    <a:pt x="0" y="5406735"/>
                  </a:lnTo>
                  <a:lnTo>
                    <a:pt x="0" y="5384692"/>
                  </a:lnTo>
                  <a:lnTo>
                    <a:pt x="0" y="2895260"/>
                  </a:lnTo>
                  <a:lnTo>
                    <a:pt x="0" y="2873220"/>
                  </a:lnTo>
                  <a:lnTo>
                    <a:pt x="866" y="2850314"/>
                  </a:lnTo>
                  <a:lnTo>
                    <a:pt x="2161" y="2827406"/>
                  </a:lnTo>
                  <a:lnTo>
                    <a:pt x="3026" y="2804932"/>
                  </a:lnTo>
                  <a:lnTo>
                    <a:pt x="5187" y="2781594"/>
                  </a:lnTo>
                  <a:lnTo>
                    <a:pt x="7348" y="2758688"/>
                  </a:lnTo>
                  <a:lnTo>
                    <a:pt x="9940" y="2735349"/>
                  </a:lnTo>
                  <a:lnTo>
                    <a:pt x="12535" y="2712011"/>
                  </a:lnTo>
                  <a:lnTo>
                    <a:pt x="15992" y="2688240"/>
                  </a:lnTo>
                  <a:lnTo>
                    <a:pt x="19017" y="2664902"/>
                  </a:lnTo>
                  <a:lnTo>
                    <a:pt x="23340" y="2641996"/>
                  </a:lnTo>
                  <a:lnTo>
                    <a:pt x="27661" y="2618657"/>
                  </a:lnTo>
                  <a:lnTo>
                    <a:pt x="31551" y="2595751"/>
                  </a:lnTo>
                  <a:lnTo>
                    <a:pt x="36306" y="2572413"/>
                  </a:lnTo>
                  <a:lnTo>
                    <a:pt x="41491" y="2549508"/>
                  </a:lnTo>
                  <a:lnTo>
                    <a:pt x="46677" y="2527033"/>
                  </a:lnTo>
                  <a:lnTo>
                    <a:pt x="51864" y="2504559"/>
                  </a:lnTo>
                  <a:lnTo>
                    <a:pt x="57483" y="2482517"/>
                  </a:lnTo>
                  <a:lnTo>
                    <a:pt x="63101" y="2460043"/>
                  </a:lnTo>
                  <a:lnTo>
                    <a:pt x="69583" y="2438432"/>
                  </a:lnTo>
                  <a:lnTo>
                    <a:pt x="75634" y="2417255"/>
                  </a:lnTo>
                  <a:lnTo>
                    <a:pt x="81686" y="2396510"/>
                  </a:lnTo>
                  <a:lnTo>
                    <a:pt x="88168" y="2375765"/>
                  </a:lnTo>
                  <a:lnTo>
                    <a:pt x="94650" y="2355452"/>
                  </a:lnTo>
                  <a:lnTo>
                    <a:pt x="101566" y="2336003"/>
                  </a:lnTo>
                  <a:lnTo>
                    <a:pt x="108913" y="2316987"/>
                  </a:lnTo>
                  <a:lnTo>
                    <a:pt x="115397" y="2298403"/>
                  </a:lnTo>
                  <a:lnTo>
                    <a:pt x="122742" y="2279386"/>
                  </a:lnTo>
                  <a:lnTo>
                    <a:pt x="130090" y="2262531"/>
                  </a:lnTo>
                  <a:lnTo>
                    <a:pt x="137437" y="2245243"/>
                  </a:lnTo>
                  <a:lnTo>
                    <a:pt x="144353" y="2228820"/>
                  </a:lnTo>
                  <a:lnTo>
                    <a:pt x="151701" y="2213261"/>
                  </a:lnTo>
                  <a:lnTo>
                    <a:pt x="169420" y="2178253"/>
                  </a:lnTo>
                  <a:lnTo>
                    <a:pt x="186275" y="2142813"/>
                  </a:lnTo>
                  <a:lnTo>
                    <a:pt x="203996" y="2108670"/>
                  </a:lnTo>
                  <a:lnTo>
                    <a:pt x="222581" y="2074527"/>
                  </a:lnTo>
                  <a:lnTo>
                    <a:pt x="232089" y="2058103"/>
                  </a:lnTo>
                  <a:lnTo>
                    <a:pt x="241163" y="2041679"/>
                  </a:lnTo>
                  <a:lnTo>
                    <a:pt x="251105" y="2025689"/>
                  </a:lnTo>
                  <a:lnTo>
                    <a:pt x="261045" y="2009265"/>
                  </a:lnTo>
                  <a:lnTo>
                    <a:pt x="271419" y="1993275"/>
                  </a:lnTo>
                  <a:lnTo>
                    <a:pt x="281790" y="1977715"/>
                  </a:lnTo>
                  <a:lnTo>
                    <a:pt x="292595" y="1962156"/>
                  </a:lnTo>
                  <a:lnTo>
                    <a:pt x="303399" y="1947893"/>
                  </a:lnTo>
                  <a:lnTo>
                    <a:pt x="315070" y="1932335"/>
                  </a:lnTo>
                  <a:lnTo>
                    <a:pt x="325873" y="1917208"/>
                  </a:lnTo>
                  <a:lnTo>
                    <a:pt x="336678" y="1901650"/>
                  </a:lnTo>
                  <a:lnTo>
                    <a:pt x="347915" y="1886955"/>
                  </a:lnTo>
                  <a:lnTo>
                    <a:pt x="358721" y="1871828"/>
                  </a:lnTo>
                  <a:lnTo>
                    <a:pt x="370390" y="1857133"/>
                  </a:lnTo>
                  <a:lnTo>
                    <a:pt x="382058" y="1843304"/>
                  </a:lnTo>
                  <a:lnTo>
                    <a:pt x="394593" y="1829906"/>
                  </a:lnTo>
                  <a:lnTo>
                    <a:pt x="424846" y="1797058"/>
                  </a:lnTo>
                  <a:lnTo>
                    <a:pt x="443862" y="1775450"/>
                  </a:lnTo>
                  <a:lnTo>
                    <a:pt x="455531" y="1760323"/>
                  </a:lnTo>
                  <a:lnTo>
                    <a:pt x="464607" y="1750381"/>
                  </a:lnTo>
                  <a:lnTo>
                    <a:pt x="469362" y="1745196"/>
                  </a:lnTo>
                  <a:lnTo>
                    <a:pt x="474549" y="1740441"/>
                  </a:lnTo>
                  <a:lnTo>
                    <a:pt x="480168" y="1733959"/>
                  </a:lnTo>
                  <a:lnTo>
                    <a:pt x="487947" y="1727475"/>
                  </a:lnTo>
                  <a:lnTo>
                    <a:pt x="509989" y="1708459"/>
                  </a:lnTo>
                  <a:lnTo>
                    <a:pt x="543699" y="1679935"/>
                  </a:lnTo>
                  <a:lnTo>
                    <a:pt x="551478" y="1672587"/>
                  </a:lnTo>
                  <a:lnTo>
                    <a:pt x="558825" y="1666537"/>
                  </a:lnTo>
                  <a:lnTo>
                    <a:pt x="564877" y="1660053"/>
                  </a:lnTo>
                  <a:lnTo>
                    <a:pt x="570496" y="1654002"/>
                  </a:lnTo>
                  <a:lnTo>
                    <a:pt x="582597" y="1641468"/>
                  </a:lnTo>
                  <a:lnTo>
                    <a:pt x="596426" y="1628071"/>
                  </a:lnTo>
                  <a:lnTo>
                    <a:pt x="775355" y="1493660"/>
                  </a:lnTo>
                  <a:lnTo>
                    <a:pt x="815549" y="1467296"/>
                  </a:lnTo>
                  <a:lnTo>
                    <a:pt x="857904" y="1441364"/>
                  </a:lnTo>
                  <a:lnTo>
                    <a:pt x="901555" y="1415000"/>
                  </a:lnTo>
                  <a:lnTo>
                    <a:pt x="946070" y="1388636"/>
                  </a:lnTo>
                  <a:lnTo>
                    <a:pt x="992315" y="1362704"/>
                  </a:lnTo>
                  <a:lnTo>
                    <a:pt x="1038127" y="1336772"/>
                  </a:lnTo>
                  <a:lnTo>
                    <a:pt x="1085238" y="1310842"/>
                  </a:lnTo>
                  <a:lnTo>
                    <a:pt x="1132347" y="1284911"/>
                  </a:lnTo>
                  <a:lnTo>
                    <a:pt x="1180319" y="1258979"/>
                  </a:lnTo>
                  <a:lnTo>
                    <a:pt x="1227428" y="1233047"/>
                  </a:lnTo>
                  <a:lnTo>
                    <a:pt x="1274537" y="1207980"/>
                  </a:lnTo>
                  <a:lnTo>
                    <a:pt x="1321214" y="1182480"/>
                  </a:lnTo>
                  <a:lnTo>
                    <a:pt x="1366594" y="1156982"/>
                  </a:lnTo>
                  <a:lnTo>
                    <a:pt x="1411111" y="1131913"/>
                  </a:lnTo>
                  <a:lnTo>
                    <a:pt x="1455194" y="1106415"/>
                  </a:lnTo>
                  <a:lnTo>
                    <a:pt x="1497118" y="1081780"/>
                  </a:lnTo>
                  <a:lnTo>
                    <a:pt x="1530829" y="1061466"/>
                  </a:lnTo>
                  <a:lnTo>
                    <a:pt x="1564106" y="1042882"/>
                  </a:lnTo>
                  <a:lnTo>
                    <a:pt x="1596954" y="1024297"/>
                  </a:lnTo>
                  <a:lnTo>
                    <a:pt x="1630233" y="1005281"/>
                  </a:lnTo>
                  <a:lnTo>
                    <a:pt x="1662647" y="987562"/>
                  </a:lnTo>
                  <a:lnTo>
                    <a:pt x="1695925" y="968544"/>
                  </a:lnTo>
                  <a:lnTo>
                    <a:pt x="1729636" y="949961"/>
                  </a:lnTo>
                  <a:lnTo>
                    <a:pt x="1763347" y="930080"/>
                  </a:lnTo>
                  <a:lnTo>
                    <a:pt x="1823422" y="893776"/>
                  </a:lnTo>
                  <a:lnTo>
                    <a:pt x="1893439" y="851852"/>
                  </a:lnTo>
                  <a:lnTo>
                    <a:pt x="1971664" y="805609"/>
                  </a:lnTo>
                  <a:lnTo>
                    <a:pt x="2055511" y="755473"/>
                  </a:lnTo>
                  <a:lnTo>
                    <a:pt x="2144973" y="702746"/>
                  </a:lnTo>
                  <a:lnTo>
                    <a:pt x="2238328" y="647858"/>
                  </a:lnTo>
                  <a:lnTo>
                    <a:pt x="2333843" y="591673"/>
                  </a:lnTo>
                  <a:lnTo>
                    <a:pt x="2430221" y="535056"/>
                  </a:lnTo>
                  <a:lnTo>
                    <a:pt x="2526600" y="479302"/>
                  </a:lnTo>
                  <a:lnTo>
                    <a:pt x="2620819" y="424846"/>
                  </a:lnTo>
                  <a:lnTo>
                    <a:pt x="2711579" y="372550"/>
                  </a:lnTo>
                  <a:lnTo>
                    <a:pt x="2798018" y="323280"/>
                  </a:lnTo>
                  <a:lnTo>
                    <a:pt x="2878406" y="278332"/>
                  </a:lnTo>
                  <a:lnTo>
                    <a:pt x="2951445" y="238571"/>
                  </a:lnTo>
                  <a:lnTo>
                    <a:pt x="2984293" y="220418"/>
                  </a:lnTo>
                  <a:lnTo>
                    <a:pt x="3014978" y="203996"/>
                  </a:lnTo>
                  <a:lnTo>
                    <a:pt x="3043502" y="188869"/>
                  </a:lnTo>
                  <a:lnTo>
                    <a:pt x="3069003" y="175903"/>
                  </a:lnTo>
                  <a:lnTo>
                    <a:pt x="3113519" y="154293"/>
                  </a:lnTo>
                  <a:lnTo>
                    <a:pt x="3158467" y="133979"/>
                  </a:lnTo>
                  <a:lnTo>
                    <a:pt x="3203847" y="115397"/>
                  </a:lnTo>
                  <a:lnTo>
                    <a:pt x="3249659" y="98541"/>
                  </a:lnTo>
                  <a:lnTo>
                    <a:pt x="3296336" y="82117"/>
                  </a:lnTo>
                  <a:lnTo>
                    <a:pt x="3342148" y="67854"/>
                  </a:lnTo>
                  <a:lnTo>
                    <a:pt x="3389257" y="54888"/>
                  </a:lnTo>
                  <a:lnTo>
                    <a:pt x="3436366" y="42788"/>
                  </a:lnTo>
                  <a:lnTo>
                    <a:pt x="3483477" y="32414"/>
                  </a:lnTo>
                  <a:lnTo>
                    <a:pt x="3531449" y="23771"/>
                  </a:lnTo>
                  <a:lnTo>
                    <a:pt x="3578990" y="16424"/>
                  </a:lnTo>
                  <a:lnTo>
                    <a:pt x="3626532" y="10374"/>
                  </a:lnTo>
                  <a:lnTo>
                    <a:pt x="3674505" y="5619"/>
                  </a:lnTo>
                  <a:lnTo>
                    <a:pt x="3722911" y="2595"/>
                  </a:lnTo>
                  <a:lnTo>
                    <a:pt x="3770883" y="43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175166D-C7CC-AF34-7AE3-FA65F29AB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0900" y="2474394"/>
              <a:ext cx="579650" cy="598272"/>
            </a:xfrm>
            <a:custGeom>
              <a:avLst/>
              <a:gdLst>
                <a:gd name="T0" fmla="*/ 200 w 211"/>
                <a:gd name="T1" fmla="*/ 154 h 218"/>
                <a:gd name="T2" fmla="*/ 152 w 211"/>
                <a:gd name="T3" fmla="*/ 144 h 218"/>
                <a:gd name="T4" fmla="*/ 137 w 211"/>
                <a:gd name="T5" fmla="*/ 117 h 218"/>
                <a:gd name="T6" fmla="*/ 103 w 211"/>
                <a:gd name="T7" fmla="*/ 121 h 218"/>
                <a:gd name="T8" fmla="*/ 105 w 211"/>
                <a:gd name="T9" fmla="*/ 94 h 218"/>
                <a:gd name="T10" fmla="*/ 160 w 211"/>
                <a:gd name="T11" fmla="*/ 25 h 218"/>
                <a:gd name="T12" fmla="*/ 156 w 211"/>
                <a:gd name="T13" fmla="*/ 22 h 218"/>
                <a:gd name="T14" fmla="*/ 98 w 211"/>
                <a:gd name="T15" fmla="*/ 19 h 218"/>
                <a:gd name="T16" fmla="*/ 33 w 211"/>
                <a:gd name="T17" fmla="*/ 2 h 218"/>
                <a:gd name="T18" fmla="*/ 44 w 211"/>
                <a:gd name="T19" fmla="*/ 54 h 218"/>
                <a:gd name="T20" fmla="*/ 95 w 211"/>
                <a:gd name="T21" fmla="*/ 122 h 218"/>
                <a:gd name="T22" fmla="*/ 73 w 211"/>
                <a:gd name="T23" fmla="*/ 122 h 218"/>
                <a:gd name="T24" fmla="*/ 58 w 211"/>
                <a:gd name="T25" fmla="*/ 134 h 218"/>
                <a:gd name="T26" fmla="*/ 40 w 211"/>
                <a:gd name="T27" fmla="*/ 136 h 218"/>
                <a:gd name="T28" fmla="*/ 8 w 211"/>
                <a:gd name="T29" fmla="*/ 148 h 218"/>
                <a:gd name="T30" fmla="*/ 1 w 211"/>
                <a:gd name="T31" fmla="*/ 159 h 218"/>
                <a:gd name="T32" fmla="*/ 55 w 211"/>
                <a:gd name="T33" fmla="*/ 206 h 218"/>
                <a:gd name="T34" fmla="*/ 123 w 211"/>
                <a:gd name="T35" fmla="*/ 212 h 218"/>
                <a:gd name="T36" fmla="*/ 186 w 211"/>
                <a:gd name="T37" fmla="*/ 203 h 218"/>
                <a:gd name="T38" fmla="*/ 188 w 211"/>
                <a:gd name="T39" fmla="*/ 201 h 218"/>
                <a:gd name="T40" fmla="*/ 153 w 211"/>
                <a:gd name="T41" fmla="*/ 30 h 218"/>
                <a:gd name="T42" fmla="*/ 109 w 211"/>
                <a:gd name="T43" fmla="*/ 86 h 218"/>
                <a:gd name="T44" fmla="*/ 118 w 211"/>
                <a:gd name="T45" fmla="*/ 63 h 218"/>
                <a:gd name="T46" fmla="*/ 115 w 211"/>
                <a:gd name="T47" fmla="*/ 48 h 218"/>
                <a:gd name="T48" fmla="*/ 51 w 211"/>
                <a:gd name="T49" fmla="*/ 49 h 218"/>
                <a:gd name="T50" fmla="*/ 92 w 211"/>
                <a:gd name="T51" fmla="*/ 24 h 218"/>
                <a:gd name="T52" fmla="*/ 101 w 211"/>
                <a:gd name="T53" fmla="*/ 58 h 218"/>
                <a:gd name="T54" fmla="*/ 79 w 211"/>
                <a:gd name="T55" fmla="*/ 41 h 218"/>
                <a:gd name="T56" fmla="*/ 51 w 211"/>
                <a:gd name="T57" fmla="*/ 49 h 218"/>
                <a:gd name="T58" fmla="*/ 45 w 211"/>
                <a:gd name="T59" fmla="*/ 143 h 218"/>
                <a:gd name="T60" fmla="*/ 66 w 211"/>
                <a:gd name="T61" fmla="*/ 134 h 218"/>
                <a:gd name="T62" fmla="*/ 83 w 211"/>
                <a:gd name="T63" fmla="*/ 130 h 218"/>
                <a:gd name="T64" fmla="*/ 137 w 211"/>
                <a:gd name="T65" fmla="*/ 127 h 218"/>
                <a:gd name="T66" fmla="*/ 117 w 211"/>
                <a:gd name="T67" fmla="*/ 135 h 218"/>
                <a:gd name="T68" fmla="*/ 59 w 211"/>
                <a:gd name="T69" fmla="*/ 155 h 218"/>
                <a:gd name="T70" fmla="*/ 60 w 211"/>
                <a:gd name="T71" fmla="*/ 156 h 218"/>
                <a:gd name="T72" fmla="*/ 108 w 211"/>
                <a:gd name="T73" fmla="*/ 166 h 218"/>
                <a:gd name="T74" fmla="*/ 81 w 211"/>
                <a:gd name="T75" fmla="*/ 178 h 218"/>
                <a:gd name="T76" fmla="*/ 29 w 211"/>
                <a:gd name="T77" fmla="*/ 157 h 218"/>
                <a:gd name="T78" fmla="*/ 182 w 211"/>
                <a:gd name="T79" fmla="*/ 195 h 218"/>
                <a:gd name="T80" fmla="*/ 120 w 211"/>
                <a:gd name="T81" fmla="*/ 205 h 218"/>
                <a:gd name="T82" fmla="*/ 59 w 211"/>
                <a:gd name="T83" fmla="*/ 199 h 218"/>
                <a:gd name="T84" fmla="*/ 8 w 211"/>
                <a:gd name="T85" fmla="*/ 157 h 218"/>
                <a:gd name="T86" fmla="*/ 26 w 211"/>
                <a:gd name="T87" fmla="*/ 165 h 218"/>
                <a:gd name="T88" fmla="*/ 121 w 211"/>
                <a:gd name="T89" fmla="*/ 170 h 218"/>
                <a:gd name="T90" fmla="*/ 109 w 211"/>
                <a:gd name="T91" fmla="*/ 158 h 218"/>
                <a:gd name="T92" fmla="*/ 81 w 211"/>
                <a:gd name="T93" fmla="*/ 162 h 218"/>
                <a:gd name="T94" fmla="*/ 93 w 211"/>
                <a:gd name="T95" fmla="*/ 146 h 218"/>
                <a:gd name="T96" fmla="*/ 143 w 211"/>
                <a:gd name="T97" fmla="*/ 149 h 218"/>
                <a:gd name="T98" fmla="*/ 182 w 211"/>
                <a:gd name="T99" fmla="*/ 19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" h="218">
                  <a:moveTo>
                    <a:pt x="207" y="157"/>
                  </a:moveTo>
                  <a:cubicBezTo>
                    <a:pt x="205" y="155"/>
                    <a:pt x="203" y="154"/>
                    <a:pt x="200" y="154"/>
                  </a:cubicBezTo>
                  <a:cubicBezTo>
                    <a:pt x="190" y="154"/>
                    <a:pt x="169" y="150"/>
                    <a:pt x="152" y="144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4" y="124"/>
                    <a:pt x="143" y="120"/>
                    <a:pt x="137" y="117"/>
                  </a:cubicBezTo>
                  <a:cubicBezTo>
                    <a:pt x="131" y="114"/>
                    <a:pt x="122" y="114"/>
                    <a:pt x="111" y="118"/>
                  </a:cubicBezTo>
                  <a:cubicBezTo>
                    <a:pt x="108" y="119"/>
                    <a:pt x="105" y="120"/>
                    <a:pt x="103" y="121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24" y="94"/>
                    <a:pt x="140" y="88"/>
                    <a:pt x="149" y="76"/>
                  </a:cubicBezTo>
                  <a:cubicBezTo>
                    <a:pt x="166" y="56"/>
                    <a:pt x="161" y="26"/>
                    <a:pt x="160" y="25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36" y="23"/>
                    <a:pt x="121" y="29"/>
                    <a:pt x="111" y="40"/>
                  </a:cubicBezTo>
                  <a:cubicBezTo>
                    <a:pt x="109" y="34"/>
                    <a:pt x="106" y="26"/>
                    <a:pt x="98" y="19"/>
                  </a:cubicBezTo>
                  <a:cubicBezTo>
                    <a:pt x="85" y="6"/>
                    <a:pt x="64" y="0"/>
                    <a:pt x="36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28" y="33"/>
                    <a:pt x="44" y="54"/>
                  </a:cubicBezTo>
                  <a:cubicBezTo>
                    <a:pt x="55" y="67"/>
                    <a:pt x="72" y="75"/>
                    <a:pt x="95" y="77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0" y="123"/>
                    <a:pt x="87" y="123"/>
                    <a:pt x="83" y="122"/>
                  </a:cubicBezTo>
                  <a:cubicBezTo>
                    <a:pt x="81" y="122"/>
                    <a:pt x="77" y="122"/>
                    <a:pt x="73" y="122"/>
                  </a:cubicBezTo>
                  <a:cubicBezTo>
                    <a:pt x="62" y="122"/>
                    <a:pt x="60" y="128"/>
                    <a:pt x="59" y="132"/>
                  </a:cubicBezTo>
                  <a:cubicBezTo>
                    <a:pt x="59" y="133"/>
                    <a:pt x="58" y="134"/>
                    <a:pt x="58" y="134"/>
                  </a:cubicBezTo>
                  <a:cubicBezTo>
                    <a:pt x="58" y="134"/>
                    <a:pt x="57" y="135"/>
                    <a:pt x="53" y="134"/>
                  </a:cubicBezTo>
                  <a:cubicBezTo>
                    <a:pt x="49" y="133"/>
                    <a:pt x="44" y="133"/>
                    <a:pt x="40" y="136"/>
                  </a:cubicBezTo>
                  <a:cubicBezTo>
                    <a:pt x="32" y="141"/>
                    <a:pt x="29" y="154"/>
                    <a:pt x="29" y="157"/>
                  </a:cubicBezTo>
                  <a:cubicBezTo>
                    <a:pt x="23" y="152"/>
                    <a:pt x="14" y="148"/>
                    <a:pt x="8" y="148"/>
                  </a:cubicBezTo>
                  <a:cubicBezTo>
                    <a:pt x="4" y="148"/>
                    <a:pt x="2" y="149"/>
                    <a:pt x="1" y="151"/>
                  </a:cubicBezTo>
                  <a:cubicBezTo>
                    <a:pt x="0" y="153"/>
                    <a:pt x="0" y="156"/>
                    <a:pt x="1" y="159"/>
                  </a:cubicBezTo>
                  <a:cubicBezTo>
                    <a:pt x="5" y="173"/>
                    <a:pt x="38" y="197"/>
                    <a:pt x="55" y="205"/>
                  </a:cubicBezTo>
                  <a:cubicBezTo>
                    <a:pt x="55" y="206"/>
                    <a:pt x="55" y="206"/>
                    <a:pt x="55" y="206"/>
                  </a:cubicBezTo>
                  <a:cubicBezTo>
                    <a:pt x="71" y="214"/>
                    <a:pt x="80" y="218"/>
                    <a:pt x="97" y="218"/>
                  </a:cubicBezTo>
                  <a:cubicBezTo>
                    <a:pt x="105" y="218"/>
                    <a:pt x="113" y="215"/>
                    <a:pt x="123" y="212"/>
                  </a:cubicBezTo>
                  <a:cubicBezTo>
                    <a:pt x="132" y="209"/>
                    <a:pt x="143" y="206"/>
                    <a:pt x="153" y="206"/>
                  </a:cubicBezTo>
                  <a:cubicBezTo>
                    <a:pt x="173" y="206"/>
                    <a:pt x="185" y="203"/>
                    <a:pt x="186" y="203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97" y="188"/>
                    <a:pt x="211" y="165"/>
                    <a:pt x="207" y="157"/>
                  </a:cubicBezTo>
                  <a:close/>
                  <a:moveTo>
                    <a:pt x="153" y="30"/>
                  </a:moveTo>
                  <a:cubicBezTo>
                    <a:pt x="154" y="38"/>
                    <a:pt x="154" y="57"/>
                    <a:pt x="143" y="71"/>
                  </a:cubicBezTo>
                  <a:cubicBezTo>
                    <a:pt x="136" y="80"/>
                    <a:pt x="124" y="85"/>
                    <a:pt x="109" y="86"/>
                  </a:cubicBezTo>
                  <a:cubicBezTo>
                    <a:pt x="112" y="79"/>
                    <a:pt x="120" y="71"/>
                    <a:pt x="123" y="69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7" y="63"/>
                    <a:pt x="112" y="68"/>
                    <a:pt x="107" y="74"/>
                  </a:cubicBezTo>
                  <a:cubicBezTo>
                    <a:pt x="107" y="66"/>
                    <a:pt x="109" y="56"/>
                    <a:pt x="115" y="48"/>
                  </a:cubicBezTo>
                  <a:cubicBezTo>
                    <a:pt x="122" y="38"/>
                    <a:pt x="135" y="32"/>
                    <a:pt x="153" y="30"/>
                  </a:cubicBezTo>
                  <a:close/>
                  <a:moveTo>
                    <a:pt x="51" y="49"/>
                  </a:moveTo>
                  <a:cubicBezTo>
                    <a:pt x="39" y="34"/>
                    <a:pt x="39" y="17"/>
                    <a:pt x="40" y="10"/>
                  </a:cubicBezTo>
                  <a:cubicBezTo>
                    <a:pt x="64" y="9"/>
                    <a:pt x="81" y="14"/>
                    <a:pt x="92" y="24"/>
                  </a:cubicBezTo>
                  <a:cubicBezTo>
                    <a:pt x="104" y="35"/>
                    <a:pt x="105" y="49"/>
                    <a:pt x="105" y="50"/>
                  </a:cubicBezTo>
                  <a:cubicBezTo>
                    <a:pt x="103" y="52"/>
                    <a:pt x="102" y="55"/>
                    <a:pt x="101" y="58"/>
                  </a:cubicBezTo>
                  <a:cubicBezTo>
                    <a:pt x="95" y="41"/>
                    <a:pt x="83" y="34"/>
                    <a:pt x="82" y="3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2"/>
                    <a:pt x="93" y="49"/>
                    <a:pt x="96" y="69"/>
                  </a:cubicBezTo>
                  <a:cubicBezTo>
                    <a:pt x="75" y="68"/>
                    <a:pt x="60" y="61"/>
                    <a:pt x="51" y="49"/>
                  </a:cubicBezTo>
                  <a:close/>
                  <a:moveTo>
                    <a:pt x="36" y="158"/>
                  </a:moveTo>
                  <a:cubicBezTo>
                    <a:pt x="37" y="155"/>
                    <a:pt x="40" y="146"/>
                    <a:pt x="45" y="143"/>
                  </a:cubicBezTo>
                  <a:cubicBezTo>
                    <a:pt x="47" y="141"/>
                    <a:pt x="49" y="141"/>
                    <a:pt x="52" y="142"/>
                  </a:cubicBezTo>
                  <a:cubicBezTo>
                    <a:pt x="62" y="144"/>
                    <a:pt x="65" y="140"/>
                    <a:pt x="66" y="134"/>
                  </a:cubicBezTo>
                  <a:cubicBezTo>
                    <a:pt x="67" y="131"/>
                    <a:pt x="68" y="130"/>
                    <a:pt x="73" y="130"/>
                  </a:cubicBezTo>
                  <a:cubicBezTo>
                    <a:pt x="77" y="130"/>
                    <a:pt x="80" y="130"/>
                    <a:pt x="83" y="130"/>
                  </a:cubicBezTo>
                  <a:cubicBezTo>
                    <a:pt x="90" y="131"/>
                    <a:pt x="96" y="132"/>
                    <a:pt x="114" y="126"/>
                  </a:cubicBezTo>
                  <a:cubicBezTo>
                    <a:pt x="129" y="120"/>
                    <a:pt x="136" y="124"/>
                    <a:pt x="137" y="127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32" y="137"/>
                    <a:pt x="126" y="135"/>
                    <a:pt x="117" y="135"/>
                  </a:cubicBezTo>
                  <a:cubicBezTo>
                    <a:pt x="111" y="135"/>
                    <a:pt x="102" y="136"/>
                    <a:pt x="91" y="138"/>
                  </a:cubicBezTo>
                  <a:cubicBezTo>
                    <a:pt x="62" y="142"/>
                    <a:pt x="59" y="152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0" y="156"/>
                    <a:pt x="60" y="156"/>
                    <a:pt x="60" y="156"/>
                  </a:cubicBezTo>
                  <a:cubicBezTo>
                    <a:pt x="60" y="157"/>
                    <a:pt x="66" y="170"/>
                    <a:pt x="81" y="170"/>
                  </a:cubicBezTo>
                  <a:cubicBezTo>
                    <a:pt x="91" y="170"/>
                    <a:pt x="104" y="167"/>
                    <a:pt x="108" y="166"/>
                  </a:cubicBezTo>
                  <a:cubicBezTo>
                    <a:pt x="110" y="167"/>
                    <a:pt x="112" y="169"/>
                    <a:pt x="112" y="169"/>
                  </a:cubicBezTo>
                  <a:cubicBezTo>
                    <a:pt x="110" y="172"/>
                    <a:pt x="98" y="178"/>
                    <a:pt x="81" y="178"/>
                  </a:cubicBezTo>
                  <a:cubicBezTo>
                    <a:pt x="62" y="178"/>
                    <a:pt x="39" y="167"/>
                    <a:pt x="31" y="159"/>
                  </a:cubicBezTo>
                  <a:cubicBezTo>
                    <a:pt x="31" y="158"/>
                    <a:pt x="30" y="158"/>
                    <a:pt x="29" y="157"/>
                  </a:cubicBezTo>
                  <a:lnTo>
                    <a:pt x="36" y="158"/>
                  </a:lnTo>
                  <a:close/>
                  <a:moveTo>
                    <a:pt x="182" y="195"/>
                  </a:moveTo>
                  <a:cubicBezTo>
                    <a:pt x="178" y="196"/>
                    <a:pt x="168" y="198"/>
                    <a:pt x="153" y="198"/>
                  </a:cubicBezTo>
                  <a:cubicBezTo>
                    <a:pt x="141" y="198"/>
                    <a:pt x="131" y="202"/>
                    <a:pt x="120" y="205"/>
                  </a:cubicBezTo>
                  <a:cubicBezTo>
                    <a:pt x="112" y="207"/>
                    <a:pt x="103" y="210"/>
                    <a:pt x="97" y="210"/>
                  </a:cubicBezTo>
                  <a:cubicBezTo>
                    <a:pt x="82" y="210"/>
                    <a:pt x="75" y="206"/>
                    <a:pt x="59" y="199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42" y="190"/>
                    <a:pt x="12" y="167"/>
                    <a:pt x="8" y="157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12" y="156"/>
                    <a:pt x="21" y="160"/>
                    <a:pt x="26" y="165"/>
                  </a:cubicBezTo>
                  <a:cubicBezTo>
                    <a:pt x="35" y="173"/>
                    <a:pt x="60" y="186"/>
                    <a:pt x="81" y="186"/>
                  </a:cubicBezTo>
                  <a:cubicBezTo>
                    <a:pt x="101" y="186"/>
                    <a:pt x="121" y="178"/>
                    <a:pt x="121" y="170"/>
                  </a:cubicBezTo>
                  <a:cubicBezTo>
                    <a:pt x="121" y="164"/>
                    <a:pt x="113" y="159"/>
                    <a:pt x="110" y="158"/>
                  </a:cubicBezTo>
                  <a:cubicBezTo>
                    <a:pt x="109" y="158"/>
                    <a:pt x="109" y="158"/>
                    <a:pt x="109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7" y="158"/>
                    <a:pt x="92" y="162"/>
                    <a:pt x="81" y="162"/>
                  </a:cubicBezTo>
                  <a:cubicBezTo>
                    <a:pt x="73" y="162"/>
                    <a:pt x="70" y="157"/>
                    <a:pt x="69" y="154"/>
                  </a:cubicBezTo>
                  <a:cubicBezTo>
                    <a:pt x="70" y="153"/>
                    <a:pt x="75" y="148"/>
                    <a:pt x="93" y="146"/>
                  </a:cubicBezTo>
                  <a:cubicBezTo>
                    <a:pt x="104" y="144"/>
                    <a:pt x="112" y="143"/>
                    <a:pt x="118" y="143"/>
                  </a:cubicBezTo>
                  <a:cubicBezTo>
                    <a:pt x="126" y="143"/>
                    <a:pt x="131" y="145"/>
                    <a:pt x="143" y="149"/>
                  </a:cubicBezTo>
                  <a:cubicBezTo>
                    <a:pt x="163" y="157"/>
                    <a:pt x="186" y="162"/>
                    <a:pt x="200" y="162"/>
                  </a:cubicBezTo>
                  <a:cubicBezTo>
                    <a:pt x="199" y="167"/>
                    <a:pt x="192" y="181"/>
                    <a:pt x="182" y="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CDA334D8-BCDD-7104-A992-E0E98DC6E0FF}"/>
              </a:ext>
            </a:extLst>
          </p:cNvPr>
          <p:cNvGrpSpPr/>
          <p:nvPr/>
        </p:nvGrpSpPr>
        <p:grpSpPr>
          <a:xfrm>
            <a:off x="1288572" y="1744174"/>
            <a:ext cx="1246514" cy="1352862"/>
            <a:chOff x="1288572" y="2097098"/>
            <a:chExt cx="1246514" cy="1352862"/>
          </a:xfrm>
        </p:grpSpPr>
        <p:sp>
          <p:nvSpPr>
            <p:cNvPr id="40" name="Freeform: Shape 5">
              <a:extLst>
                <a:ext uri="{FF2B5EF4-FFF2-40B4-BE49-F238E27FC236}">
                  <a16:creationId xmlns:a16="http://schemas.microsoft.com/office/drawing/2014/main" id="{037C0CAC-D883-2019-54C7-20B01FFC024D}"/>
                </a:ext>
              </a:extLst>
            </p:cNvPr>
            <p:cNvSpPr/>
            <p:nvPr/>
          </p:nvSpPr>
          <p:spPr>
            <a:xfrm>
              <a:off x="1288572" y="2097098"/>
              <a:ext cx="1246514" cy="1352862"/>
            </a:xfrm>
            <a:custGeom>
              <a:avLst/>
              <a:gdLst>
                <a:gd name="connsiteX0" fmla="*/ 3819289 w 7629070"/>
                <a:gd name="connsiteY0" fmla="*/ 0 h 8279952"/>
                <a:gd name="connsiteX1" fmla="*/ 3867264 w 7629070"/>
                <a:gd name="connsiteY1" fmla="*/ 866 h 8279952"/>
                <a:gd name="connsiteX2" fmla="*/ 3915668 w 7629070"/>
                <a:gd name="connsiteY2" fmla="*/ 3026 h 8279952"/>
                <a:gd name="connsiteX3" fmla="*/ 3963642 w 7629070"/>
                <a:gd name="connsiteY3" fmla="*/ 6916 h 8279952"/>
                <a:gd name="connsiteX4" fmla="*/ 4011183 w 7629070"/>
                <a:gd name="connsiteY4" fmla="*/ 12103 h 8279952"/>
                <a:gd name="connsiteX5" fmla="*/ 4059589 w 7629070"/>
                <a:gd name="connsiteY5" fmla="*/ 18585 h 8279952"/>
                <a:gd name="connsiteX6" fmla="*/ 4107129 w 7629070"/>
                <a:gd name="connsiteY6" fmla="*/ 26364 h 8279952"/>
                <a:gd name="connsiteX7" fmla="*/ 4154238 w 7629070"/>
                <a:gd name="connsiteY7" fmla="*/ 35872 h 8279952"/>
                <a:gd name="connsiteX8" fmla="*/ 4201781 w 7629070"/>
                <a:gd name="connsiteY8" fmla="*/ 46246 h 8279952"/>
                <a:gd name="connsiteX9" fmla="*/ 4248890 w 7629070"/>
                <a:gd name="connsiteY9" fmla="*/ 57914 h 8279952"/>
                <a:gd name="connsiteX10" fmla="*/ 4295567 w 7629070"/>
                <a:gd name="connsiteY10" fmla="*/ 71312 h 8279952"/>
                <a:gd name="connsiteX11" fmla="*/ 4342242 w 7629070"/>
                <a:gd name="connsiteY11" fmla="*/ 86439 h 8279952"/>
                <a:gd name="connsiteX12" fmla="*/ 4388488 w 7629070"/>
                <a:gd name="connsiteY12" fmla="*/ 102431 h 8279952"/>
                <a:gd name="connsiteX13" fmla="*/ 4433868 w 7629070"/>
                <a:gd name="connsiteY13" fmla="*/ 120150 h 8279952"/>
                <a:gd name="connsiteX14" fmla="*/ 4479248 w 7629070"/>
                <a:gd name="connsiteY14" fmla="*/ 138734 h 8279952"/>
                <a:gd name="connsiteX15" fmla="*/ 4524628 w 7629070"/>
                <a:gd name="connsiteY15" fmla="*/ 159048 h 8279952"/>
                <a:gd name="connsiteX16" fmla="*/ 4568712 w 7629070"/>
                <a:gd name="connsiteY16" fmla="*/ 180657 h 8279952"/>
                <a:gd name="connsiteX17" fmla="*/ 6139734 w 7629070"/>
                <a:gd name="connsiteY17" fmla="*/ 1086533 h 8279952"/>
                <a:gd name="connsiteX18" fmla="*/ 6156589 w 7629070"/>
                <a:gd name="connsiteY18" fmla="*/ 1096473 h 8279952"/>
                <a:gd name="connsiteX19" fmla="*/ 6173445 w 7629070"/>
                <a:gd name="connsiteY19" fmla="*/ 1105983 h 8279952"/>
                <a:gd name="connsiteX20" fmla="*/ 6190301 w 7629070"/>
                <a:gd name="connsiteY20" fmla="*/ 1115923 h 8279952"/>
                <a:gd name="connsiteX21" fmla="*/ 6207588 w 7629070"/>
                <a:gd name="connsiteY21" fmla="*/ 1124999 h 8279952"/>
                <a:gd name="connsiteX22" fmla="*/ 6224012 w 7629070"/>
                <a:gd name="connsiteY22" fmla="*/ 1134507 h 8279952"/>
                <a:gd name="connsiteX23" fmla="*/ 6241299 w 7629070"/>
                <a:gd name="connsiteY23" fmla="*/ 1143150 h 8279952"/>
                <a:gd name="connsiteX24" fmla="*/ 6257289 w 7629070"/>
                <a:gd name="connsiteY24" fmla="*/ 1152658 h 8279952"/>
                <a:gd name="connsiteX25" fmla="*/ 6273281 w 7629070"/>
                <a:gd name="connsiteY25" fmla="*/ 1161303 h 8279952"/>
                <a:gd name="connsiteX26" fmla="*/ 6929782 w 7629070"/>
                <a:gd name="connsiteY26" fmla="*/ 1547684 h 8279952"/>
                <a:gd name="connsiteX27" fmla="*/ 6947503 w 7629070"/>
                <a:gd name="connsiteY27" fmla="*/ 1559785 h 8279952"/>
                <a:gd name="connsiteX28" fmla="*/ 6963061 w 7629070"/>
                <a:gd name="connsiteY28" fmla="*/ 1571454 h 8279952"/>
                <a:gd name="connsiteX29" fmla="*/ 6976891 w 7629070"/>
                <a:gd name="connsiteY29" fmla="*/ 1582691 h 8279952"/>
                <a:gd name="connsiteX30" fmla="*/ 6989857 w 7629070"/>
                <a:gd name="connsiteY30" fmla="*/ 1593064 h 8279952"/>
                <a:gd name="connsiteX31" fmla="*/ 7012331 w 7629070"/>
                <a:gd name="connsiteY31" fmla="*/ 1611649 h 8279952"/>
                <a:gd name="connsiteX32" fmla="*/ 7030915 w 7629070"/>
                <a:gd name="connsiteY32" fmla="*/ 1628936 h 8279952"/>
                <a:gd name="connsiteX33" fmla="*/ 7048203 w 7629070"/>
                <a:gd name="connsiteY33" fmla="*/ 1644926 h 8279952"/>
                <a:gd name="connsiteX34" fmla="*/ 7064195 w 7629070"/>
                <a:gd name="connsiteY34" fmla="*/ 1660487 h 8279952"/>
                <a:gd name="connsiteX35" fmla="*/ 7072406 w 7629070"/>
                <a:gd name="connsiteY35" fmla="*/ 1667832 h 8279952"/>
                <a:gd name="connsiteX36" fmla="*/ 7081051 w 7629070"/>
                <a:gd name="connsiteY36" fmla="*/ 1675613 h 8279952"/>
                <a:gd name="connsiteX37" fmla="*/ 7090125 w 7629070"/>
                <a:gd name="connsiteY37" fmla="*/ 1683392 h 8279952"/>
                <a:gd name="connsiteX38" fmla="*/ 7099633 w 7629070"/>
                <a:gd name="connsiteY38" fmla="*/ 1691172 h 8279952"/>
                <a:gd name="connsiteX39" fmla="*/ 7115193 w 7629070"/>
                <a:gd name="connsiteY39" fmla="*/ 1701977 h 8279952"/>
                <a:gd name="connsiteX40" fmla="*/ 7125565 w 7629070"/>
                <a:gd name="connsiteY40" fmla="*/ 1709324 h 8279952"/>
                <a:gd name="connsiteX41" fmla="*/ 7130752 w 7629070"/>
                <a:gd name="connsiteY41" fmla="*/ 1713646 h 8279952"/>
                <a:gd name="connsiteX42" fmla="*/ 7135939 w 7629070"/>
                <a:gd name="connsiteY42" fmla="*/ 1717967 h 8279952"/>
                <a:gd name="connsiteX43" fmla="*/ 7142421 w 7629070"/>
                <a:gd name="connsiteY43" fmla="*/ 1723586 h 8279952"/>
                <a:gd name="connsiteX44" fmla="*/ 7150200 w 7629070"/>
                <a:gd name="connsiteY44" fmla="*/ 1732230 h 8279952"/>
                <a:gd name="connsiteX45" fmla="*/ 7176997 w 7629070"/>
                <a:gd name="connsiteY45" fmla="*/ 1762052 h 8279952"/>
                <a:gd name="connsiteX46" fmla="*/ 7203361 w 7629070"/>
                <a:gd name="connsiteY46" fmla="*/ 1792737 h 8279952"/>
                <a:gd name="connsiteX47" fmla="*/ 7228859 w 7629070"/>
                <a:gd name="connsiteY47" fmla="*/ 1822990 h 8279952"/>
                <a:gd name="connsiteX48" fmla="*/ 7253927 w 7629070"/>
                <a:gd name="connsiteY48" fmla="*/ 1854109 h 8279952"/>
                <a:gd name="connsiteX49" fmla="*/ 7278563 w 7629070"/>
                <a:gd name="connsiteY49" fmla="*/ 1885658 h 8279952"/>
                <a:gd name="connsiteX50" fmla="*/ 7302332 w 7629070"/>
                <a:gd name="connsiteY50" fmla="*/ 1917640 h 8279952"/>
                <a:gd name="connsiteX51" fmla="*/ 7325237 w 7629070"/>
                <a:gd name="connsiteY51" fmla="*/ 1950056 h 8279952"/>
                <a:gd name="connsiteX52" fmla="*/ 7347280 w 7629070"/>
                <a:gd name="connsiteY52" fmla="*/ 1982901 h 8279952"/>
                <a:gd name="connsiteX53" fmla="*/ 7368891 w 7629070"/>
                <a:gd name="connsiteY53" fmla="*/ 2016181 h 8279952"/>
                <a:gd name="connsiteX54" fmla="*/ 7389636 w 7629070"/>
                <a:gd name="connsiteY54" fmla="*/ 2049460 h 8279952"/>
                <a:gd name="connsiteX55" fmla="*/ 7409949 w 7629070"/>
                <a:gd name="connsiteY55" fmla="*/ 2083603 h 8279952"/>
                <a:gd name="connsiteX56" fmla="*/ 7428965 w 7629070"/>
                <a:gd name="connsiteY56" fmla="*/ 2117746 h 8279952"/>
                <a:gd name="connsiteX57" fmla="*/ 7447982 w 7629070"/>
                <a:gd name="connsiteY57" fmla="*/ 2152753 h 8279952"/>
                <a:gd name="connsiteX58" fmla="*/ 7465269 w 7629070"/>
                <a:gd name="connsiteY58" fmla="*/ 2188193 h 8279952"/>
                <a:gd name="connsiteX59" fmla="*/ 7482557 w 7629070"/>
                <a:gd name="connsiteY59" fmla="*/ 2223633 h 8279952"/>
                <a:gd name="connsiteX60" fmla="*/ 7498549 w 7629070"/>
                <a:gd name="connsiteY60" fmla="*/ 2259505 h 8279952"/>
                <a:gd name="connsiteX61" fmla="*/ 7513675 w 7629070"/>
                <a:gd name="connsiteY61" fmla="*/ 2296242 h 8279952"/>
                <a:gd name="connsiteX62" fmla="*/ 7527937 w 7629070"/>
                <a:gd name="connsiteY62" fmla="*/ 2332977 h 8279952"/>
                <a:gd name="connsiteX63" fmla="*/ 7541768 w 7629070"/>
                <a:gd name="connsiteY63" fmla="*/ 2370146 h 8279952"/>
                <a:gd name="connsiteX64" fmla="*/ 7553869 w 7629070"/>
                <a:gd name="connsiteY64" fmla="*/ 2407747 h 8279952"/>
                <a:gd name="connsiteX65" fmla="*/ 7565971 w 7629070"/>
                <a:gd name="connsiteY65" fmla="*/ 2446213 h 8279952"/>
                <a:gd name="connsiteX66" fmla="*/ 7576343 w 7629070"/>
                <a:gd name="connsiteY66" fmla="*/ 2485109 h 8279952"/>
                <a:gd name="connsiteX67" fmla="*/ 7586283 w 7629070"/>
                <a:gd name="connsiteY67" fmla="*/ 2524007 h 8279952"/>
                <a:gd name="connsiteX68" fmla="*/ 7594927 w 7629070"/>
                <a:gd name="connsiteY68" fmla="*/ 2563337 h 8279952"/>
                <a:gd name="connsiteX69" fmla="*/ 7602707 w 7629070"/>
                <a:gd name="connsiteY69" fmla="*/ 2603530 h 8279952"/>
                <a:gd name="connsiteX70" fmla="*/ 7610053 w 7629070"/>
                <a:gd name="connsiteY70" fmla="*/ 2643725 h 8279952"/>
                <a:gd name="connsiteX71" fmla="*/ 7615673 w 7629070"/>
                <a:gd name="connsiteY71" fmla="*/ 2684784 h 8279952"/>
                <a:gd name="connsiteX72" fmla="*/ 7620427 w 7629070"/>
                <a:gd name="connsiteY72" fmla="*/ 2725841 h 8279952"/>
                <a:gd name="connsiteX73" fmla="*/ 7624317 w 7629070"/>
                <a:gd name="connsiteY73" fmla="*/ 2767765 h 8279952"/>
                <a:gd name="connsiteX74" fmla="*/ 7626909 w 7629070"/>
                <a:gd name="connsiteY74" fmla="*/ 2809687 h 8279952"/>
                <a:gd name="connsiteX75" fmla="*/ 7628638 w 7629070"/>
                <a:gd name="connsiteY75" fmla="*/ 2852475 h 8279952"/>
                <a:gd name="connsiteX76" fmla="*/ 7629070 w 7629070"/>
                <a:gd name="connsiteY76" fmla="*/ 2895260 h 8279952"/>
                <a:gd name="connsiteX77" fmla="*/ 7629070 w 7629070"/>
                <a:gd name="connsiteY77" fmla="*/ 5384692 h 8279952"/>
                <a:gd name="connsiteX78" fmla="*/ 7628638 w 7629070"/>
                <a:gd name="connsiteY78" fmla="*/ 5418835 h 8279952"/>
                <a:gd name="connsiteX79" fmla="*/ 7626909 w 7629070"/>
                <a:gd name="connsiteY79" fmla="*/ 5453410 h 8279952"/>
                <a:gd name="connsiteX80" fmla="*/ 7624749 w 7629070"/>
                <a:gd name="connsiteY80" fmla="*/ 5488418 h 8279952"/>
                <a:gd name="connsiteX81" fmla="*/ 7621723 w 7629070"/>
                <a:gd name="connsiteY81" fmla="*/ 5523858 h 8279952"/>
                <a:gd name="connsiteX82" fmla="*/ 7617833 w 7629070"/>
                <a:gd name="connsiteY82" fmla="*/ 5560162 h 8279952"/>
                <a:gd name="connsiteX83" fmla="*/ 7612646 w 7629070"/>
                <a:gd name="connsiteY83" fmla="*/ 5595602 h 8279952"/>
                <a:gd name="connsiteX84" fmla="*/ 7606596 w 7629070"/>
                <a:gd name="connsiteY84" fmla="*/ 5632339 h 8279952"/>
                <a:gd name="connsiteX85" fmla="*/ 7600114 w 7629070"/>
                <a:gd name="connsiteY85" fmla="*/ 5668643 h 8279952"/>
                <a:gd name="connsiteX86" fmla="*/ 7592335 w 7629070"/>
                <a:gd name="connsiteY86" fmla="*/ 5705378 h 8279952"/>
                <a:gd name="connsiteX87" fmla="*/ 7584122 w 7629070"/>
                <a:gd name="connsiteY87" fmla="*/ 5742116 h 8279952"/>
                <a:gd name="connsiteX88" fmla="*/ 7575045 w 7629070"/>
                <a:gd name="connsiteY88" fmla="*/ 5778853 h 8279952"/>
                <a:gd name="connsiteX89" fmla="*/ 7565537 w 7629070"/>
                <a:gd name="connsiteY89" fmla="*/ 5815588 h 8279952"/>
                <a:gd name="connsiteX90" fmla="*/ 7554300 w 7629070"/>
                <a:gd name="connsiteY90" fmla="*/ 5852326 h 8279952"/>
                <a:gd name="connsiteX91" fmla="*/ 7543063 w 7629070"/>
                <a:gd name="connsiteY91" fmla="*/ 5888629 h 8279952"/>
                <a:gd name="connsiteX92" fmla="*/ 7531395 w 7629070"/>
                <a:gd name="connsiteY92" fmla="*/ 5924933 h 8279952"/>
                <a:gd name="connsiteX93" fmla="*/ 7518860 w 7629070"/>
                <a:gd name="connsiteY93" fmla="*/ 5960373 h 8279952"/>
                <a:gd name="connsiteX94" fmla="*/ 7505463 w 7629070"/>
                <a:gd name="connsiteY94" fmla="*/ 5996245 h 8279952"/>
                <a:gd name="connsiteX95" fmla="*/ 7491201 w 7629070"/>
                <a:gd name="connsiteY95" fmla="*/ 6031253 h 8279952"/>
                <a:gd name="connsiteX96" fmla="*/ 7476506 w 7629070"/>
                <a:gd name="connsiteY96" fmla="*/ 6066260 h 8279952"/>
                <a:gd name="connsiteX97" fmla="*/ 7461379 w 7629070"/>
                <a:gd name="connsiteY97" fmla="*/ 6100404 h 8279952"/>
                <a:gd name="connsiteX98" fmla="*/ 7445387 w 7629070"/>
                <a:gd name="connsiteY98" fmla="*/ 6133682 h 8279952"/>
                <a:gd name="connsiteX99" fmla="*/ 7428532 w 7629070"/>
                <a:gd name="connsiteY99" fmla="*/ 6166961 h 8279952"/>
                <a:gd name="connsiteX100" fmla="*/ 7411677 w 7629070"/>
                <a:gd name="connsiteY100" fmla="*/ 6198944 h 8279952"/>
                <a:gd name="connsiteX101" fmla="*/ 7393957 w 7629070"/>
                <a:gd name="connsiteY101" fmla="*/ 6230494 h 8279952"/>
                <a:gd name="connsiteX102" fmla="*/ 7375805 w 7629070"/>
                <a:gd name="connsiteY102" fmla="*/ 6261611 h 8279952"/>
                <a:gd name="connsiteX103" fmla="*/ 7357220 w 7629070"/>
                <a:gd name="connsiteY103" fmla="*/ 6291864 h 8279952"/>
                <a:gd name="connsiteX104" fmla="*/ 7337340 w 7629070"/>
                <a:gd name="connsiteY104" fmla="*/ 6320822 h 8279952"/>
                <a:gd name="connsiteX105" fmla="*/ 7317892 w 7629070"/>
                <a:gd name="connsiteY105" fmla="*/ 6348483 h 8279952"/>
                <a:gd name="connsiteX106" fmla="*/ 7297579 w 7629070"/>
                <a:gd name="connsiteY106" fmla="*/ 6375710 h 8279952"/>
                <a:gd name="connsiteX107" fmla="*/ 7277265 w 7629070"/>
                <a:gd name="connsiteY107" fmla="*/ 6401642 h 8279952"/>
                <a:gd name="connsiteX108" fmla="*/ 7256089 w 7629070"/>
                <a:gd name="connsiteY108" fmla="*/ 6426277 h 8279952"/>
                <a:gd name="connsiteX109" fmla="*/ 7234477 w 7629070"/>
                <a:gd name="connsiteY109" fmla="*/ 6450048 h 8279952"/>
                <a:gd name="connsiteX110" fmla="*/ 7220648 w 7629070"/>
                <a:gd name="connsiteY110" fmla="*/ 6463878 h 8279952"/>
                <a:gd name="connsiteX111" fmla="*/ 7208546 w 7629070"/>
                <a:gd name="connsiteY111" fmla="*/ 6475978 h 8279952"/>
                <a:gd name="connsiteX112" fmla="*/ 7202495 w 7629070"/>
                <a:gd name="connsiteY112" fmla="*/ 6482031 h 8279952"/>
                <a:gd name="connsiteX113" fmla="*/ 7196445 w 7629070"/>
                <a:gd name="connsiteY113" fmla="*/ 6488513 h 8279952"/>
                <a:gd name="connsiteX114" fmla="*/ 7190395 w 7629070"/>
                <a:gd name="connsiteY114" fmla="*/ 6494997 h 8279952"/>
                <a:gd name="connsiteX115" fmla="*/ 7183911 w 7629070"/>
                <a:gd name="connsiteY115" fmla="*/ 6503208 h 8279952"/>
                <a:gd name="connsiteX116" fmla="*/ 7160573 w 7629070"/>
                <a:gd name="connsiteY116" fmla="*/ 6532164 h 8279952"/>
                <a:gd name="connsiteX117" fmla="*/ 7145447 w 7629070"/>
                <a:gd name="connsiteY117" fmla="*/ 6550317 h 8279952"/>
                <a:gd name="connsiteX118" fmla="*/ 7139828 w 7629070"/>
                <a:gd name="connsiteY118" fmla="*/ 6556367 h 8279952"/>
                <a:gd name="connsiteX119" fmla="*/ 7135507 w 7629070"/>
                <a:gd name="connsiteY119" fmla="*/ 6560256 h 8279952"/>
                <a:gd name="connsiteX120" fmla="*/ 7132049 w 7629070"/>
                <a:gd name="connsiteY120" fmla="*/ 6563282 h 8279952"/>
                <a:gd name="connsiteX121" fmla="*/ 7129023 w 7629070"/>
                <a:gd name="connsiteY121" fmla="*/ 6565443 h 8279952"/>
                <a:gd name="connsiteX122" fmla="*/ 7122973 w 7629070"/>
                <a:gd name="connsiteY122" fmla="*/ 6568901 h 8279952"/>
                <a:gd name="connsiteX123" fmla="*/ 7115193 w 7629070"/>
                <a:gd name="connsiteY123" fmla="*/ 6573654 h 8279952"/>
                <a:gd name="connsiteX124" fmla="*/ 7110007 w 7629070"/>
                <a:gd name="connsiteY124" fmla="*/ 6577977 h 8279952"/>
                <a:gd name="connsiteX125" fmla="*/ 7103525 w 7629070"/>
                <a:gd name="connsiteY125" fmla="*/ 6583162 h 8279952"/>
                <a:gd name="connsiteX126" fmla="*/ 7094448 w 7629070"/>
                <a:gd name="connsiteY126" fmla="*/ 6590510 h 8279952"/>
                <a:gd name="connsiteX127" fmla="*/ 7084075 w 7629070"/>
                <a:gd name="connsiteY127" fmla="*/ 6599586 h 8279952"/>
                <a:gd name="connsiteX128" fmla="*/ 7064627 w 7629070"/>
                <a:gd name="connsiteY128" fmla="*/ 6617739 h 8279952"/>
                <a:gd name="connsiteX129" fmla="*/ 7044745 w 7629070"/>
                <a:gd name="connsiteY129" fmla="*/ 6635458 h 8279952"/>
                <a:gd name="connsiteX130" fmla="*/ 7025297 w 7629070"/>
                <a:gd name="connsiteY130" fmla="*/ 6652314 h 8279952"/>
                <a:gd name="connsiteX131" fmla="*/ 7004983 w 7629070"/>
                <a:gd name="connsiteY131" fmla="*/ 6669601 h 8279952"/>
                <a:gd name="connsiteX132" fmla="*/ 6984670 w 7629070"/>
                <a:gd name="connsiteY132" fmla="*/ 6686025 h 8279952"/>
                <a:gd name="connsiteX133" fmla="*/ 6964790 w 7629070"/>
                <a:gd name="connsiteY133" fmla="*/ 6702017 h 8279952"/>
                <a:gd name="connsiteX134" fmla="*/ 6944477 w 7629070"/>
                <a:gd name="connsiteY134" fmla="*/ 6718007 h 8279952"/>
                <a:gd name="connsiteX135" fmla="*/ 6923731 w 7629070"/>
                <a:gd name="connsiteY135" fmla="*/ 6733565 h 8279952"/>
                <a:gd name="connsiteX136" fmla="*/ 6902987 w 7629070"/>
                <a:gd name="connsiteY136" fmla="*/ 6748692 h 8279952"/>
                <a:gd name="connsiteX137" fmla="*/ 6882241 w 7629070"/>
                <a:gd name="connsiteY137" fmla="*/ 6763821 h 8279952"/>
                <a:gd name="connsiteX138" fmla="*/ 6861496 w 7629070"/>
                <a:gd name="connsiteY138" fmla="*/ 6778514 h 8279952"/>
                <a:gd name="connsiteX139" fmla="*/ 6840751 w 7629070"/>
                <a:gd name="connsiteY139" fmla="*/ 6793209 h 8279952"/>
                <a:gd name="connsiteX140" fmla="*/ 6798395 w 7629070"/>
                <a:gd name="connsiteY140" fmla="*/ 6821733 h 8279952"/>
                <a:gd name="connsiteX141" fmla="*/ 6755607 w 7629070"/>
                <a:gd name="connsiteY141" fmla="*/ 6848962 h 8279952"/>
                <a:gd name="connsiteX142" fmla="*/ 6711957 w 7629070"/>
                <a:gd name="connsiteY142" fmla="*/ 6876189 h 8279952"/>
                <a:gd name="connsiteX143" fmla="*/ 6667873 w 7629070"/>
                <a:gd name="connsiteY143" fmla="*/ 6901689 h 8279952"/>
                <a:gd name="connsiteX144" fmla="*/ 6623357 w 7629070"/>
                <a:gd name="connsiteY144" fmla="*/ 6927621 h 8279952"/>
                <a:gd name="connsiteX145" fmla="*/ 6577977 w 7629070"/>
                <a:gd name="connsiteY145" fmla="*/ 6953120 h 8279952"/>
                <a:gd name="connsiteX146" fmla="*/ 6531732 w 7629070"/>
                <a:gd name="connsiteY146" fmla="*/ 6977755 h 8279952"/>
                <a:gd name="connsiteX147" fmla="*/ 6485055 w 7629070"/>
                <a:gd name="connsiteY147" fmla="*/ 7002823 h 8279952"/>
                <a:gd name="connsiteX148" fmla="*/ 6437945 w 7629070"/>
                <a:gd name="connsiteY148" fmla="*/ 7027458 h 8279952"/>
                <a:gd name="connsiteX149" fmla="*/ 6389973 w 7629070"/>
                <a:gd name="connsiteY149" fmla="*/ 7052524 h 8279952"/>
                <a:gd name="connsiteX150" fmla="*/ 5602086 w 7629070"/>
                <a:gd name="connsiteY150" fmla="*/ 7503302 h 8279952"/>
                <a:gd name="connsiteX151" fmla="*/ 5569238 w 7629070"/>
                <a:gd name="connsiteY151" fmla="*/ 7522750 h 8279952"/>
                <a:gd name="connsiteX152" fmla="*/ 5535959 w 7629070"/>
                <a:gd name="connsiteY152" fmla="*/ 7542200 h 8279952"/>
                <a:gd name="connsiteX153" fmla="*/ 5503113 w 7629070"/>
                <a:gd name="connsiteY153" fmla="*/ 7561216 h 8279952"/>
                <a:gd name="connsiteX154" fmla="*/ 5470699 w 7629070"/>
                <a:gd name="connsiteY154" fmla="*/ 7579801 h 8279952"/>
                <a:gd name="connsiteX155" fmla="*/ 5437852 w 7629070"/>
                <a:gd name="connsiteY155" fmla="*/ 7598385 h 8279952"/>
                <a:gd name="connsiteX156" fmla="*/ 5405869 w 7629070"/>
                <a:gd name="connsiteY156" fmla="*/ 7616968 h 8279952"/>
                <a:gd name="connsiteX157" fmla="*/ 5373887 w 7629070"/>
                <a:gd name="connsiteY157" fmla="*/ 7635552 h 8279952"/>
                <a:gd name="connsiteX158" fmla="*/ 5341905 w 7629070"/>
                <a:gd name="connsiteY158" fmla="*/ 7654137 h 8279952"/>
                <a:gd name="connsiteX159" fmla="*/ 5309491 w 7629070"/>
                <a:gd name="connsiteY159" fmla="*/ 7672721 h 8279952"/>
                <a:gd name="connsiteX160" fmla="*/ 5277509 w 7629070"/>
                <a:gd name="connsiteY160" fmla="*/ 7691738 h 8279952"/>
                <a:gd name="connsiteX161" fmla="*/ 5245526 w 7629070"/>
                <a:gd name="connsiteY161" fmla="*/ 7710322 h 8279952"/>
                <a:gd name="connsiteX162" fmla="*/ 5213112 w 7629070"/>
                <a:gd name="connsiteY162" fmla="*/ 7728907 h 8279952"/>
                <a:gd name="connsiteX163" fmla="*/ 5181130 w 7629070"/>
                <a:gd name="connsiteY163" fmla="*/ 7747923 h 8279952"/>
                <a:gd name="connsiteX164" fmla="*/ 5148714 w 7629070"/>
                <a:gd name="connsiteY164" fmla="*/ 7766939 h 8279952"/>
                <a:gd name="connsiteX165" fmla="*/ 5116300 w 7629070"/>
                <a:gd name="connsiteY165" fmla="*/ 7786389 h 8279952"/>
                <a:gd name="connsiteX166" fmla="*/ 5083886 w 7629070"/>
                <a:gd name="connsiteY166" fmla="*/ 7805837 h 8279952"/>
                <a:gd name="connsiteX167" fmla="*/ 5050607 w 7629070"/>
                <a:gd name="connsiteY167" fmla="*/ 7826150 h 8279952"/>
                <a:gd name="connsiteX168" fmla="*/ 5018193 w 7629070"/>
                <a:gd name="connsiteY168" fmla="*/ 7845599 h 8279952"/>
                <a:gd name="connsiteX169" fmla="*/ 4985779 w 7629070"/>
                <a:gd name="connsiteY169" fmla="*/ 7865047 h 8279952"/>
                <a:gd name="connsiteX170" fmla="*/ 4953797 w 7629070"/>
                <a:gd name="connsiteY170" fmla="*/ 7884065 h 8279952"/>
                <a:gd name="connsiteX171" fmla="*/ 4922246 w 7629070"/>
                <a:gd name="connsiteY171" fmla="*/ 7903081 h 8279952"/>
                <a:gd name="connsiteX172" fmla="*/ 4890696 w 7629070"/>
                <a:gd name="connsiteY172" fmla="*/ 7921665 h 8279952"/>
                <a:gd name="connsiteX173" fmla="*/ 4859145 w 7629070"/>
                <a:gd name="connsiteY173" fmla="*/ 7940682 h 8279952"/>
                <a:gd name="connsiteX174" fmla="*/ 4826731 w 7629070"/>
                <a:gd name="connsiteY174" fmla="*/ 7959266 h 8279952"/>
                <a:gd name="connsiteX175" fmla="*/ 4795181 w 7629070"/>
                <a:gd name="connsiteY175" fmla="*/ 7977417 h 8279952"/>
                <a:gd name="connsiteX176" fmla="*/ 4763198 w 7629070"/>
                <a:gd name="connsiteY176" fmla="*/ 7995138 h 8279952"/>
                <a:gd name="connsiteX177" fmla="*/ 4730784 w 7629070"/>
                <a:gd name="connsiteY177" fmla="*/ 8014154 h 8279952"/>
                <a:gd name="connsiteX178" fmla="*/ 4697505 w 7629070"/>
                <a:gd name="connsiteY178" fmla="*/ 8031442 h 8279952"/>
                <a:gd name="connsiteX179" fmla="*/ 4664227 w 7629070"/>
                <a:gd name="connsiteY179" fmla="*/ 8049594 h 8279952"/>
                <a:gd name="connsiteX180" fmla="*/ 4630084 w 7629070"/>
                <a:gd name="connsiteY180" fmla="*/ 8067745 h 8279952"/>
                <a:gd name="connsiteX181" fmla="*/ 4595508 w 7629070"/>
                <a:gd name="connsiteY181" fmla="*/ 8085898 h 8279952"/>
                <a:gd name="connsiteX182" fmla="*/ 4560068 w 7629070"/>
                <a:gd name="connsiteY182" fmla="*/ 8104051 h 8279952"/>
                <a:gd name="connsiteX183" fmla="*/ 4515553 w 7629070"/>
                <a:gd name="connsiteY183" fmla="*/ 8125660 h 8279952"/>
                <a:gd name="connsiteX184" fmla="*/ 4470605 w 7629070"/>
                <a:gd name="connsiteY184" fmla="*/ 8145973 h 8279952"/>
                <a:gd name="connsiteX185" fmla="*/ 4425225 w 7629070"/>
                <a:gd name="connsiteY185" fmla="*/ 8164557 h 8279952"/>
                <a:gd name="connsiteX186" fmla="*/ 4379411 w 7629070"/>
                <a:gd name="connsiteY186" fmla="*/ 8181413 h 8279952"/>
                <a:gd name="connsiteX187" fmla="*/ 4332734 w 7629070"/>
                <a:gd name="connsiteY187" fmla="*/ 8197837 h 8279952"/>
                <a:gd name="connsiteX188" fmla="*/ 4286922 w 7629070"/>
                <a:gd name="connsiteY188" fmla="*/ 8212098 h 8279952"/>
                <a:gd name="connsiteX189" fmla="*/ 4239814 w 7629070"/>
                <a:gd name="connsiteY189" fmla="*/ 8225064 h 8279952"/>
                <a:gd name="connsiteX190" fmla="*/ 4192705 w 7629070"/>
                <a:gd name="connsiteY190" fmla="*/ 8237165 h 8279952"/>
                <a:gd name="connsiteX191" fmla="*/ 4145596 w 7629070"/>
                <a:gd name="connsiteY191" fmla="*/ 8247538 h 8279952"/>
                <a:gd name="connsiteX192" fmla="*/ 4097621 w 7629070"/>
                <a:gd name="connsiteY192" fmla="*/ 8256183 h 8279952"/>
                <a:gd name="connsiteX193" fmla="*/ 4050081 w 7629070"/>
                <a:gd name="connsiteY193" fmla="*/ 8263530 h 8279952"/>
                <a:gd name="connsiteX194" fmla="*/ 4002540 w 7629070"/>
                <a:gd name="connsiteY194" fmla="*/ 8269581 h 8279952"/>
                <a:gd name="connsiteX195" fmla="*/ 3954566 w 7629070"/>
                <a:gd name="connsiteY195" fmla="*/ 8274334 h 8279952"/>
                <a:gd name="connsiteX196" fmla="*/ 3906160 w 7629070"/>
                <a:gd name="connsiteY196" fmla="*/ 8277360 h 8279952"/>
                <a:gd name="connsiteX197" fmla="*/ 3858187 w 7629070"/>
                <a:gd name="connsiteY197" fmla="*/ 8279520 h 8279952"/>
                <a:gd name="connsiteX198" fmla="*/ 3809781 w 7629070"/>
                <a:gd name="connsiteY198" fmla="*/ 8279952 h 8279952"/>
                <a:gd name="connsiteX199" fmla="*/ 3761809 w 7629070"/>
                <a:gd name="connsiteY199" fmla="*/ 8279089 h 8279952"/>
                <a:gd name="connsiteX200" fmla="*/ 3713403 w 7629070"/>
                <a:gd name="connsiteY200" fmla="*/ 8276928 h 8279952"/>
                <a:gd name="connsiteX201" fmla="*/ 3665428 w 7629070"/>
                <a:gd name="connsiteY201" fmla="*/ 8273038 h 8279952"/>
                <a:gd name="connsiteX202" fmla="*/ 3617888 w 7629070"/>
                <a:gd name="connsiteY202" fmla="*/ 8267852 h 8279952"/>
                <a:gd name="connsiteX203" fmla="*/ 3569481 w 7629070"/>
                <a:gd name="connsiteY203" fmla="*/ 8261368 h 8279952"/>
                <a:gd name="connsiteX204" fmla="*/ 3521941 w 7629070"/>
                <a:gd name="connsiteY204" fmla="*/ 8253589 h 8279952"/>
                <a:gd name="connsiteX205" fmla="*/ 3474832 w 7629070"/>
                <a:gd name="connsiteY205" fmla="*/ 8244080 h 8279952"/>
                <a:gd name="connsiteX206" fmla="*/ 3427291 w 7629070"/>
                <a:gd name="connsiteY206" fmla="*/ 8233709 h 8279952"/>
                <a:gd name="connsiteX207" fmla="*/ 3380182 w 7629070"/>
                <a:gd name="connsiteY207" fmla="*/ 8222038 h 8279952"/>
                <a:gd name="connsiteX208" fmla="*/ 3333505 w 7629070"/>
                <a:gd name="connsiteY208" fmla="*/ 8208640 h 8279952"/>
                <a:gd name="connsiteX209" fmla="*/ 3286828 w 7629070"/>
                <a:gd name="connsiteY209" fmla="*/ 8193514 h 8279952"/>
                <a:gd name="connsiteX210" fmla="*/ 3240583 w 7629070"/>
                <a:gd name="connsiteY210" fmla="*/ 8177523 h 8279952"/>
                <a:gd name="connsiteX211" fmla="*/ 3195203 w 7629070"/>
                <a:gd name="connsiteY211" fmla="*/ 8159802 h 8279952"/>
                <a:gd name="connsiteX212" fmla="*/ 3149823 w 7629070"/>
                <a:gd name="connsiteY212" fmla="*/ 8141218 h 8279952"/>
                <a:gd name="connsiteX213" fmla="*/ 3104443 w 7629070"/>
                <a:gd name="connsiteY213" fmla="*/ 8120906 h 8279952"/>
                <a:gd name="connsiteX214" fmla="*/ 3060358 w 7629070"/>
                <a:gd name="connsiteY214" fmla="*/ 8099296 h 8279952"/>
                <a:gd name="connsiteX215" fmla="*/ 3014114 w 7629070"/>
                <a:gd name="connsiteY215" fmla="*/ 8075525 h 8279952"/>
                <a:gd name="connsiteX216" fmla="*/ 2960090 w 7629070"/>
                <a:gd name="connsiteY216" fmla="*/ 8046568 h 8279952"/>
                <a:gd name="connsiteX217" fmla="*/ 2899583 w 7629070"/>
                <a:gd name="connsiteY217" fmla="*/ 8013289 h 8279952"/>
                <a:gd name="connsiteX218" fmla="*/ 2834322 w 7629070"/>
                <a:gd name="connsiteY218" fmla="*/ 7977417 h 8279952"/>
                <a:gd name="connsiteX219" fmla="*/ 2764739 w 7629070"/>
                <a:gd name="connsiteY219" fmla="*/ 7937224 h 8279952"/>
                <a:gd name="connsiteX220" fmla="*/ 2691698 w 7629070"/>
                <a:gd name="connsiteY220" fmla="*/ 7896165 h 8279952"/>
                <a:gd name="connsiteX221" fmla="*/ 2616930 w 7629070"/>
                <a:gd name="connsiteY221" fmla="*/ 7852514 h 8279952"/>
                <a:gd name="connsiteX222" fmla="*/ 2540431 w 7629070"/>
                <a:gd name="connsiteY222" fmla="*/ 7807998 h 8279952"/>
                <a:gd name="connsiteX223" fmla="*/ 2464364 w 7629070"/>
                <a:gd name="connsiteY223" fmla="*/ 7763050 h 8279952"/>
                <a:gd name="connsiteX224" fmla="*/ 2388731 w 7629070"/>
                <a:gd name="connsiteY224" fmla="*/ 7718533 h 8279952"/>
                <a:gd name="connsiteX225" fmla="*/ 2315258 w 7629070"/>
                <a:gd name="connsiteY225" fmla="*/ 7674882 h 8279952"/>
                <a:gd name="connsiteX226" fmla="*/ 2244378 w 7629070"/>
                <a:gd name="connsiteY226" fmla="*/ 7632960 h 8279952"/>
                <a:gd name="connsiteX227" fmla="*/ 2177389 w 7629070"/>
                <a:gd name="connsiteY227" fmla="*/ 7593198 h 8279952"/>
                <a:gd name="connsiteX228" fmla="*/ 2116017 w 7629070"/>
                <a:gd name="connsiteY228" fmla="*/ 7556029 h 8279952"/>
                <a:gd name="connsiteX229" fmla="*/ 2059832 w 7629070"/>
                <a:gd name="connsiteY229" fmla="*/ 7522750 h 8279952"/>
                <a:gd name="connsiteX230" fmla="*/ 2010994 w 7629070"/>
                <a:gd name="connsiteY230" fmla="*/ 7493362 h 8279952"/>
                <a:gd name="connsiteX231" fmla="*/ 1221810 w 7629070"/>
                <a:gd name="connsiteY231" fmla="*/ 7044313 h 8279952"/>
                <a:gd name="connsiteX232" fmla="*/ 1202793 w 7629070"/>
                <a:gd name="connsiteY232" fmla="*/ 7034372 h 8279952"/>
                <a:gd name="connsiteX233" fmla="*/ 1186369 w 7629070"/>
                <a:gd name="connsiteY233" fmla="*/ 7025729 h 8279952"/>
                <a:gd name="connsiteX234" fmla="*/ 1170379 w 7629070"/>
                <a:gd name="connsiteY234" fmla="*/ 7016653 h 8279952"/>
                <a:gd name="connsiteX235" fmla="*/ 1154821 w 7629070"/>
                <a:gd name="connsiteY235" fmla="*/ 7008008 h 8279952"/>
                <a:gd name="connsiteX236" fmla="*/ 1138829 w 7629070"/>
                <a:gd name="connsiteY236" fmla="*/ 6998933 h 8279952"/>
                <a:gd name="connsiteX237" fmla="*/ 1122839 w 7629070"/>
                <a:gd name="connsiteY237" fmla="*/ 6989857 h 8279952"/>
                <a:gd name="connsiteX238" fmla="*/ 1105549 w 7629070"/>
                <a:gd name="connsiteY238" fmla="*/ 6980349 h 8279952"/>
                <a:gd name="connsiteX239" fmla="*/ 1086965 w 7629070"/>
                <a:gd name="connsiteY239" fmla="*/ 6969975 h 8279952"/>
                <a:gd name="connsiteX240" fmla="*/ 699288 w 7629070"/>
                <a:gd name="connsiteY240" fmla="*/ 6732270 h 8279952"/>
                <a:gd name="connsiteX241" fmla="*/ 681569 w 7629070"/>
                <a:gd name="connsiteY241" fmla="*/ 6720168 h 8279952"/>
                <a:gd name="connsiteX242" fmla="*/ 666011 w 7629070"/>
                <a:gd name="connsiteY242" fmla="*/ 6708499 h 8279952"/>
                <a:gd name="connsiteX243" fmla="*/ 652180 w 7629070"/>
                <a:gd name="connsiteY243" fmla="*/ 6697262 h 8279952"/>
                <a:gd name="connsiteX244" fmla="*/ 639214 w 7629070"/>
                <a:gd name="connsiteY244" fmla="*/ 6686890 h 8279952"/>
                <a:gd name="connsiteX245" fmla="*/ 616739 w 7629070"/>
                <a:gd name="connsiteY245" fmla="*/ 6668306 h 8279952"/>
                <a:gd name="connsiteX246" fmla="*/ 598155 w 7629070"/>
                <a:gd name="connsiteY246" fmla="*/ 6651018 h 8279952"/>
                <a:gd name="connsiteX247" fmla="*/ 580867 w 7629070"/>
                <a:gd name="connsiteY247" fmla="*/ 6635026 h 8279952"/>
                <a:gd name="connsiteX248" fmla="*/ 564877 w 7629070"/>
                <a:gd name="connsiteY248" fmla="*/ 6619468 h 8279952"/>
                <a:gd name="connsiteX249" fmla="*/ 556665 w 7629070"/>
                <a:gd name="connsiteY249" fmla="*/ 6612120 h 8279952"/>
                <a:gd name="connsiteX250" fmla="*/ 548022 w 7629070"/>
                <a:gd name="connsiteY250" fmla="*/ 6604341 h 8279952"/>
                <a:gd name="connsiteX251" fmla="*/ 538945 w 7629070"/>
                <a:gd name="connsiteY251" fmla="*/ 6596562 h 8279952"/>
                <a:gd name="connsiteX252" fmla="*/ 529437 w 7629070"/>
                <a:gd name="connsiteY252" fmla="*/ 6588781 h 8279952"/>
                <a:gd name="connsiteX253" fmla="*/ 515606 w 7629070"/>
                <a:gd name="connsiteY253" fmla="*/ 6578409 h 8279952"/>
                <a:gd name="connsiteX254" fmla="*/ 502208 w 7629070"/>
                <a:gd name="connsiteY254" fmla="*/ 6567172 h 8279952"/>
                <a:gd name="connsiteX255" fmla="*/ 488810 w 7629070"/>
                <a:gd name="connsiteY255" fmla="*/ 6554638 h 8279952"/>
                <a:gd name="connsiteX256" fmla="*/ 475413 w 7629070"/>
                <a:gd name="connsiteY256" fmla="*/ 6541672 h 8279952"/>
                <a:gd name="connsiteX257" fmla="*/ 461583 w 7629070"/>
                <a:gd name="connsiteY257" fmla="*/ 6527842 h 8279952"/>
                <a:gd name="connsiteX258" fmla="*/ 447752 w 7629070"/>
                <a:gd name="connsiteY258" fmla="*/ 6513579 h 8279952"/>
                <a:gd name="connsiteX259" fmla="*/ 433922 w 7629070"/>
                <a:gd name="connsiteY259" fmla="*/ 6498021 h 8279952"/>
                <a:gd name="connsiteX260" fmla="*/ 420525 w 7629070"/>
                <a:gd name="connsiteY260" fmla="*/ 6482894 h 8279952"/>
                <a:gd name="connsiteX261" fmla="*/ 406695 w 7629070"/>
                <a:gd name="connsiteY261" fmla="*/ 6466470 h 8279952"/>
                <a:gd name="connsiteX262" fmla="*/ 392863 w 7629070"/>
                <a:gd name="connsiteY262" fmla="*/ 6450048 h 8279952"/>
                <a:gd name="connsiteX263" fmla="*/ 379466 w 7629070"/>
                <a:gd name="connsiteY263" fmla="*/ 6433193 h 8279952"/>
                <a:gd name="connsiteX264" fmla="*/ 366068 w 7629070"/>
                <a:gd name="connsiteY264" fmla="*/ 6415472 h 8279952"/>
                <a:gd name="connsiteX265" fmla="*/ 352670 w 7629070"/>
                <a:gd name="connsiteY265" fmla="*/ 6397753 h 8279952"/>
                <a:gd name="connsiteX266" fmla="*/ 339273 w 7629070"/>
                <a:gd name="connsiteY266" fmla="*/ 6379600 h 8279952"/>
                <a:gd name="connsiteX267" fmla="*/ 326307 w 7629070"/>
                <a:gd name="connsiteY267" fmla="*/ 6361447 h 8279952"/>
                <a:gd name="connsiteX268" fmla="*/ 313341 w 7629070"/>
                <a:gd name="connsiteY268" fmla="*/ 6342865 h 8279952"/>
                <a:gd name="connsiteX269" fmla="*/ 287841 w 7629070"/>
                <a:gd name="connsiteY269" fmla="*/ 6305264 h 8279952"/>
                <a:gd name="connsiteX270" fmla="*/ 264071 w 7629070"/>
                <a:gd name="connsiteY270" fmla="*/ 6267229 h 8279952"/>
                <a:gd name="connsiteX271" fmla="*/ 240731 w 7629070"/>
                <a:gd name="connsiteY271" fmla="*/ 6230062 h 8279952"/>
                <a:gd name="connsiteX272" fmla="*/ 219123 w 7629070"/>
                <a:gd name="connsiteY272" fmla="*/ 6192893 h 8279952"/>
                <a:gd name="connsiteX273" fmla="*/ 198378 w 7629070"/>
                <a:gd name="connsiteY273" fmla="*/ 6157021 h 8279952"/>
                <a:gd name="connsiteX274" fmla="*/ 179793 w 7629070"/>
                <a:gd name="connsiteY274" fmla="*/ 6122013 h 8279952"/>
                <a:gd name="connsiteX275" fmla="*/ 162506 w 7629070"/>
                <a:gd name="connsiteY275" fmla="*/ 6088734 h 8279952"/>
                <a:gd name="connsiteX276" fmla="*/ 147379 w 7629070"/>
                <a:gd name="connsiteY276" fmla="*/ 6057617 h 8279952"/>
                <a:gd name="connsiteX277" fmla="*/ 140463 w 7629070"/>
                <a:gd name="connsiteY277" fmla="*/ 6042490 h 8279952"/>
                <a:gd name="connsiteX278" fmla="*/ 133548 w 7629070"/>
                <a:gd name="connsiteY278" fmla="*/ 6025635 h 8279952"/>
                <a:gd name="connsiteX279" fmla="*/ 126200 w 7629070"/>
                <a:gd name="connsiteY279" fmla="*/ 6009211 h 8279952"/>
                <a:gd name="connsiteX280" fmla="*/ 119718 w 7629070"/>
                <a:gd name="connsiteY280" fmla="*/ 5991492 h 8279952"/>
                <a:gd name="connsiteX281" fmla="*/ 112371 w 7629070"/>
                <a:gd name="connsiteY281" fmla="*/ 5973339 h 8279952"/>
                <a:gd name="connsiteX282" fmla="*/ 105455 w 7629070"/>
                <a:gd name="connsiteY282" fmla="*/ 5954754 h 8279952"/>
                <a:gd name="connsiteX283" fmla="*/ 98973 w 7629070"/>
                <a:gd name="connsiteY283" fmla="*/ 5935738 h 8279952"/>
                <a:gd name="connsiteX284" fmla="*/ 92058 w 7629070"/>
                <a:gd name="connsiteY284" fmla="*/ 5916722 h 8279952"/>
                <a:gd name="connsiteX285" fmla="*/ 79957 w 7629070"/>
                <a:gd name="connsiteY285" fmla="*/ 5876095 h 8279952"/>
                <a:gd name="connsiteX286" fmla="*/ 67423 w 7629070"/>
                <a:gd name="connsiteY286" fmla="*/ 5834605 h 8279952"/>
                <a:gd name="connsiteX287" fmla="*/ 61804 w 7629070"/>
                <a:gd name="connsiteY287" fmla="*/ 5812996 h 8279952"/>
                <a:gd name="connsiteX288" fmla="*/ 55754 w 7629070"/>
                <a:gd name="connsiteY288" fmla="*/ 5791817 h 8279952"/>
                <a:gd name="connsiteX289" fmla="*/ 50135 w 7629070"/>
                <a:gd name="connsiteY289" fmla="*/ 5769777 h 8279952"/>
                <a:gd name="connsiteX290" fmla="*/ 44949 w 7629070"/>
                <a:gd name="connsiteY290" fmla="*/ 5747734 h 8279952"/>
                <a:gd name="connsiteX291" fmla="*/ 40195 w 7629070"/>
                <a:gd name="connsiteY291" fmla="*/ 5725692 h 8279952"/>
                <a:gd name="connsiteX292" fmla="*/ 35008 w 7629070"/>
                <a:gd name="connsiteY292" fmla="*/ 5702786 h 8279952"/>
                <a:gd name="connsiteX293" fmla="*/ 31119 w 7629070"/>
                <a:gd name="connsiteY293" fmla="*/ 5679880 h 8279952"/>
                <a:gd name="connsiteX294" fmla="*/ 26364 w 7629070"/>
                <a:gd name="connsiteY294" fmla="*/ 5657406 h 8279952"/>
                <a:gd name="connsiteX295" fmla="*/ 22906 w 7629070"/>
                <a:gd name="connsiteY295" fmla="*/ 5634500 h 8279952"/>
                <a:gd name="connsiteX296" fmla="*/ 18585 w 7629070"/>
                <a:gd name="connsiteY296" fmla="*/ 5611594 h 8279952"/>
                <a:gd name="connsiteX297" fmla="*/ 15559 w 7629070"/>
                <a:gd name="connsiteY297" fmla="*/ 5588255 h 8279952"/>
                <a:gd name="connsiteX298" fmla="*/ 12535 w 7629070"/>
                <a:gd name="connsiteY298" fmla="*/ 5565781 h 8279952"/>
                <a:gd name="connsiteX299" fmla="*/ 9508 w 7629070"/>
                <a:gd name="connsiteY299" fmla="*/ 5542875 h 8279952"/>
                <a:gd name="connsiteX300" fmla="*/ 7348 w 7629070"/>
                <a:gd name="connsiteY300" fmla="*/ 5519537 h 8279952"/>
                <a:gd name="connsiteX301" fmla="*/ 5187 w 7629070"/>
                <a:gd name="connsiteY301" fmla="*/ 5497063 h 8279952"/>
                <a:gd name="connsiteX302" fmla="*/ 3026 w 7629070"/>
                <a:gd name="connsiteY302" fmla="*/ 5474155 h 8279952"/>
                <a:gd name="connsiteX303" fmla="*/ 2161 w 7629070"/>
                <a:gd name="connsiteY303" fmla="*/ 5451249 h 8279952"/>
                <a:gd name="connsiteX304" fmla="*/ 866 w 7629070"/>
                <a:gd name="connsiteY304" fmla="*/ 5429209 h 8279952"/>
                <a:gd name="connsiteX305" fmla="*/ 0 w 7629070"/>
                <a:gd name="connsiteY305" fmla="*/ 5406735 h 8279952"/>
                <a:gd name="connsiteX306" fmla="*/ 0 w 7629070"/>
                <a:gd name="connsiteY306" fmla="*/ 5384692 h 8279952"/>
                <a:gd name="connsiteX307" fmla="*/ 0 w 7629070"/>
                <a:gd name="connsiteY307" fmla="*/ 2895260 h 8279952"/>
                <a:gd name="connsiteX308" fmla="*/ 0 w 7629070"/>
                <a:gd name="connsiteY308" fmla="*/ 2873220 h 8279952"/>
                <a:gd name="connsiteX309" fmla="*/ 866 w 7629070"/>
                <a:gd name="connsiteY309" fmla="*/ 2850314 h 8279952"/>
                <a:gd name="connsiteX310" fmla="*/ 2161 w 7629070"/>
                <a:gd name="connsiteY310" fmla="*/ 2827406 h 8279952"/>
                <a:gd name="connsiteX311" fmla="*/ 3026 w 7629070"/>
                <a:gd name="connsiteY311" fmla="*/ 2804932 h 8279952"/>
                <a:gd name="connsiteX312" fmla="*/ 5187 w 7629070"/>
                <a:gd name="connsiteY312" fmla="*/ 2781594 h 8279952"/>
                <a:gd name="connsiteX313" fmla="*/ 7348 w 7629070"/>
                <a:gd name="connsiteY313" fmla="*/ 2758688 h 8279952"/>
                <a:gd name="connsiteX314" fmla="*/ 9940 w 7629070"/>
                <a:gd name="connsiteY314" fmla="*/ 2735349 h 8279952"/>
                <a:gd name="connsiteX315" fmla="*/ 12535 w 7629070"/>
                <a:gd name="connsiteY315" fmla="*/ 2712011 h 8279952"/>
                <a:gd name="connsiteX316" fmla="*/ 15992 w 7629070"/>
                <a:gd name="connsiteY316" fmla="*/ 2688240 h 8279952"/>
                <a:gd name="connsiteX317" fmla="*/ 19017 w 7629070"/>
                <a:gd name="connsiteY317" fmla="*/ 2664902 h 8279952"/>
                <a:gd name="connsiteX318" fmla="*/ 23340 w 7629070"/>
                <a:gd name="connsiteY318" fmla="*/ 2641996 h 8279952"/>
                <a:gd name="connsiteX319" fmla="*/ 27661 w 7629070"/>
                <a:gd name="connsiteY319" fmla="*/ 2618657 h 8279952"/>
                <a:gd name="connsiteX320" fmla="*/ 31551 w 7629070"/>
                <a:gd name="connsiteY320" fmla="*/ 2595751 h 8279952"/>
                <a:gd name="connsiteX321" fmla="*/ 36306 w 7629070"/>
                <a:gd name="connsiteY321" fmla="*/ 2572413 h 8279952"/>
                <a:gd name="connsiteX322" fmla="*/ 41491 w 7629070"/>
                <a:gd name="connsiteY322" fmla="*/ 2549508 h 8279952"/>
                <a:gd name="connsiteX323" fmla="*/ 46677 w 7629070"/>
                <a:gd name="connsiteY323" fmla="*/ 2527033 h 8279952"/>
                <a:gd name="connsiteX324" fmla="*/ 51864 w 7629070"/>
                <a:gd name="connsiteY324" fmla="*/ 2504559 h 8279952"/>
                <a:gd name="connsiteX325" fmla="*/ 57483 w 7629070"/>
                <a:gd name="connsiteY325" fmla="*/ 2482517 h 8279952"/>
                <a:gd name="connsiteX326" fmla="*/ 63101 w 7629070"/>
                <a:gd name="connsiteY326" fmla="*/ 2460043 h 8279952"/>
                <a:gd name="connsiteX327" fmla="*/ 69583 w 7629070"/>
                <a:gd name="connsiteY327" fmla="*/ 2438432 h 8279952"/>
                <a:gd name="connsiteX328" fmla="*/ 75634 w 7629070"/>
                <a:gd name="connsiteY328" fmla="*/ 2417255 h 8279952"/>
                <a:gd name="connsiteX329" fmla="*/ 81686 w 7629070"/>
                <a:gd name="connsiteY329" fmla="*/ 2396510 h 8279952"/>
                <a:gd name="connsiteX330" fmla="*/ 88168 w 7629070"/>
                <a:gd name="connsiteY330" fmla="*/ 2375765 h 8279952"/>
                <a:gd name="connsiteX331" fmla="*/ 94650 w 7629070"/>
                <a:gd name="connsiteY331" fmla="*/ 2355452 h 8279952"/>
                <a:gd name="connsiteX332" fmla="*/ 101566 w 7629070"/>
                <a:gd name="connsiteY332" fmla="*/ 2336003 h 8279952"/>
                <a:gd name="connsiteX333" fmla="*/ 108913 w 7629070"/>
                <a:gd name="connsiteY333" fmla="*/ 2316987 h 8279952"/>
                <a:gd name="connsiteX334" fmla="*/ 115397 w 7629070"/>
                <a:gd name="connsiteY334" fmla="*/ 2298403 h 8279952"/>
                <a:gd name="connsiteX335" fmla="*/ 122742 w 7629070"/>
                <a:gd name="connsiteY335" fmla="*/ 2279386 h 8279952"/>
                <a:gd name="connsiteX336" fmla="*/ 130090 w 7629070"/>
                <a:gd name="connsiteY336" fmla="*/ 2262531 h 8279952"/>
                <a:gd name="connsiteX337" fmla="*/ 137437 w 7629070"/>
                <a:gd name="connsiteY337" fmla="*/ 2245243 h 8279952"/>
                <a:gd name="connsiteX338" fmla="*/ 144353 w 7629070"/>
                <a:gd name="connsiteY338" fmla="*/ 2228820 h 8279952"/>
                <a:gd name="connsiteX339" fmla="*/ 151701 w 7629070"/>
                <a:gd name="connsiteY339" fmla="*/ 2213261 h 8279952"/>
                <a:gd name="connsiteX340" fmla="*/ 169420 w 7629070"/>
                <a:gd name="connsiteY340" fmla="*/ 2178253 h 8279952"/>
                <a:gd name="connsiteX341" fmla="*/ 186275 w 7629070"/>
                <a:gd name="connsiteY341" fmla="*/ 2142813 h 8279952"/>
                <a:gd name="connsiteX342" fmla="*/ 203996 w 7629070"/>
                <a:gd name="connsiteY342" fmla="*/ 2108670 h 8279952"/>
                <a:gd name="connsiteX343" fmla="*/ 222581 w 7629070"/>
                <a:gd name="connsiteY343" fmla="*/ 2074527 h 8279952"/>
                <a:gd name="connsiteX344" fmla="*/ 232089 w 7629070"/>
                <a:gd name="connsiteY344" fmla="*/ 2058103 h 8279952"/>
                <a:gd name="connsiteX345" fmla="*/ 241163 w 7629070"/>
                <a:gd name="connsiteY345" fmla="*/ 2041679 h 8279952"/>
                <a:gd name="connsiteX346" fmla="*/ 251105 w 7629070"/>
                <a:gd name="connsiteY346" fmla="*/ 2025689 h 8279952"/>
                <a:gd name="connsiteX347" fmla="*/ 261045 w 7629070"/>
                <a:gd name="connsiteY347" fmla="*/ 2009265 h 8279952"/>
                <a:gd name="connsiteX348" fmla="*/ 271419 w 7629070"/>
                <a:gd name="connsiteY348" fmla="*/ 1993275 h 8279952"/>
                <a:gd name="connsiteX349" fmla="*/ 281790 w 7629070"/>
                <a:gd name="connsiteY349" fmla="*/ 1977715 h 8279952"/>
                <a:gd name="connsiteX350" fmla="*/ 292595 w 7629070"/>
                <a:gd name="connsiteY350" fmla="*/ 1962156 h 8279952"/>
                <a:gd name="connsiteX351" fmla="*/ 303399 w 7629070"/>
                <a:gd name="connsiteY351" fmla="*/ 1947893 h 8279952"/>
                <a:gd name="connsiteX352" fmla="*/ 315070 w 7629070"/>
                <a:gd name="connsiteY352" fmla="*/ 1932335 h 8279952"/>
                <a:gd name="connsiteX353" fmla="*/ 325873 w 7629070"/>
                <a:gd name="connsiteY353" fmla="*/ 1917208 h 8279952"/>
                <a:gd name="connsiteX354" fmla="*/ 336678 w 7629070"/>
                <a:gd name="connsiteY354" fmla="*/ 1901650 h 8279952"/>
                <a:gd name="connsiteX355" fmla="*/ 347915 w 7629070"/>
                <a:gd name="connsiteY355" fmla="*/ 1886955 h 8279952"/>
                <a:gd name="connsiteX356" fmla="*/ 358721 w 7629070"/>
                <a:gd name="connsiteY356" fmla="*/ 1871828 h 8279952"/>
                <a:gd name="connsiteX357" fmla="*/ 370390 w 7629070"/>
                <a:gd name="connsiteY357" fmla="*/ 1857133 h 8279952"/>
                <a:gd name="connsiteX358" fmla="*/ 382058 w 7629070"/>
                <a:gd name="connsiteY358" fmla="*/ 1843304 h 8279952"/>
                <a:gd name="connsiteX359" fmla="*/ 394593 w 7629070"/>
                <a:gd name="connsiteY359" fmla="*/ 1829906 h 8279952"/>
                <a:gd name="connsiteX360" fmla="*/ 424846 w 7629070"/>
                <a:gd name="connsiteY360" fmla="*/ 1797058 h 8279952"/>
                <a:gd name="connsiteX361" fmla="*/ 443862 w 7629070"/>
                <a:gd name="connsiteY361" fmla="*/ 1775450 h 8279952"/>
                <a:gd name="connsiteX362" fmla="*/ 455531 w 7629070"/>
                <a:gd name="connsiteY362" fmla="*/ 1760323 h 8279952"/>
                <a:gd name="connsiteX363" fmla="*/ 464607 w 7629070"/>
                <a:gd name="connsiteY363" fmla="*/ 1750381 h 8279952"/>
                <a:gd name="connsiteX364" fmla="*/ 469362 w 7629070"/>
                <a:gd name="connsiteY364" fmla="*/ 1745196 h 8279952"/>
                <a:gd name="connsiteX365" fmla="*/ 474549 w 7629070"/>
                <a:gd name="connsiteY365" fmla="*/ 1740441 h 8279952"/>
                <a:gd name="connsiteX366" fmla="*/ 480168 w 7629070"/>
                <a:gd name="connsiteY366" fmla="*/ 1733959 h 8279952"/>
                <a:gd name="connsiteX367" fmla="*/ 487947 w 7629070"/>
                <a:gd name="connsiteY367" fmla="*/ 1727475 h 8279952"/>
                <a:gd name="connsiteX368" fmla="*/ 509989 w 7629070"/>
                <a:gd name="connsiteY368" fmla="*/ 1708459 h 8279952"/>
                <a:gd name="connsiteX369" fmla="*/ 543699 w 7629070"/>
                <a:gd name="connsiteY369" fmla="*/ 1679935 h 8279952"/>
                <a:gd name="connsiteX370" fmla="*/ 551478 w 7629070"/>
                <a:gd name="connsiteY370" fmla="*/ 1672587 h 8279952"/>
                <a:gd name="connsiteX371" fmla="*/ 558825 w 7629070"/>
                <a:gd name="connsiteY371" fmla="*/ 1666537 h 8279952"/>
                <a:gd name="connsiteX372" fmla="*/ 564877 w 7629070"/>
                <a:gd name="connsiteY372" fmla="*/ 1660053 h 8279952"/>
                <a:gd name="connsiteX373" fmla="*/ 570496 w 7629070"/>
                <a:gd name="connsiteY373" fmla="*/ 1654002 h 8279952"/>
                <a:gd name="connsiteX374" fmla="*/ 582597 w 7629070"/>
                <a:gd name="connsiteY374" fmla="*/ 1641468 h 8279952"/>
                <a:gd name="connsiteX375" fmla="*/ 596426 w 7629070"/>
                <a:gd name="connsiteY375" fmla="*/ 1628071 h 8279952"/>
                <a:gd name="connsiteX376" fmla="*/ 775355 w 7629070"/>
                <a:gd name="connsiteY376" fmla="*/ 1493660 h 8279952"/>
                <a:gd name="connsiteX377" fmla="*/ 815549 w 7629070"/>
                <a:gd name="connsiteY377" fmla="*/ 1467296 h 8279952"/>
                <a:gd name="connsiteX378" fmla="*/ 857904 w 7629070"/>
                <a:gd name="connsiteY378" fmla="*/ 1441364 h 8279952"/>
                <a:gd name="connsiteX379" fmla="*/ 901555 w 7629070"/>
                <a:gd name="connsiteY379" fmla="*/ 1415000 h 8279952"/>
                <a:gd name="connsiteX380" fmla="*/ 946070 w 7629070"/>
                <a:gd name="connsiteY380" fmla="*/ 1388636 h 8279952"/>
                <a:gd name="connsiteX381" fmla="*/ 992315 w 7629070"/>
                <a:gd name="connsiteY381" fmla="*/ 1362704 h 8279952"/>
                <a:gd name="connsiteX382" fmla="*/ 1038127 w 7629070"/>
                <a:gd name="connsiteY382" fmla="*/ 1336772 h 8279952"/>
                <a:gd name="connsiteX383" fmla="*/ 1085238 w 7629070"/>
                <a:gd name="connsiteY383" fmla="*/ 1310842 h 8279952"/>
                <a:gd name="connsiteX384" fmla="*/ 1132347 w 7629070"/>
                <a:gd name="connsiteY384" fmla="*/ 1284911 h 8279952"/>
                <a:gd name="connsiteX385" fmla="*/ 1180319 w 7629070"/>
                <a:gd name="connsiteY385" fmla="*/ 1258979 h 8279952"/>
                <a:gd name="connsiteX386" fmla="*/ 1227428 w 7629070"/>
                <a:gd name="connsiteY386" fmla="*/ 1233047 h 8279952"/>
                <a:gd name="connsiteX387" fmla="*/ 1274537 w 7629070"/>
                <a:gd name="connsiteY387" fmla="*/ 1207980 h 8279952"/>
                <a:gd name="connsiteX388" fmla="*/ 1321214 w 7629070"/>
                <a:gd name="connsiteY388" fmla="*/ 1182480 h 8279952"/>
                <a:gd name="connsiteX389" fmla="*/ 1366594 w 7629070"/>
                <a:gd name="connsiteY389" fmla="*/ 1156982 h 8279952"/>
                <a:gd name="connsiteX390" fmla="*/ 1411111 w 7629070"/>
                <a:gd name="connsiteY390" fmla="*/ 1131913 h 8279952"/>
                <a:gd name="connsiteX391" fmla="*/ 1455194 w 7629070"/>
                <a:gd name="connsiteY391" fmla="*/ 1106415 h 8279952"/>
                <a:gd name="connsiteX392" fmla="*/ 1497118 w 7629070"/>
                <a:gd name="connsiteY392" fmla="*/ 1081780 h 8279952"/>
                <a:gd name="connsiteX393" fmla="*/ 1530829 w 7629070"/>
                <a:gd name="connsiteY393" fmla="*/ 1061466 h 8279952"/>
                <a:gd name="connsiteX394" fmla="*/ 1564106 w 7629070"/>
                <a:gd name="connsiteY394" fmla="*/ 1042882 h 8279952"/>
                <a:gd name="connsiteX395" fmla="*/ 1596954 w 7629070"/>
                <a:gd name="connsiteY395" fmla="*/ 1024297 h 8279952"/>
                <a:gd name="connsiteX396" fmla="*/ 1630233 w 7629070"/>
                <a:gd name="connsiteY396" fmla="*/ 1005281 h 8279952"/>
                <a:gd name="connsiteX397" fmla="*/ 1662647 w 7629070"/>
                <a:gd name="connsiteY397" fmla="*/ 987562 h 8279952"/>
                <a:gd name="connsiteX398" fmla="*/ 1695925 w 7629070"/>
                <a:gd name="connsiteY398" fmla="*/ 968544 h 8279952"/>
                <a:gd name="connsiteX399" fmla="*/ 1729636 w 7629070"/>
                <a:gd name="connsiteY399" fmla="*/ 949961 h 8279952"/>
                <a:gd name="connsiteX400" fmla="*/ 1763347 w 7629070"/>
                <a:gd name="connsiteY400" fmla="*/ 930080 h 8279952"/>
                <a:gd name="connsiteX401" fmla="*/ 1823422 w 7629070"/>
                <a:gd name="connsiteY401" fmla="*/ 893776 h 8279952"/>
                <a:gd name="connsiteX402" fmla="*/ 1893439 w 7629070"/>
                <a:gd name="connsiteY402" fmla="*/ 851852 h 8279952"/>
                <a:gd name="connsiteX403" fmla="*/ 1971664 w 7629070"/>
                <a:gd name="connsiteY403" fmla="*/ 805609 h 8279952"/>
                <a:gd name="connsiteX404" fmla="*/ 2055511 w 7629070"/>
                <a:gd name="connsiteY404" fmla="*/ 755473 h 8279952"/>
                <a:gd name="connsiteX405" fmla="*/ 2144973 w 7629070"/>
                <a:gd name="connsiteY405" fmla="*/ 702746 h 8279952"/>
                <a:gd name="connsiteX406" fmla="*/ 2238328 w 7629070"/>
                <a:gd name="connsiteY406" fmla="*/ 647858 h 8279952"/>
                <a:gd name="connsiteX407" fmla="*/ 2333843 w 7629070"/>
                <a:gd name="connsiteY407" fmla="*/ 591673 h 8279952"/>
                <a:gd name="connsiteX408" fmla="*/ 2430221 w 7629070"/>
                <a:gd name="connsiteY408" fmla="*/ 535056 h 8279952"/>
                <a:gd name="connsiteX409" fmla="*/ 2526600 w 7629070"/>
                <a:gd name="connsiteY409" fmla="*/ 479302 h 8279952"/>
                <a:gd name="connsiteX410" fmla="*/ 2620819 w 7629070"/>
                <a:gd name="connsiteY410" fmla="*/ 424846 h 8279952"/>
                <a:gd name="connsiteX411" fmla="*/ 2711579 w 7629070"/>
                <a:gd name="connsiteY411" fmla="*/ 372550 h 8279952"/>
                <a:gd name="connsiteX412" fmla="*/ 2798018 w 7629070"/>
                <a:gd name="connsiteY412" fmla="*/ 323280 h 8279952"/>
                <a:gd name="connsiteX413" fmla="*/ 2878406 w 7629070"/>
                <a:gd name="connsiteY413" fmla="*/ 278332 h 8279952"/>
                <a:gd name="connsiteX414" fmla="*/ 2951445 w 7629070"/>
                <a:gd name="connsiteY414" fmla="*/ 238571 h 8279952"/>
                <a:gd name="connsiteX415" fmla="*/ 2984293 w 7629070"/>
                <a:gd name="connsiteY415" fmla="*/ 220418 h 8279952"/>
                <a:gd name="connsiteX416" fmla="*/ 3014978 w 7629070"/>
                <a:gd name="connsiteY416" fmla="*/ 203996 h 8279952"/>
                <a:gd name="connsiteX417" fmla="*/ 3043502 w 7629070"/>
                <a:gd name="connsiteY417" fmla="*/ 188869 h 8279952"/>
                <a:gd name="connsiteX418" fmla="*/ 3069003 w 7629070"/>
                <a:gd name="connsiteY418" fmla="*/ 175903 h 8279952"/>
                <a:gd name="connsiteX419" fmla="*/ 3113519 w 7629070"/>
                <a:gd name="connsiteY419" fmla="*/ 154293 h 8279952"/>
                <a:gd name="connsiteX420" fmla="*/ 3158467 w 7629070"/>
                <a:gd name="connsiteY420" fmla="*/ 133979 h 8279952"/>
                <a:gd name="connsiteX421" fmla="*/ 3203847 w 7629070"/>
                <a:gd name="connsiteY421" fmla="*/ 115397 h 8279952"/>
                <a:gd name="connsiteX422" fmla="*/ 3249659 w 7629070"/>
                <a:gd name="connsiteY422" fmla="*/ 98541 h 8279952"/>
                <a:gd name="connsiteX423" fmla="*/ 3296336 w 7629070"/>
                <a:gd name="connsiteY423" fmla="*/ 82117 h 8279952"/>
                <a:gd name="connsiteX424" fmla="*/ 3342148 w 7629070"/>
                <a:gd name="connsiteY424" fmla="*/ 67854 h 8279952"/>
                <a:gd name="connsiteX425" fmla="*/ 3389257 w 7629070"/>
                <a:gd name="connsiteY425" fmla="*/ 54888 h 8279952"/>
                <a:gd name="connsiteX426" fmla="*/ 3436366 w 7629070"/>
                <a:gd name="connsiteY426" fmla="*/ 42788 h 8279952"/>
                <a:gd name="connsiteX427" fmla="*/ 3483477 w 7629070"/>
                <a:gd name="connsiteY427" fmla="*/ 32414 h 8279952"/>
                <a:gd name="connsiteX428" fmla="*/ 3531449 w 7629070"/>
                <a:gd name="connsiteY428" fmla="*/ 23771 h 8279952"/>
                <a:gd name="connsiteX429" fmla="*/ 3578990 w 7629070"/>
                <a:gd name="connsiteY429" fmla="*/ 16424 h 8279952"/>
                <a:gd name="connsiteX430" fmla="*/ 3626532 w 7629070"/>
                <a:gd name="connsiteY430" fmla="*/ 10374 h 8279952"/>
                <a:gd name="connsiteX431" fmla="*/ 3674505 w 7629070"/>
                <a:gd name="connsiteY431" fmla="*/ 5619 h 8279952"/>
                <a:gd name="connsiteX432" fmla="*/ 3722911 w 7629070"/>
                <a:gd name="connsiteY432" fmla="*/ 2595 h 8279952"/>
                <a:gd name="connsiteX433" fmla="*/ 3770883 w 7629070"/>
                <a:gd name="connsiteY433" fmla="*/ 432 h 827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</a:cxnLst>
              <a:rect l="l" t="t" r="r" b="b"/>
              <a:pathLst>
                <a:path w="7629070" h="8279952">
                  <a:moveTo>
                    <a:pt x="3819289" y="0"/>
                  </a:moveTo>
                  <a:lnTo>
                    <a:pt x="3867264" y="866"/>
                  </a:lnTo>
                  <a:lnTo>
                    <a:pt x="3915668" y="3026"/>
                  </a:lnTo>
                  <a:lnTo>
                    <a:pt x="3963642" y="6916"/>
                  </a:lnTo>
                  <a:lnTo>
                    <a:pt x="4011183" y="12103"/>
                  </a:lnTo>
                  <a:lnTo>
                    <a:pt x="4059589" y="18585"/>
                  </a:lnTo>
                  <a:lnTo>
                    <a:pt x="4107129" y="26364"/>
                  </a:lnTo>
                  <a:lnTo>
                    <a:pt x="4154238" y="35872"/>
                  </a:lnTo>
                  <a:lnTo>
                    <a:pt x="4201781" y="46246"/>
                  </a:lnTo>
                  <a:lnTo>
                    <a:pt x="4248890" y="57914"/>
                  </a:lnTo>
                  <a:lnTo>
                    <a:pt x="4295567" y="71312"/>
                  </a:lnTo>
                  <a:lnTo>
                    <a:pt x="4342242" y="86439"/>
                  </a:lnTo>
                  <a:lnTo>
                    <a:pt x="4388488" y="102431"/>
                  </a:lnTo>
                  <a:lnTo>
                    <a:pt x="4433868" y="120150"/>
                  </a:lnTo>
                  <a:lnTo>
                    <a:pt x="4479248" y="138734"/>
                  </a:lnTo>
                  <a:lnTo>
                    <a:pt x="4524628" y="159048"/>
                  </a:lnTo>
                  <a:lnTo>
                    <a:pt x="4568712" y="180657"/>
                  </a:lnTo>
                  <a:lnTo>
                    <a:pt x="6139734" y="1086533"/>
                  </a:lnTo>
                  <a:lnTo>
                    <a:pt x="6156589" y="1096473"/>
                  </a:lnTo>
                  <a:lnTo>
                    <a:pt x="6173445" y="1105983"/>
                  </a:lnTo>
                  <a:lnTo>
                    <a:pt x="6190301" y="1115923"/>
                  </a:lnTo>
                  <a:lnTo>
                    <a:pt x="6207588" y="1124999"/>
                  </a:lnTo>
                  <a:lnTo>
                    <a:pt x="6224012" y="1134507"/>
                  </a:lnTo>
                  <a:lnTo>
                    <a:pt x="6241299" y="1143150"/>
                  </a:lnTo>
                  <a:lnTo>
                    <a:pt x="6257289" y="1152658"/>
                  </a:lnTo>
                  <a:lnTo>
                    <a:pt x="6273281" y="1161303"/>
                  </a:lnTo>
                  <a:lnTo>
                    <a:pt x="6929782" y="1547684"/>
                  </a:lnTo>
                  <a:lnTo>
                    <a:pt x="6947503" y="1559785"/>
                  </a:lnTo>
                  <a:lnTo>
                    <a:pt x="6963061" y="1571454"/>
                  </a:lnTo>
                  <a:lnTo>
                    <a:pt x="6976891" y="1582691"/>
                  </a:lnTo>
                  <a:lnTo>
                    <a:pt x="6989857" y="1593064"/>
                  </a:lnTo>
                  <a:lnTo>
                    <a:pt x="7012331" y="1611649"/>
                  </a:lnTo>
                  <a:lnTo>
                    <a:pt x="7030915" y="1628936"/>
                  </a:lnTo>
                  <a:lnTo>
                    <a:pt x="7048203" y="1644926"/>
                  </a:lnTo>
                  <a:lnTo>
                    <a:pt x="7064195" y="1660487"/>
                  </a:lnTo>
                  <a:lnTo>
                    <a:pt x="7072406" y="1667832"/>
                  </a:lnTo>
                  <a:lnTo>
                    <a:pt x="7081051" y="1675613"/>
                  </a:lnTo>
                  <a:lnTo>
                    <a:pt x="7090125" y="1683392"/>
                  </a:lnTo>
                  <a:lnTo>
                    <a:pt x="7099633" y="1691172"/>
                  </a:lnTo>
                  <a:lnTo>
                    <a:pt x="7115193" y="1701977"/>
                  </a:lnTo>
                  <a:lnTo>
                    <a:pt x="7125565" y="1709324"/>
                  </a:lnTo>
                  <a:lnTo>
                    <a:pt x="7130752" y="1713646"/>
                  </a:lnTo>
                  <a:lnTo>
                    <a:pt x="7135939" y="1717967"/>
                  </a:lnTo>
                  <a:lnTo>
                    <a:pt x="7142421" y="1723586"/>
                  </a:lnTo>
                  <a:lnTo>
                    <a:pt x="7150200" y="1732230"/>
                  </a:lnTo>
                  <a:lnTo>
                    <a:pt x="7176997" y="1762052"/>
                  </a:lnTo>
                  <a:lnTo>
                    <a:pt x="7203361" y="1792737"/>
                  </a:lnTo>
                  <a:lnTo>
                    <a:pt x="7228859" y="1822990"/>
                  </a:lnTo>
                  <a:lnTo>
                    <a:pt x="7253927" y="1854109"/>
                  </a:lnTo>
                  <a:lnTo>
                    <a:pt x="7278563" y="1885658"/>
                  </a:lnTo>
                  <a:lnTo>
                    <a:pt x="7302332" y="1917640"/>
                  </a:lnTo>
                  <a:lnTo>
                    <a:pt x="7325237" y="1950056"/>
                  </a:lnTo>
                  <a:lnTo>
                    <a:pt x="7347280" y="1982901"/>
                  </a:lnTo>
                  <a:lnTo>
                    <a:pt x="7368891" y="2016181"/>
                  </a:lnTo>
                  <a:lnTo>
                    <a:pt x="7389636" y="2049460"/>
                  </a:lnTo>
                  <a:lnTo>
                    <a:pt x="7409949" y="2083603"/>
                  </a:lnTo>
                  <a:lnTo>
                    <a:pt x="7428965" y="2117746"/>
                  </a:lnTo>
                  <a:lnTo>
                    <a:pt x="7447982" y="2152753"/>
                  </a:lnTo>
                  <a:lnTo>
                    <a:pt x="7465269" y="2188193"/>
                  </a:lnTo>
                  <a:lnTo>
                    <a:pt x="7482557" y="2223633"/>
                  </a:lnTo>
                  <a:lnTo>
                    <a:pt x="7498549" y="2259505"/>
                  </a:lnTo>
                  <a:lnTo>
                    <a:pt x="7513675" y="2296242"/>
                  </a:lnTo>
                  <a:lnTo>
                    <a:pt x="7527937" y="2332977"/>
                  </a:lnTo>
                  <a:lnTo>
                    <a:pt x="7541768" y="2370146"/>
                  </a:lnTo>
                  <a:lnTo>
                    <a:pt x="7553869" y="2407747"/>
                  </a:lnTo>
                  <a:lnTo>
                    <a:pt x="7565971" y="2446213"/>
                  </a:lnTo>
                  <a:lnTo>
                    <a:pt x="7576343" y="2485109"/>
                  </a:lnTo>
                  <a:lnTo>
                    <a:pt x="7586283" y="2524007"/>
                  </a:lnTo>
                  <a:lnTo>
                    <a:pt x="7594927" y="2563337"/>
                  </a:lnTo>
                  <a:lnTo>
                    <a:pt x="7602707" y="2603530"/>
                  </a:lnTo>
                  <a:lnTo>
                    <a:pt x="7610053" y="2643725"/>
                  </a:lnTo>
                  <a:lnTo>
                    <a:pt x="7615673" y="2684784"/>
                  </a:lnTo>
                  <a:lnTo>
                    <a:pt x="7620427" y="2725841"/>
                  </a:lnTo>
                  <a:lnTo>
                    <a:pt x="7624317" y="2767765"/>
                  </a:lnTo>
                  <a:lnTo>
                    <a:pt x="7626909" y="2809687"/>
                  </a:lnTo>
                  <a:lnTo>
                    <a:pt x="7628638" y="2852475"/>
                  </a:lnTo>
                  <a:lnTo>
                    <a:pt x="7629070" y="2895260"/>
                  </a:lnTo>
                  <a:lnTo>
                    <a:pt x="7629070" y="5384692"/>
                  </a:lnTo>
                  <a:lnTo>
                    <a:pt x="7628638" y="5418835"/>
                  </a:lnTo>
                  <a:lnTo>
                    <a:pt x="7626909" y="5453410"/>
                  </a:lnTo>
                  <a:lnTo>
                    <a:pt x="7624749" y="5488418"/>
                  </a:lnTo>
                  <a:lnTo>
                    <a:pt x="7621723" y="5523858"/>
                  </a:lnTo>
                  <a:lnTo>
                    <a:pt x="7617833" y="5560162"/>
                  </a:lnTo>
                  <a:lnTo>
                    <a:pt x="7612646" y="5595602"/>
                  </a:lnTo>
                  <a:lnTo>
                    <a:pt x="7606596" y="5632339"/>
                  </a:lnTo>
                  <a:lnTo>
                    <a:pt x="7600114" y="5668643"/>
                  </a:lnTo>
                  <a:lnTo>
                    <a:pt x="7592335" y="5705378"/>
                  </a:lnTo>
                  <a:lnTo>
                    <a:pt x="7584122" y="5742116"/>
                  </a:lnTo>
                  <a:lnTo>
                    <a:pt x="7575045" y="5778853"/>
                  </a:lnTo>
                  <a:lnTo>
                    <a:pt x="7565537" y="5815588"/>
                  </a:lnTo>
                  <a:lnTo>
                    <a:pt x="7554300" y="5852326"/>
                  </a:lnTo>
                  <a:lnTo>
                    <a:pt x="7543063" y="5888629"/>
                  </a:lnTo>
                  <a:lnTo>
                    <a:pt x="7531395" y="5924933"/>
                  </a:lnTo>
                  <a:lnTo>
                    <a:pt x="7518860" y="5960373"/>
                  </a:lnTo>
                  <a:lnTo>
                    <a:pt x="7505463" y="5996245"/>
                  </a:lnTo>
                  <a:lnTo>
                    <a:pt x="7491201" y="6031253"/>
                  </a:lnTo>
                  <a:lnTo>
                    <a:pt x="7476506" y="6066260"/>
                  </a:lnTo>
                  <a:lnTo>
                    <a:pt x="7461379" y="6100404"/>
                  </a:lnTo>
                  <a:lnTo>
                    <a:pt x="7445387" y="6133682"/>
                  </a:lnTo>
                  <a:lnTo>
                    <a:pt x="7428532" y="6166961"/>
                  </a:lnTo>
                  <a:lnTo>
                    <a:pt x="7411677" y="6198944"/>
                  </a:lnTo>
                  <a:lnTo>
                    <a:pt x="7393957" y="6230494"/>
                  </a:lnTo>
                  <a:lnTo>
                    <a:pt x="7375805" y="6261611"/>
                  </a:lnTo>
                  <a:lnTo>
                    <a:pt x="7357220" y="6291864"/>
                  </a:lnTo>
                  <a:lnTo>
                    <a:pt x="7337340" y="6320822"/>
                  </a:lnTo>
                  <a:lnTo>
                    <a:pt x="7317892" y="6348483"/>
                  </a:lnTo>
                  <a:lnTo>
                    <a:pt x="7297579" y="6375710"/>
                  </a:lnTo>
                  <a:lnTo>
                    <a:pt x="7277265" y="6401642"/>
                  </a:lnTo>
                  <a:lnTo>
                    <a:pt x="7256089" y="6426277"/>
                  </a:lnTo>
                  <a:lnTo>
                    <a:pt x="7234477" y="6450048"/>
                  </a:lnTo>
                  <a:lnTo>
                    <a:pt x="7220648" y="6463878"/>
                  </a:lnTo>
                  <a:lnTo>
                    <a:pt x="7208546" y="6475978"/>
                  </a:lnTo>
                  <a:lnTo>
                    <a:pt x="7202495" y="6482031"/>
                  </a:lnTo>
                  <a:lnTo>
                    <a:pt x="7196445" y="6488513"/>
                  </a:lnTo>
                  <a:lnTo>
                    <a:pt x="7190395" y="6494997"/>
                  </a:lnTo>
                  <a:lnTo>
                    <a:pt x="7183911" y="6503208"/>
                  </a:lnTo>
                  <a:lnTo>
                    <a:pt x="7160573" y="6532164"/>
                  </a:lnTo>
                  <a:lnTo>
                    <a:pt x="7145447" y="6550317"/>
                  </a:lnTo>
                  <a:lnTo>
                    <a:pt x="7139828" y="6556367"/>
                  </a:lnTo>
                  <a:lnTo>
                    <a:pt x="7135507" y="6560256"/>
                  </a:lnTo>
                  <a:lnTo>
                    <a:pt x="7132049" y="6563282"/>
                  </a:lnTo>
                  <a:lnTo>
                    <a:pt x="7129023" y="6565443"/>
                  </a:lnTo>
                  <a:lnTo>
                    <a:pt x="7122973" y="6568901"/>
                  </a:lnTo>
                  <a:lnTo>
                    <a:pt x="7115193" y="6573654"/>
                  </a:lnTo>
                  <a:lnTo>
                    <a:pt x="7110007" y="6577977"/>
                  </a:lnTo>
                  <a:lnTo>
                    <a:pt x="7103525" y="6583162"/>
                  </a:lnTo>
                  <a:lnTo>
                    <a:pt x="7094448" y="6590510"/>
                  </a:lnTo>
                  <a:lnTo>
                    <a:pt x="7084075" y="6599586"/>
                  </a:lnTo>
                  <a:lnTo>
                    <a:pt x="7064627" y="6617739"/>
                  </a:lnTo>
                  <a:lnTo>
                    <a:pt x="7044745" y="6635458"/>
                  </a:lnTo>
                  <a:lnTo>
                    <a:pt x="7025297" y="6652314"/>
                  </a:lnTo>
                  <a:lnTo>
                    <a:pt x="7004983" y="6669601"/>
                  </a:lnTo>
                  <a:lnTo>
                    <a:pt x="6984670" y="6686025"/>
                  </a:lnTo>
                  <a:lnTo>
                    <a:pt x="6964790" y="6702017"/>
                  </a:lnTo>
                  <a:lnTo>
                    <a:pt x="6944477" y="6718007"/>
                  </a:lnTo>
                  <a:lnTo>
                    <a:pt x="6923731" y="6733565"/>
                  </a:lnTo>
                  <a:lnTo>
                    <a:pt x="6902987" y="6748692"/>
                  </a:lnTo>
                  <a:lnTo>
                    <a:pt x="6882241" y="6763821"/>
                  </a:lnTo>
                  <a:lnTo>
                    <a:pt x="6861496" y="6778514"/>
                  </a:lnTo>
                  <a:lnTo>
                    <a:pt x="6840751" y="6793209"/>
                  </a:lnTo>
                  <a:lnTo>
                    <a:pt x="6798395" y="6821733"/>
                  </a:lnTo>
                  <a:lnTo>
                    <a:pt x="6755607" y="6848962"/>
                  </a:lnTo>
                  <a:lnTo>
                    <a:pt x="6711957" y="6876189"/>
                  </a:lnTo>
                  <a:lnTo>
                    <a:pt x="6667873" y="6901689"/>
                  </a:lnTo>
                  <a:lnTo>
                    <a:pt x="6623357" y="6927621"/>
                  </a:lnTo>
                  <a:lnTo>
                    <a:pt x="6577977" y="6953120"/>
                  </a:lnTo>
                  <a:lnTo>
                    <a:pt x="6531732" y="6977755"/>
                  </a:lnTo>
                  <a:lnTo>
                    <a:pt x="6485055" y="7002823"/>
                  </a:lnTo>
                  <a:lnTo>
                    <a:pt x="6437945" y="7027458"/>
                  </a:lnTo>
                  <a:lnTo>
                    <a:pt x="6389973" y="7052524"/>
                  </a:lnTo>
                  <a:lnTo>
                    <a:pt x="5602086" y="7503302"/>
                  </a:lnTo>
                  <a:lnTo>
                    <a:pt x="5569238" y="7522750"/>
                  </a:lnTo>
                  <a:lnTo>
                    <a:pt x="5535959" y="7542200"/>
                  </a:lnTo>
                  <a:lnTo>
                    <a:pt x="5503113" y="7561216"/>
                  </a:lnTo>
                  <a:lnTo>
                    <a:pt x="5470699" y="7579801"/>
                  </a:lnTo>
                  <a:lnTo>
                    <a:pt x="5437852" y="7598385"/>
                  </a:lnTo>
                  <a:lnTo>
                    <a:pt x="5405869" y="7616968"/>
                  </a:lnTo>
                  <a:lnTo>
                    <a:pt x="5373887" y="7635552"/>
                  </a:lnTo>
                  <a:lnTo>
                    <a:pt x="5341905" y="7654137"/>
                  </a:lnTo>
                  <a:lnTo>
                    <a:pt x="5309491" y="7672721"/>
                  </a:lnTo>
                  <a:lnTo>
                    <a:pt x="5277509" y="7691738"/>
                  </a:lnTo>
                  <a:lnTo>
                    <a:pt x="5245526" y="7710322"/>
                  </a:lnTo>
                  <a:lnTo>
                    <a:pt x="5213112" y="7728907"/>
                  </a:lnTo>
                  <a:lnTo>
                    <a:pt x="5181130" y="7747923"/>
                  </a:lnTo>
                  <a:lnTo>
                    <a:pt x="5148714" y="7766939"/>
                  </a:lnTo>
                  <a:lnTo>
                    <a:pt x="5116300" y="7786389"/>
                  </a:lnTo>
                  <a:lnTo>
                    <a:pt x="5083886" y="7805837"/>
                  </a:lnTo>
                  <a:lnTo>
                    <a:pt x="5050607" y="7826150"/>
                  </a:lnTo>
                  <a:lnTo>
                    <a:pt x="5018193" y="7845599"/>
                  </a:lnTo>
                  <a:lnTo>
                    <a:pt x="4985779" y="7865047"/>
                  </a:lnTo>
                  <a:lnTo>
                    <a:pt x="4953797" y="7884065"/>
                  </a:lnTo>
                  <a:lnTo>
                    <a:pt x="4922246" y="7903081"/>
                  </a:lnTo>
                  <a:lnTo>
                    <a:pt x="4890696" y="7921665"/>
                  </a:lnTo>
                  <a:lnTo>
                    <a:pt x="4859145" y="7940682"/>
                  </a:lnTo>
                  <a:lnTo>
                    <a:pt x="4826731" y="7959266"/>
                  </a:lnTo>
                  <a:lnTo>
                    <a:pt x="4795181" y="7977417"/>
                  </a:lnTo>
                  <a:lnTo>
                    <a:pt x="4763198" y="7995138"/>
                  </a:lnTo>
                  <a:lnTo>
                    <a:pt x="4730784" y="8014154"/>
                  </a:lnTo>
                  <a:lnTo>
                    <a:pt x="4697505" y="8031442"/>
                  </a:lnTo>
                  <a:lnTo>
                    <a:pt x="4664227" y="8049594"/>
                  </a:lnTo>
                  <a:lnTo>
                    <a:pt x="4630084" y="8067745"/>
                  </a:lnTo>
                  <a:lnTo>
                    <a:pt x="4595508" y="8085898"/>
                  </a:lnTo>
                  <a:lnTo>
                    <a:pt x="4560068" y="8104051"/>
                  </a:lnTo>
                  <a:lnTo>
                    <a:pt x="4515553" y="8125660"/>
                  </a:lnTo>
                  <a:lnTo>
                    <a:pt x="4470605" y="8145973"/>
                  </a:lnTo>
                  <a:lnTo>
                    <a:pt x="4425225" y="8164557"/>
                  </a:lnTo>
                  <a:lnTo>
                    <a:pt x="4379411" y="8181413"/>
                  </a:lnTo>
                  <a:lnTo>
                    <a:pt x="4332734" y="8197837"/>
                  </a:lnTo>
                  <a:lnTo>
                    <a:pt x="4286922" y="8212098"/>
                  </a:lnTo>
                  <a:lnTo>
                    <a:pt x="4239814" y="8225064"/>
                  </a:lnTo>
                  <a:lnTo>
                    <a:pt x="4192705" y="8237165"/>
                  </a:lnTo>
                  <a:lnTo>
                    <a:pt x="4145596" y="8247538"/>
                  </a:lnTo>
                  <a:lnTo>
                    <a:pt x="4097621" y="8256183"/>
                  </a:lnTo>
                  <a:lnTo>
                    <a:pt x="4050081" y="8263530"/>
                  </a:lnTo>
                  <a:lnTo>
                    <a:pt x="4002540" y="8269581"/>
                  </a:lnTo>
                  <a:lnTo>
                    <a:pt x="3954566" y="8274334"/>
                  </a:lnTo>
                  <a:lnTo>
                    <a:pt x="3906160" y="8277360"/>
                  </a:lnTo>
                  <a:lnTo>
                    <a:pt x="3858187" y="8279520"/>
                  </a:lnTo>
                  <a:lnTo>
                    <a:pt x="3809781" y="8279952"/>
                  </a:lnTo>
                  <a:lnTo>
                    <a:pt x="3761809" y="8279089"/>
                  </a:lnTo>
                  <a:lnTo>
                    <a:pt x="3713403" y="8276928"/>
                  </a:lnTo>
                  <a:lnTo>
                    <a:pt x="3665428" y="8273038"/>
                  </a:lnTo>
                  <a:lnTo>
                    <a:pt x="3617888" y="8267852"/>
                  </a:lnTo>
                  <a:lnTo>
                    <a:pt x="3569481" y="8261368"/>
                  </a:lnTo>
                  <a:lnTo>
                    <a:pt x="3521941" y="8253589"/>
                  </a:lnTo>
                  <a:lnTo>
                    <a:pt x="3474832" y="8244080"/>
                  </a:lnTo>
                  <a:lnTo>
                    <a:pt x="3427291" y="8233709"/>
                  </a:lnTo>
                  <a:lnTo>
                    <a:pt x="3380182" y="8222038"/>
                  </a:lnTo>
                  <a:lnTo>
                    <a:pt x="3333505" y="8208640"/>
                  </a:lnTo>
                  <a:lnTo>
                    <a:pt x="3286828" y="8193514"/>
                  </a:lnTo>
                  <a:lnTo>
                    <a:pt x="3240583" y="8177523"/>
                  </a:lnTo>
                  <a:lnTo>
                    <a:pt x="3195203" y="8159802"/>
                  </a:lnTo>
                  <a:lnTo>
                    <a:pt x="3149823" y="8141218"/>
                  </a:lnTo>
                  <a:lnTo>
                    <a:pt x="3104443" y="8120906"/>
                  </a:lnTo>
                  <a:lnTo>
                    <a:pt x="3060358" y="8099296"/>
                  </a:lnTo>
                  <a:lnTo>
                    <a:pt x="3014114" y="8075525"/>
                  </a:lnTo>
                  <a:lnTo>
                    <a:pt x="2960090" y="8046568"/>
                  </a:lnTo>
                  <a:lnTo>
                    <a:pt x="2899583" y="8013289"/>
                  </a:lnTo>
                  <a:lnTo>
                    <a:pt x="2834322" y="7977417"/>
                  </a:lnTo>
                  <a:lnTo>
                    <a:pt x="2764739" y="7937224"/>
                  </a:lnTo>
                  <a:lnTo>
                    <a:pt x="2691698" y="7896165"/>
                  </a:lnTo>
                  <a:lnTo>
                    <a:pt x="2616930" y="7852514"/>
                  </a:lnTo>
                  <a:lnTo>
                    <a:pt x="2540431" y="7807998"/>
                  </a:lnTo>
                  <a:lnTo>
                    <a:pt x="2464364" y="7763050"/>
                  </a:lnTo>
                  <a:lnTo>
                    <a:pt x="2388731" y="7718533"/>
                  </a:lnTo>
                  <a:lnTo>
                    <a:pt x="2315258" y="7674882"/>
                  </a:lnTo>
                  <a:lnTo>
                    <a:pt x="2244378" y="7632960"/>
                  </a:lnTo>
                  <a:lnTo>
                    <a:pt x="2177389" y="7593198"/>
                  </a:lnTo>
                  <a:lnTo>
                    <a:pt x="2116017" y="7556029"/>
                  </a:lnTo>
                  <a:lnTo>
                    <a:pt x="2059832" y="7522750"/>
                  </a:lnTo>
                  <a:lnTo>
                    <a:pt x="2010994" y="7493362"/>
                  </a:lnTo>
                  <a:lnTo>
                    <a:pt x="1221810" y="7044313"/>
                  </a:lnTo>
                  <a:lnTo>
                    <a:pt x="1202793" y="7034372"/>
                  </a:lnTo>
                  <a:lnTo>
                    <a:pt x="1186369" y="7025729"/>
                  </a:lnTo>
                  <a:lnTo>
                    <a:pt x="1170379" y="7016653"/>
                  </a:lnTo>
                  <a:lnTo>
                    <a:pt x="1154821" y="7008008"/>
                  </a:lnTo>
                  <a:lnTo>
                    <a:pt x="1138829" y="6998933"/>
                  </a:lnTo>
                  <a:lnTo>
                    <a:pt x="1122839" y="6989857"/>
                  </a:lnTo>
                  <a:lnTo>
                    <a:pt x="1105549" y="6980349"/>
                  </a:lnTo>
                  <a:lnTo>
                    <a:pt x="1086965" y="6969975"/>
                  </a:lnTo>
                  <a:lnTo>
                    <a:pt x="699288" y="6732270"/>
                  </a:lnTo>
                  <a:lnTo>
                    <a:pt x="681569" y="6720168"/>
                  </a:lnTo>
                  <a:lnTo>
                    <a:pt x="666011" y="6708499"/>
                  </a:lnTo>
                  <a:lnTo>
                    <a:pt x="652180" y="6697262"/>
                  </a:lnTo>
                  <a:lnTo>
                    <a:pt x="639214" y="6686890"/>
                  </a:lnTo>
                  <a:lnTo>
                    <a:pt x="616739" y="6668306"/>
                  </a:lnTo>
                  <a:lnTo>
                    <a:pt x="598155" y="6651018"/>
                  </a:lnTo>
                  <a:lnTo>
                    <a:pt x="580867" y="6635026"/>
                  </a:lnTo>
                  <a:lnTo>
                    <a:pt x="564877" y="6619468"/>
                  </a:lnTo>
                  <a:lnTo>
                    <a:pt x="556665" y="6612120"/>
                  </a:lnTo>
                  <a:lnTo>
                    <a:pt x="548022" y="6604341"/>
                  </a:lnTo>
                  <a:lnTo>
                    <a:pt x="538945" y="6596562"/>
                  </a:lnTo>
                  <a:lnTo>
                    <a:pt x="529437" y="6588781"/>
                  </a:lnTo>
                  <a:lnTo>
                    <a:pt x="515606" y="6578409"/>
                  </a:lnTo>
                  <a:lnTo>
                    <a:pt x="502208" y="6567172"/>
                  </a:lnTo>
                  <a:lnTo>
                    <a:pt x="488810" y="6554638"/>
                  </a:lnTo>
                  <a:lnTo>
                    <a:pt x="475413" y="6541672"/>
                  </a:lnTo>
                  <a:lnTo>
                    <a:pt x="461583" y="6527842"/>
                  </a:lnTo>
                  <a:lnTo>
                    <a:pt x="447752" y="6513579"/>
                  </a:lnTo>
                  <a:lnTo>
                    <a:pt x="433922" y="6498021"/>
                  </a:lnTo>
                  <a:lnTo>
                    <a:pt x="420525" y="6482894"/>
                  </a:lnTo>
                  <a:lnTo>
                    <a:pt x="406695" y="6466470"/>
                  </a:lnTo>
                  <a:lnTo>
                    <a:pt x="392863" y="6450048"/>
                  </a:lnTo>
                  <a:lnTo>
                    <a:pt x="379466" y="6433193"/>
                  </a:lnTo>
                  <a:lnTo>
                    <a:pt x="366068" y="6415472"/>
                  </a:lnTo>
                  <a:lnTo>
                    <a:pt x="352670" y="6397753"/>
                  </a:lnTo>
                  <a:lnTo>
                    <a:pt x="339273" y="6379600"/>
                  </a:lnTo>
                  <a:lnTo>
                    <a:pt x="326307" y="6361447"/>
                  </a:lnTo>
                  <a:lnTo>
                    <a:pt x="313341" y="6342865"/>
                  </a:lnTo>
                  <a:lnTo>
                    <a:pt x="287841" y="6305264"/>
                  </a:lnTo>
                  <a:lnTo>
                    <a:pt x="264071" y="6267229"/>
                  </a:lnTo>
                  <a:lnTo>
                    <a:pt x="240731" y="6230062"/>
                  </a:lnTo>
                  <a:lnTo>
                    <a:pt x="219123" y="6192893"/>
                  </a:lnTo>
                  <a:lnTo>
                    <a:pt x="198378" y="6157021"/>
                  </a:lnTo>
                  <a:lnTo>
                    <a:pt x="179793" y="6122013"/>
                  </a:lnTo>
                  <a:lnTo>
                    <a:pt x="162506" y="6088734"/>
                  </a:lnTo>
                  <a:lnTo>
                    <a:pt x="147379" y="6057617"/>
                  </a:lnTo>
                  <a:lnTo>
                    <a:pt x="140463" y="6042490"/>
                  </a:lnTo>
                  <a:lnTo>
                    <a:pt x="133548" y="6025635"/>
                  </a:lnTo>
                  <a:lnTo>
                    <a:pt x="126200" y="6009211"/>
                  </a:lnTo>
                  <a:lnTo>
                    <a:pt x="119718" y="5991492"/>
                  </a:lnTo>
                  <a:lnTo>
                    <a:pt x="112371" y="5973339"/>
                  </a:lnTo>
                  <a:lnTo>
                    <a:pt x="105455" y="5954754"/>
                  </a:lnTo>
                  <a:lnTo>
                    <a:pt x="98973" y="5935738"/>
                  </a:lnTo>
                  <a:lnTo>
                    <a:pt x="92058" y="5916722"/>
                  </a:lnTo>
                  <a:lnTo>
                    <a:pt x="79957" y="5876095"/>
                  </a:lnTo>
                  <a:lnTo>
                    <a:pt x="67423" y="5834605"/>
                  </a:lnTo>
                  <a:lnTo>
                    <a:pt x="61804" y="5812996"/>
                  </a:lnTo>
                  <a:lnTo>
                    <a:pt x="55754" y="5791817"/>
                  </a:lnTo>
                  <a:lnTo>
                    <a:pt x="50135" y="5769777"/>
                  </a:lnTo>
                  <a:lnTo>
                    <a:pt x="44949" y="5747734"/>
                  </a:lnTo>
                  <a:lnTo>
                    <a:pt x="40195" y="5725692"/>
                  </a:lnTo>
                  <a:lnTo>
                    <a:pt x="35008" y="5702786"/>
                  </a:lnTo>
                  <a:lnTo>
                    <a:pt x="31119" y="5679880"/>
                  </a:lnTo>
                  <a:lnTo>
                    <a:pt x="26364" y="5657406"/>
                  </a:lnTo>
                  <a:lnTo>
                    <a:pt x="22906" y="5634500"/>
                  </a:lnTo>
                  <a:lnTo>
                    <a:pt x="18585" y="5611594"/>
                  </a:lnTo>
                  <a:lnTo>
                    <a:pt x="15559" y="5588255"/>
                  </a:lnTo>
                  <a:lnTo>
                    <a:pt x="12535" y="5565781"/>
                  </a:lnTo>
                  <a:lnTo>
                    <a:pt x="9508" y="5542875"/>
                  </a:lnTo>
                  <a:lnTo>
                    <a:pt x="7348" y="5519537"/>
                  </a:lnTo>
                  <a:lnTo>
                    <a:pt x="5187" y="5497063"/>
                  </a:lnTo>
                  <a:lnTo>
                    <a:pt x="3026" y="5474155"/>
                  </a:lnTo>
                  <a:lnTo>
                    <a:pt x="2161" y="5451249"/>
                  </a:lnTo>
                  <a:lnTo>
                    <a:pt x="866" y="5429209"/>
                  </a:lnTo>
                  <a:lnTo>
                    <a:pt x="0" y="5406735"/>
                  </a:lnTo>
                  <a:lnTo>
                    <a:pt x="0" y="5384692"/>
                  </a:lnTo>
                  <a:lnTo>
                    <a:pt x="0" y="2895260"/>
                  </a:lnTo>
                  <a:lnTo>
                    <a:pt x="0" y="2873220"/>
                  </a:lnTo>
                  <a:lnTo>
                    <a:pt x="866" y="2850314"/>
                  </a:lnTo>
                  <a:lnTo>
                    <a:pt x="2161" y="2827406"/>
                  </a:lnTo>
                  <a:lnTo>
                    <a:pt x="3026" y="2804932"/>
                  </a:lnTo>
                  <a:lnTo>
                    <a:pt x="5187" y="2781594"/>
                  </a:lnTo>
                  <a:lnTo>
                    <a:pt x="7348" y="2758688"/>
                  </a:lnTo>
                  <a:lnTo>
                    <a:pt x="9940" y="2735349"/>
                  </a:lnTo>
                  <a:lnTo>
                    <a:pt x="12535" y="2712011"/>
                  </a:lnTo>
                  <a:lnTo>
                    <a:pt x="15992" y="2688240"/>
                  </a:lnTo>
                  <a:lnTo>
                    <a:pt x="19017" y="2664902"/>
                  </a:lnTo>
                  <a:lnTo>
                    <a:pt x="23340" y="2641996"/>
                  </a:lnTo>
                  <a:lnTo>
                    <a:pt x="27661" y="2618657"/>
                  </a:lnTo>
                  <a:lnTo>
                    <a:pt x="31551" y="2595751"/>
                  </a:lnTo>
                  <a:lnTo>
                    <a:pt x="36306" y="2572413"/>
                  </a:lnTo>
                  <a:lnTo>
                    <a:pt x="41491" y="2549508"/>
                  </a:lnTo>
                  <a:lnTo>
                    <a:pt x="46677" y="2527033"/>
                  </a:lnTo>
                  <a:lnTo>
                    <a:pt x="51864" y="2504559"/>
                  </a:lnTo>
                  <a:lnTo>
                    <a:pt x="57483" y="2482517"/>
                  </a:lnTo>
                  <a:lnTo>
                    <a:pt x="63101" y="2460043"/>
                  </a:lnTo>
                  <a:lnTo>
                    <a:pt x="69583" y="2438432"/>
                  </a:lnTo>
                  <a:lnTo>
                    <a:pt x="75634" y="2417255"/>
                  </a:lnTo>
                  <a:lnTo>
                    <a:pt x="81686" y="2396510"/>
                  </a:lnTo>
                  <a:lnTo>
                    <a:pt x="88168" y="2375765"/>
                  </a:lnTo>
                  <a:lnTo>
                    <a:pt x="94650" y="2355452"/>
                  </a:lnTo>
                  <a:lnTo>
                    <a:pt x="101566" y="2336003"/>
                  </a:lnTo>
                  <a:lnTo>
                    <a:pt x="108913" y="2316987"/>
                  </a:lnTo>
                  <a:lnTo>
                    <a:pt x="115397" y="2298403"/>
                  </a:lnTo>
                  <a:lnTo>
                    <a:pt x="122742" y="2279386"/>
                  </a:lnTo>
                  <a:lnTo>
                    <a:pt x="130090" y="2262531"/>
                  </a:lnTo>
                  <a:lnTo>
                    <a:pt x="137437" y="2245243"/>
                  </a:lnTo>
                  <a:lnTo>
                    <a:pt x="144353" y="2228820"/>
                  </a:lnTo>
                  <a:lnTo>
                    <a:pt x="151701" y="2213261"/>
                  </a:lnTo>
                  <a:lnTo>
                    <a:pt x="169420" y="2178253"/>
                  </a:lnTo>
                  <a:lnTo>
                    <a:pt x="186275" y="2142813"/>
                  </a:lnTo>
                  <a:lnTo>
                    <a:pt x="203996" y="2108670"/>
                  </a:lnTo>
                  <a:lnTo>
                    <a:pt x="222581" y="2074527"/>
                  </a:lnTo>
                  <a:lnTo>
                    <a:pt x="232089" y="2058103"/>
                  </a:lnTo>
                  <a:lnTo>
                    <a:pt x="241163" y="2041679"/>
                  </a:lnTo>
                  <a:lnTo>
                    <a:pt x="251105" y="2025689"/>
                  </a:lnTo>
                  <a:lnTo>
                    <a:pt x="261045" y="2009265"/>
                  </a:lnTo>
                  <a:lnTo>
                    <a:pt x="271419" y="1993275"/>
                  </a:lnTo>
                  <a:lnTo>
                    <a:pt x="281790" y="1977715"/>
                  </a:lnTo>
                  <a:lnTo>
                    <a:pt x="292595" y="1962156"/>
                  </a:lnTo>
                  <a:lnTo>
                    <a:pt x="303399" y="1947893"/>
                  </a:lnTo>
                  <a:lnTo>
                    <a:pt x="315070" y="1932335"/>
                  </a:lnTo>
                  <a:lnTo>
                    <a:pt x="325873" y="1917208"/>
                  </a:lnTo>
                  <a:lnTo>
                    <a:pt x="336678" y="1901650"/>
                  </a:lnTo>
                  <a:lnTo>
                    <a:pt x="347915" y="1886955"/>
                  </a:lnTo>
                  <a:lnTo>
                    <a:pt x="358721" y="1871828"/>
                  </a:lnTo>
                  <a:lnTo>
                    <a:pt x="370390" y="1857133"/>
                  </a:lnTo>
                  <a:lnTo>
                    <a:pt x="382058" y="1843304"/>
                  </a:lnTo>
                  <a:lnTo>
                    <a:pt x="394593" y="1829906"/>
                  </a:lnTo>
                  <a:lnTo>
                    <a:pt x="424846" y="1797058"/>
                  </a:lnTo>
                  <a:lnTo>
                    <a:pt x="443862" y="1775450"/>
                  </a:lnTo>
                  <a:lnTo>
                    <a:pt x="455531" y="1760323"/>
                  </a:lnTo>
                  <a:lnTo>
                    <a:pt x="464607" y="1750381"/>
                  </a:lnTo>
                  <a:lnTo>
                    <a:pt x="469362" y="1745196"/>
                  </a:lnTo>
                  <a:lnTo>
                    <a:pt x="474549" y="1740441"/>
                  </a:lnTo>
                  <a:lnTo>
                    <a:pt x="480168" y="1733959"/>
                  </a:lnTo>
                  <a:lnTo>
                    <a:pt x="487947" y="1727475"/>
                  </a:lnTo>
                  <a:lnTo>
                    <a:pt x="509989" y="1708459"/>
                  </a:lnTo>
                  <a:lnTo>
                    <a:pt x="543699" y="1679935"/>
                  </a:lnTo>
                  <a:lnTo>
                    <a:pt x="551478" y="1672587"/>
                  </a:lnTo>
                  <a:lnTo>
                    <a:pt x="558825" y="1666537"/>
                  </a:lnTo>
                  <a:lnTo>
                    <a:pt x="564877" y="1660053"/>
                  </a:lnTo>
                  <a:lnTo>
                    <a:pt x="570496" y="1654002"/>
                  </a:lnTo>
                  <a:lnTo>
                    <a:pt x="582597" y="1641468"/>
                  </a:lnTo>
                  <a:lnTo>
                    <a:pt x="596426" y="1628071"/>
                  </a:lnTo>
                  <a:lnTo>
                    <a:pt x="775355" y="1493660"/>
                  </a:lnTo>
                  <a:lnTo>
                    <a:pt x="815549" y="1467296"/>
                  </a:lnTo>
                  <a:lnTo>
                    <a:pt x="857904" y="1441364"/>
                  </a:lnTo>
                  <a:lnTo>
                    <a:pt x="901555" y="1415000"/>
                  </a:lnTo>
                  <a:lnTo>
                    <a:pt x="946070" y="1388636"/>
                  </a:lnTo>
                  <a:lnTo>
                    <a:pt x="992315" y="1362704"/>
                  </a:lnTo>
                  <a:lnTo>
                    <a:pt x="1038127" y="1336772"/>
                  </a:lnTo>
                  <a:lnTo>
                    <a:pt x="1085238" y="1310842"/>
                  </a:lnTo>
                  <a:lnTo>
                    <a:pt x="1132347" y="1284911"/>
                  </a:lnTo>
                  <a:lnTo>
                    <a:pt x="1180319" y="1258979"/>
                  </a:lnTo>
                  <a:lnTo>
                    <a:pt x="1227428" y="1233047"/>
                  </a:lnTo>
                  <a:lnTo>
                    <a:pt x="1274537" y="1207980"/>
                  </a:lnTo>
                  <a:lnTo>
                    <a:pt x="1321214" y="1182480"/>
                  </a:lnTo>
                  <a:lnTo>
                    <a:pt x="1366594" y="1156982"/>
                  </a:lnTo>
                  <a:lnTo>
                    <a:pt x="1411111" y="1131913"/>
                  </a:lnTo>
                  <a:lnTo>
                    <a:pt x="1455194" y="1106415"/>
                  </a:lnTo>
                  <a:lnTo>
                    <a:pt x="1497118" y="1081780"/>
                  </a:lnTo>
                  <a:lnTo>
                    <a:pt x="1530829" y="1061466"/>
                  </a:lnTo>
                  <a:lnTo>
                    <a:pt x="1564106" y="1042882"/>
                  </a:lnTo>
                  <a:lnTo>
                    <a:pt x="1596954" y="1024297"/>
                  </a:lnTo>
                  <a:lnTo>
                    <a:pt x="1630233" y="1005281"/>
                  </a:lnTo>
                  <a:lnTo>
                    <a:pt x="1662647" y="987562"/>
                  </a:lnTo>
                  <a:lnTo>
                    <a:pt x="1695925" y="968544"/>
                  </a:lnTo>
                  <a:lnTo>
                    <a:pt x="1729636" y="949961"/>
                  </a:lnTo>
                  <a:lnTo>
                    <a:pt x="1763347" y="930080"/>
                  </a:lnTo>
                  <a:lnTo>
                    <a:pt x="1823422" y="893776"/>
                  </a:lnTo>
                  <a:lnTo>
                    <a:pt x="1893439" y="851852"/>
                  </a:lnTo>
                  <a:lnTo>
                    <a:pt x="1971664" y="805609"/>
                  </a:lnTo>
                  <a:lnTo>
                    <a:pt x="2055511" y="755473"/>
                  </a:lnTo>
                  <a:lnTo>
                    <a:pt x="2144973" y="702746"/>
                  </a:lnTo>
                  <a:lnTo>
                    <a:pt x="2238328" y="647858"/>
                  </a:lnTo>
                  <a:lnTo>
                    <a:pt x="2333843" y="591673"/>
                  </a:lnTo>
                  <a:lnTo>
                    <a:pt x="2430221" y="535056"/>
                  </a:lnTo>
                  <a:lnTo>
                    <a:pt x="2526600" y="479302"/>
                  </a:lnTo>
                  <a:lnTo>
                    <a:pt x="2620819" y="424846"/>
                  </a:lnTo>
                  <a:lnTo>
                    <a:pt x="2711579" y="372550"/>
                  </a:lnTo>
                  <a:lnTo>
                    <a:pt x="2798018" y="323280"/>
                  </a:lnTo>
                  <a:lnTo>
                    <a:pt x="2878406" y="278332"/>
                  </a:lnTo>
                  <a:lnTo>
                    <a:pt x="2951445" y="238571"/>
                  </a:lnTo>
                  <a:lnTo>
                    <a:pt x="2984293" y="220418"/>
                  </a:lnTo>
                  <a:lnTo>
                    <a:pt x="3014978" y="203996"/>
                  </a:lnTo>
                  <a:lnTo>
                    <a:pt x="3043502" y="188869"/>
                  </a:lnTo>
                  <a:lnTo>
                    <a:pt x="3069003" y="175903"/>
                  </a:lnTo>
                  <a:lnTo>
                    <a:pt x="3113519" y="154293"/>
                  </a:lnTo>
                  <a:lnTo>
                    <a:pt x="3158467" y="133979"/>
                  </a:lnTo>
                  <a:lnTo>
                    <a:pt x="3203847" y="115397"/>
                  </a:lnTo>
                  <a:lnTo>
                    <a:pt x="3249659" y="98541"/>
                  </a:lnTo>
                  <a:lnTo>
                    <a:pt x="3296336" y="82117"/>
                  </a:lnTo>
                  <a:lnTo>
                    <a:pt x="3342148" y="67854"/>
                  </a:lnTo>
                  <a:lnTo>
                    <a:pt x="3389257" y="54888"/>
                  </a:lnTo>
                  <a:lnTo>
                    <a:pt x="3436366" y="42788"/>
                  </a:lnTo>
                  <a:lnTo>
                    <a:pt x="3483477" y="32414"/>
                  </a:lnTo>
                  <a:lnTo>
                    <a:pt x="3531449" y="23771"/>
                  </a:lnTo>
                  <a:lnTo>
                    <a:pt x="3578990" y="16424"/>
                  </a:lnTo>
                  <a:lnTo>
                    <a:pt x="3626532" y="10374"/>
                  </a:lnTo>
                  <a:lnTo>
                    <a:pt x="3674505" y="5619"/>
                  </a:lnTo>
                  <a:lnTo>
                    <a:pt x="3722911" y="2595"/>
                  </a:lnTo>
                  <a:lnTo>
                    <a:pt x="3770883" y="43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2CDBAC76-F76E-6B89-1DA2-E0A8DBFE1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4910" y="2539966"/>
              <a:ext cx="613840" cy="467126"/>
            </a:xfrm>
            <a:custGeom>
              <a:avLst/>
              <a:gdLst>
                <a:gd name="T0" fmla="*/ 36 w 200"/>
                <a:gd name="T1" fmla="*/ 144 h 152"/>
                <a:gd name="T2" fmla="*/ 8 w 200"/>
                <a:gd name="T3" fmla="*/ 116 h 152"/>
                <a:gd name="T4" fmla="*/ 36 w 200"/>
                <a:gd name="T5" fmla="*/ 88 h 152"/>
                <a:gd name="T6" fmla="*/ 108 w 200"/>
                <a:gd name="T7" fmla="*/ 88 h 152"/>
                <a:gd name="T8" fmla="*/ 108 w 200"/>
                <a:gd name="T9" fmla="*/ 80 h 152"/>
                <a:gd name="T10" fmla="*/ 36 w 200"/>
                <a:gd name="T11" fmla="*/ 80 h 152"/>
                <a:gd name="T12" fmla="*/ 0 w 200"/>
                <a:gd name="T13" fmla="*/ 116 h 152"/>
                <a:gd name="T14" fmla="*/ 36 w 200"/>
                <a:gd name="T15" fmla="*/ 152 h 152"/>
                <a:gd name="T16" fmla="*/ 200 w 200"/>
                <a:gd name="T17" fmla="*/ 152 h 152"/>
                <a:gd name="T18" fmla="*/ 200 w 200"/>
                <a:gd name="T19" fmla="*/ 144 h 152"/>
                <a:gd name="T20" fmla="*/ 36 w 200"/>
                <a:gd name="T21" fmla="*/ 144 h 152"/>
                <a:gd name="T22" fmla="*/ 36 w 200"/>
                <a:gd name="T23" fmla="*/ 72 h 152"/>
                <a:gd name="T24" fmla="*/ 108 w 200"/>
                <a:gd name="T25" fmla="*/ 72 h 152"/>
                <a:gd name="T26" fmla="*/ 108 w 200"/>
                <a:gd name="T27" fmla="*/ 64 h 152"/>
                <a:gd name="T28" fmla="*/ 36 w 200"/>
                <a:gd name="T29" fmla="*/ 64 h 152"/>
                <a:gd name="T30" fmla="*/ 8 w 200"/>
                <a:gd name="T31" fmla="*/ 36 h 152"/>
                <a:gd name="T32" fmla="*/ 36 w 200"/>
                <a:gd name="T33" fmla="*/ 8 h 152"/>
                <a:gd name="T34" fmla="*/ 156 w 200"/>
                <a:gd name="T35" fmla="*/ 8 h 152"/>
                <a:gd name="T36" fmla="*/ 156 w 200"/>
                <a:gd name="T37" fmla="*/ 0 h 152"/>
                <a:gd name="T38" fmla="*/ 36 w 200"/>
                <a:gd name="T39" fmla="*/ 0 h 152"/>
                <a:gd name="T40" fmla="*/ 0 w 200"/>
                <a:gd name="T41" fmla="*/ 36 h 152"/>
                <a:gd name="T42" fmla="*/ 36 w 200"/>
                <a:gd name="T43" fmla="*/ 72 h 152"/>
                <a:gd name="T44" fmla="*/ 112 w 200"/>
                <a:gd name="T45" fmla="*/ 64 h 152"/>
                <a:gd name="T46" fmla="*/ 148 w 200"/>
                <a:gd name="T47" fmla="*/ 100 h 152"/>
                <a:gd name="T48" fmla="*/ 170 w 200"/>
                <a:gd name="T49" fmla="*/ 92 h 152"/>
                <a:gd name="T50" fmla="*/ 193 w 200"/>
                <a:gd name="T51" fmla="*/ 115 h 152"/>
                <a:gd name="T52" fmla="*/ 199 w 200"/>
                <a:gd name="T53" fmla="*/ 109 h 152"/>
                <a:gd name="T54" fmla="*/ 176 w 200"/>
                <a:gd name="T55" fmla="*/ 86 h 152"/>
                <a:gd name="T56" fmla="*/ 184 w 200"/>
                <a:gd name="T57" fmla="*/ 64 h 152"/>
                <a:gd name="T58" fmla="*/ 148 w 200"/>
                <a:gd name="T59" fmla="*/ 28 h 152"/>
                <a:gd name="T60" fmla="*/ 112 w 200"/>
                <a:gd name="T61" fmla="*/ 64 h 152"/>
                <a:gd name="T62" fmla="*/ 176 w 200"/>
                <a:gd name="T63" fmla="*/ 64 h 152"/>
                <a:gd name="T64" fmla="*/ 148 w 200"/>
                <a:gd name="T65" fmla="*/ 92 h 152"/>
                <a:gd name="T66" fmla="*/ 120 w 200"/>
                <a:gd name="T67" fmla="*/ 64 h 152"/>
                <a:gd name="T68" fmla="*/ 148 w 200"/>
                <a:gd name="T69" fmla="*/ 36 h 152"/>
                <a:gd name="T70" fmla="*/ 176 w 200"/>
                <a:gd name="T71" fmla="*/ 6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152">
                  <a:moveTo>
                    <a:pt x="36" y="144"/>
                  </a:moveTo>
                  <a:cubicBezTo>
                    <a:pt x="21" y="144"/>
                    <a:pt x="8" y="131"/>
                    <a:pt x="8" y="116"/>
                  </a:cubicBezTo>
                  <a:cubicBezTo>
                    <a:pt x="8" y="101"/>
                    <a:pt x="21" y="88"/>
                    <a:pt x="36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16" y="80"/>
                    <a:pt x="0" y="96"/>
                    <a:pt x="0" y="116"/>
                  </a:cubicBezTo>
                  <a:cubicBezTo>
                    <a:pt x="0" y="136"/>
                    <a:pt x="16" y="152"/>
                    <a:pt x="36" y="152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0" y="144"/>
                    <a:pt x="200" y="144"/>
                    <a:pt x="200" y="144"/>
                  </a:cubicBezTo>
                  <a:lnTo>
                    <a:pt x="36" y="144"/>
                  </a:lnTo>
                  <a:close/>
                  <a:moveTo>
                    <a:pt x="36" y="72"/>
                  </a:moveTo>
                  <a:cubicBezTo>
                    <a:pt x="108" y="72"/>
                    <a:pt x="108" y="72"/>
                    <a:pt x="108" y="72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21" y="64"/>
                    <a:pt x="8" y="51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  <a:moveTo>
                    <a:pt x="112" y="64"/>
                  </a:moveTo>
                  <a:cubicBezTo>
                    <a:pt x="112" y="84"/>
                    <a:pt x="128" y="100"/>
                    <a:pt x="148" y="100"/>
                  </a:cubicBezTo>
                  <a:cubicBezTo>
                    <a:pt x="157" y="100"/>
                    <a:pt x="164" y="97"/>
                    <a:pt x="170" y="92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9" y="109"/>
                    <a:pt x="199" y="109"/>
                    <a:pt x="199" y="109"/>
                  </a:cubicBezTo>
                  <a:cubicBezTo>
                    <a:pt x="176" y="86"/>
                    <a:pt x="176" y="86"/>
                    <a:pt x="176" y="86"/>
                  </a:cubicBezTo>
                  <a:cubicBezTo>
                    <a:pt x="181" y="80"/>
                    <a:pt x="184" y="72"/>
                    <a:pt x="184" y="64"/>
                  </a:cubicBezTo>
                  <a:cubicBezTo>
                    <a:pt x="184" y="44"/>
                    <a:pt x="168" y="28"/>
                    <a:pt x="148" y="28"/>
                  </a:cubicBezTo>
                  <a:cubicBezTo>
                    <a:pt x="128" y="28"/>
                    <a:pt x="112" y="44"/>
                    <a:pt x="112" y="64"/>
                  </a:cubicBezTo>
                  <a:close/>
                  <a:moveTo>
                    <a:pt x="176" y="64"/>
                  </a:moveTo>
                  <a:cubicBezTo>
                    <a:pt x="176" y="79"/>
                    <a:pt x="163" y="92"/>
                    <a:pt x="148" y="92"/>
                  </a:cubicBezTo>
                  <a:cubicBezTo>
                    <a:pt x="133" y="92"/>
                    <a:pt x="120" y="79"/>
                    <a:pt x="120" y="64"/>
                  </a:cubicBezTo>
                  <a:cubicBezTo>
                    <a:pt x="120" y="49"/>
                    <a:pt x="133" y="36"/>
                    <a:pt x="148" y="36"/>
                  </a:cubicBezTo>
                  <a:cubicBezTo>
                    <a:pt x="163" y="36"/>
                    <a:pt x="176" y="49"/>
                    <a:pt x="17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7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dir="r"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5B17CD-D07A-F75C-6BBF-58CC3EA92A29}"/>
              </a:ext>
            </a:extLst>
          </p:cNvPr>
          <p:cNvGrpSpPr/>
          <p:nvPr/>
        </p:nvGrpSpPr>
        <p:grpSpPr>
          <a:xfrm>
            <a:off x="687299" y="1550134"/>
            <a:ext cx="3821530" cy="4176900"/>
            <a:chOff x="7696702" y="1662428"/>
            <a:chExt cx="3821530" cy="4176900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445A194F-A7B2-B553-FDD1-4ECA79E7333F}"/>
                </a:ext>
              </a:extLst>
            </p:cNvPr>
            <p:cNvSpPr/>
            <p:nvPr/>
          </p:nvSpPr>
          <p:spPr>
            <a:xfrm>
              <a:off x="7696702" y="1662428"/>
              <a:ext cx="3821530" cy="4176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5D3FA4F-5B5C-356D-8949-6C96548156FD}"/>
                </a:ext>
              </a:extLst>
            </p:cNvPr>
            <p:cNvGrpSpPr/>
            <p:nvPr/>
          </p:nvGrpSpPr>
          <p:grpSpPr>
            <a:xfrm>
              <a:off x="7794709" y="2127006"/>
              <a:ext cx="3625517" cy="1187623"/>
              <a:chOff x="7794709" y="2127006"/>
              <a:chExt cx="3625517" cy="1187623"/>
            </a:xfrm>
          </p:grpSpPr>
          <p:sp>
            <p:nvSpPr>
              <p:cNvPr id="24" name="TextBox 11">
                <a:extLst>
                  <a:ext uri="{FF2B5EF4-FFF2-40B4-BE49-F238E27FC236}">
                    <a16:creationId xmlns:a16="http://schemas.microsoft.com/office/drawing/2014/main" id="{FFBCDBA1-9C0F-ECC5-A283-C829CD5B32B8}"/>
                  </a:ext>
                </a:extLst>
              </p:cNvPr>
              <p:cNvSpPr txBox="1"/>
              <p:nvPr/>
            </p:nvSpPr>
            <p:spPr>
              <a:xfrm flipH="1">
                <a:off x="7794709" y="2619310"/>
                <a:ext cx="3625517" cy="695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单击此处添加合适的文字加以说明，可调整文字大小或者颜色等属性。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FC9BB6-FD5C-CF5D-5065-17E71A46BEE5}"/>
                  </a:ext>
                </a:extLst>
              </p:cNvPr>
              <p:cNvGrpSpPr/>
              <p:nvPr/>
            </p:nvGrpSpPr>
            <p:grpSpPr>
              <a:xfrm>
                <a:off x="8852466" y="2127006"/>
                <a:ext cx="1510002" cy="400110"/>
                <a:chOff x="1976462" y="4003934"/>
                <a:chExt cx="1510002" cy="400110"/>
              </a:xfrm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AC561FB4-DB14-5095-FD0F-F656478A1F90}"/>
                    </a:ext>
                  </a:extLst>
                </p:cNvPr>
                <p:cNvSpPr/>
                <p:nvPr/>
              </p:nvSpPr>
              <p:spPr>
                <a:xfrm>
                  <a:off x="2010783" y="4003934"/>
                  <a:ext cx="1475681" cy="388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54F6253-8D6F-D915-8E60-10D21B7FDAE2}"/>
                    </a:ext>
                  </a:extLst>
                </p:cNvPr>
                <p:cNvSpPr txBox="1"/>
                <p:nvPr/>
              </p:nvSpPr>
              <p:spPr>
                <a:xfrm>
                  <a:off x="1976462" y="4003934"/>
                  <a:ext cx="14925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添加标题</a:t>
                  </a:r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B0765B8-933D-890D-C88E-93E30E0F1081}"/>
                </a:ext>
              </a:extLst>
            </p:cNvPr>
            <p:cNvGrpSpPr/>
            <p:nvPr/>
          </p:nvGrpSpPr>
          <p:grpSpPr>
            <a:xfrm>
              <a:off x="7794709" y="3811427"/>
              <a:ext cx="3625517" cy="1187623"/>
              <a:chOff x="7794709" y="2127006"/>
              <a:chExt cx="3625517" cy="1187623"/>
            </a:xfrm>
          </p:grpSpPr>
          <p:sp>
            <p:nvSpPr>
              <p:cNvPr id="20" name="TextBox 11">
                <a:extLst>
                  <a:ext uri="{FF2B5EF4-FFF2-40B4-BE49-F238E27FC236}">
                    <a16:creationId xmlns:a16="http://schemas.microsoft.com/office/drawing/2014/main" id="{1ACB7871-802F-A0C8-5C3E-1A5E2CF563B3}"/>
                  </a:ext>
                </a:extLst>
              </p:cNvPr>
              <p:cNvSpPr txBox="1"/>
              <p:nvPr/>
            </p:nvSpPr>
            <p:spPr>
              <a:xfrm flipH="1">
                <a:off x="7794709" y="2619310"/>
                <a:ext cx="3625517" cy="695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单击此处添加合适的文字加以说明，可调整文字大小或者颜色等属性。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5797DB7D-450E-D607-7B55-855C466B6B92}"/>
                  </a:ext>
                </a:extLst>
              </p:cNvPr>
              <p:cNvGrpSpPr/>
              <p:nvPr/>
            </p:nvGrpSpPr>
            <p:grpSpPr>
              <a:xfrm>
                <a:off x="8852466" y="2127006"/>
                <a:ext cx="1510002" cy="400110"/>
                <a:chOff x="1976462" y="4003934"/>
                <a:chExt cx="1510002" cy="400110"/>
              </a:xfrm>
            </p:grpSpPr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C7832BF4-A6EF-D797-0279-5497E0FBD3AF}"/>
                    </a:ext>
                  </a:extLst>
                </p:cNvPr>
                <p:cNvSpPr/>
                <p:nvPr/>
              </p:nvSpPr>
              <p:spPr>
                <a:xfrm>
                  <a:off x="2010783" y="4003934"/>
                  <a:ext cx="1475681" cy="388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E03BD8A-1D5E-07A5-11C3-FD97D0D03D61}"/>
                    </a:ext>
                  </a:extLst>
                </p:cNvPr>
                <p:cNvSpPr txBox="1"/>
                <p:nvPr/>
              </p:nvSpPr>
              <p:spPr>
                <a:xfrm>
                  <a:off x="1976462" y="4003934"/>
                  <a:ext cx="14925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添加标题</a:t>
                  </a:r>
                </a:p>
              </p:txBody>
            </p:sp>
          </p:grp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753A75-4FC0-9FD2-90BD-E8F613F4F324}"/>
              </a:ext>
            </a:extLst>
          </p:cNvPr>
          <p:cNvGrpSpPr/>
          <p:nvPr/>
        </p:nvGrpSpPr>
        <p:grpSpPr>
          <a:xfrm>
            <a:off x="4567487" y="1553203"/>
            <a:ext cx="6870533" cy="4173829"/>
            <a:chOff x="733425" y="1665497"/>
            <a:chExt cx="6870533" cy="4173829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E45F890E-286B-CA6B-1D90-044657888FEB}"/>
                </a:ext>
              </a:extLst>
            </p:cNvPr>
            <p:cNvSpPr/>
            <p:nvPr/>
          </p:nvSpPr>
          <p:spPr>
            <a:xfrm>
              <a:off x="733425" y="3850108"/>
              <a:ext cx="6870533" cy="198921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62714EAE-3CF9-3750-00D2-CD640F7B75F8}"/>
                </a:ext>
              </a:extLst>
            </p:cNvPr>
            <p:cNvSpPr txBox="1"/>
            <p:nvPr/>
          </p:nvSpPr>
          <p:spPr>
            <a:xfrm flipH="1">
              <a:off x="1011606" y="4185762"/>
              <a:ext cx="6464016" cy="11569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请您单击此处添加合适文字加以解释说明，可根据自己的需要适当地调整文字的大小或者颜色等属性，祝你使用愉快！</a:t>
              </a:r>
            </a:p>
          </p:txBody>
        </p:sp>
        <p:pic>
          <p:nvPicPr>
            <p:cNvPr id="31" name="图片占位符 27">
              <a:extLst>
                <a:ext uri="{FF2B5EF4-FFF2-40B4-BE49-F238E27FC236}">
                  <a16:creationId xmlns:a16="http://schemas.microsoft.com/office/drawing/2014/main" id="{438B1249-90BE-0FC7-0033-BCEED6F72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4885" y="1665497"/>
              <a:ext cx="3364980" cy="2103736"/>
            </a:xfrm>
            <a:prstGeom prst="rect">
              <a:avLst/>
            </a:prstGeom>
          </p:spPr>
        </p:pic>
        <p:pic>
          <p:nvPicPr>
            <p:cNvPr id="32" name="图片占位符 29">
              <a:extLst>
                <a:ext uri="{FF2B5EF4-FFF2-40B4-BE49-F238E27FC236}">
                  <a16:creationId xmlns:a16="http://schemas.microsoft.com/office/drawing/2014/main" id="{8CA429A6-F94C-E2D1-7D2C-BFA961A2D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26711" y="1670249"/>
              <a:ext cx="3353568" cy="2091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0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背景图案&#10;&#10;描述已自动生成">
            <a:extLst>
              <a:ext uri="{FF2B5EF4-FFF2-40B4-BE49-F238E27FC236}">
                <a16:creationId xmlns:a16="http://schemas.microsoft.com/office/drawing/2014/main" id="{C3FFA09D-7381-1D63-910B-3FE3FF16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0C4A9F5-EED1-DDE9-3345-EE5D8B8BBA47}"/>
              </a:ext>
            </a:extLst>
          </p:cNvPr>
          <p:cNvSpPr txBox="1"/>
          <p:nvPr/>
        </p:nvSpPr>
        <p:spPr>
          <a:xfrm>
            <a:off x="1097845" y="1773093"/>
            <a:ext cx="640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BUSINESS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E0F8B6-F1DD-614E-6283-46669308E4FF}"/>
              </a:ext>
            </a:extLst>
          </p:cNvPr>
          <p:cNvSpPr txBox="1"/>
          <p:nvPr/>
        </p:nvSpPr>
        <p:spPr>
          <a:xfrm>
            <a:off x="803825" y="2018467"/>
            <a:ext cx="69910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8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275E518B-1BDD-55C4-5F95-BC30F94B8F26}"/>
              </a:ext>
            </a:extLst>
          </p:cNvPr>
          <p:cNvSpPr txBox="1"/>
          <p:nvPr/>
        </p:nvSpPr>
        <p:spPr>
          <a:xfrm>
            <a:off x="1186452" y="3229170"/>
            <a:ext cx="6225845" cy="67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AF0FBFC-2E09-D797-0E9A-975B4E7BD6D3}"/>
              </a:ext>
            </a:extLst>
          </p:cNvPr>
          <p:cNvGrpSpPr/>
          <p:nvPr/>
        </p:nvGrpSpPr>
        <p:grpSpPr>
          <a:xfrm>
            <a:off x="2510628" y="4356709"/>
            <a:ext cx="3577493" cy="468000"/>
            <a:chOff x="1818026" y="4462628"/>
            <a:chExt cx="3577493" cy="468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3715D4A-EFD0-E3E6-1B6E-D7241188074A}"/>
                </a:ext>
              </a:extLst>
            </p:cNvPr>
            <p:cNvSpPr/>
            <p:nvPr/>
          </p:nvSpPr>
          <p:spPr>
            <a:xfrm>
              <a:off x="1818026" y="4462628"/>
              <a:ext cx="1702905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第一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PPT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E42CEC1-FA61-FFFD-2626-6D5766284257}"/>
                </a:ext>
              </a:extLst>
            </p:cNvPr>
            <p:cNvSpPr/>
            <p:nvPr/>
          </p:nvSpPr>
          <p:spPr>
            <a:xfrm>
              <a:off x="3692614" y="4462628"/>
              <a:ext cx="1702905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20XX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7D7E3C-999D-45F9-2363-AB1AE703BFD1}"/>
              </a:ext>
            </a:extLst>
          </p:cNvPr>
          <p:cNvGrpSpPr/>
          <p:nvPr/>
        </p:nvGrpSpPr>
        <p:grpSpPr>
          <a:xfrm flipV="1">
            <a:off x="387360" y="251773"/>
            <a:ext cx="446471" cy="139292"/>
            <a:chOff x="261559" y="184558"/>
            <a:chExt cx="645340" cy="20133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20B6CDA-7300-7B26-BF71-0A11F23DF613}"/>
                </a:ext>
              </a:extLst>
            </p:cNvPr>
            <p:cNvSpPr/>
            <p:nvPr/>
          </p:nvSpPr>
          <p:spPr>
            <a:xfrm>
              <a:off x="261559" y="184558"/>
              <a:ext cx="201336" cy="2013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A07EA1-3BCF-DA2F-2932-AF854FFF7BA0}"/>
                </a:ext>
              </a:extLst>
            </p:cNvPr>
            <p:cNvSpPr/>
            <p:nvPr/>
          </p:nvSpPr>
          <p:spPr>
            <a:xfrm>
              <a:off x="483561" y="184558"/>
              <a:ext cx="201336" cy="201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CF22815-E731-87FC-9D4C-A99BD64C9EE0}"/>
                </a:ext>
              </a:extLst>
            </p:cNvPr>
            <p:cNvSpPr/>
            <p:nvPr/>
          </p:nvSpPr>
          <p:spPr>
            <a:xfrm>
              <a:off x="705563" y="184558"/>
              <a:ext cx="201336" cy="201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F7615373-83C3-0FEE-52C8-579CBBCF4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2697" y="5995763"/>
            <a:ext cx="933963" cy="5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1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50"/>
                            </p:stCondLst>
                            <p:childTnLst>
                              <p:par>
                                <p:cTn id="2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1664" y="4437112"/>
            <a:ext cx="67687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524000" y="2998276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0306" y="3097346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6" y="356246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伞&#10;&#10;描述已自动生成">
            <a:extLst>
              <a:ext uri="{FF2B5EF4-FFF2-40B4-BE49-F238E27FC236}">
                <a16:creationId xmlns:a16="http://schemas.microsoft.com/office/drawing/2014/main" id="{8B5DCD27-31E8-FE83-0AC7-8896663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B72321A-E4C2-A730-0A62-92FC86A0092C}"/>
              </a:ext>
            </a:extLst>
          </p:cNvPr>
          <p:cNvGrpSpPr/>
          <p:nvPr/>
        </p:nvGrpSpPr>
        <p:grpSpPr>
          <a:xfrm>
            <a:off x="3611542" y="2577511"/>
            <a:ext cx="1893907" cy="1893905"/>
            <a:chOff x="8240625" y="1599121"/>
            <a:chExt cx="2039792" cy="20397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82D33C-A664-056C-0E79-6CC440E71F8A}"/>
                </a:ext>
              </a:extLst>
            </p:cNvPr>
            <p:cNvSpPr/>
            <p:nvPr/>
          </p:nvSpPr>
          <p:spPr>
            <a:xfrm>
              <a:off x="8240625" y="1599121"/>
              <a:ext cx="2039792" cy="2039791"/>
            </a:xfrm>
            <a:prstGeom prst="ellipse">
              <a:avLst/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078FF6-4C92-F7F4-87DE-F66CD4DCE845}"/>
                </a:ext>
              </a:extLst>
            </p:cNvPr>
            <p:cNvSpPr txBox="1"/>
            <p:nvPr/>
          </p:nvSpPr>
          <p:spPr>
            <a:xfrm>
              <a:off x="8240625" y="1950719"/>
              <a:ext cx="2039792" cy="142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FD68796-8C3E-57EE-FB93-C0D5B6FF386C}"/>
              </a:ext>
            </a:extLst>
          </p:cNvPr>
          <p:cNvSpPr txBox="1"/>
          <p:nvPr/>
        </p:nvSpPr>
        <p:spPr>
          <a:xfrm>
            <a:off x="5764609" y="2769661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年中工作概述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49350E-4FBC-C4DB-9995-0AC6C6A5864D}"/>
              </a:ext>
            </a:extLst>
          </p:cNvPr>
          <p:cNvSpPr/>
          <p:nvPr/>
        </p:nvSpPr>
        <p:spPr>
          <a:xfrm>
            <a:off x="5683637" y="3511169"/>
            <a:ext cx="5029218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6904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8E02C75-4552-1228-2B11-23BE5797BD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18718"/>
            <a:ext cx="5086350" cy="5476294"/>
          </a:xfrm>
          <a:custGeom>
            <a:avLst/>
            <a:gdLst>
              <a:gd name="connsiteX0" fmla="*/ 0 w 5086350"/>
              <a:gd name="connsiteY0" fmla="*/ 0 h 5476294"/>
              <a:gd name="connsiteX1" fmla="*/ 3590000 w 5086350"/>
              <a:gd name="connsiteY1" fmla="*/ 0 h 5476294"/>
              <a:gd name="connsiteX2" fmla="*/ 5086350 w 5086350"/>
              <a:gd name="connsiteY2" fmla="*/ 1496350 h 5476294"/>
              <a:gd name="connsiteX3" fmla="*/ 5086350 w 5086350"/>
              <a:gd name="connsiteY3" fmla="*/ 5476294 h 5476294"/>
              <a:gd name="connsiteX4" fmla="*/ 0 w 5086350"/>
              <a:gd name="connsiteY4" fmla="*/ 5476294 h 547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6350" h="5476294">
                <a:moveTo>
                  <a:pt x="0" y="0"/>
                </a:moveTo>
                <a:lnTo>
                  <a:pt x="3590000" y="0"/>
                </a:lnTo>
                <a:cubicBezTo>
                  <a:pt x="4416411" y="0"/>
                  <a:pt x="5086350" y="669939"/>
                  <a:pt x="5086350" y="1496350"/>
                </a:cubicBezTo>
                <a:lnTo>
                  <a:pt x="5086350" y="5476294"/>
                </a:lnTo>
                <a:lnTo>
                  <a:pt x="0" y="5476294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年中工作概述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DE9D50-5970-1A18-9F68-E54909D999A7}"/>
              </a:ext>
            </a:extLst>
          </p:cNvPr>
          <p:cNvGrpSpPr/>
          <p:nvPr/>
        </p:nvGrpSpPr>
        <p:grpSpPr>
          <a:xfrm>
            <a:off x="3812266" y="1418718"/>
            <a:ext cx="1638807" cy="1638807"/>
            <a:chOff x="4067177" y="1599693"/>
            <a:chExt cx="1638807" cy="163880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6DDE9FA-9454-52D7-A486-772389674F23}"/>
                </a:ext>
              </a:extLst>
            </p:cNvPr>
            <p:cNvGrpSpPr/>
            <p:nvPr/>
          </p:nvGrpSpPr>
          <p:grpSpPr>
            <a:xfrm>
              <a:off x="4067177" y="1599693"/>
              <a:ext cx="1638807" cy="1638807"/>
              <a:chOff x="7105652" y="2609343"/>
              <a:chExt cx="1638807" cy="1638807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A9BB536-1360-441A-BF7F-7C7054906661}"/>
                  </a:ext>
                </a:extLst>
              </p:cNvPr>
              <p:cNvSpPr/>
              <p:nvPr/>
            </p:nvSpPr>
            <p:spPr>
              <a:xfrm>
                <a:off x="7105652" y="2609343"/>
                <a:ext cx="1638807" cy="1638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srgbClr val="00B0F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034D704-AC96-9D72-5BFF-D280113EC222}"/>
                  </a:ext>
                </a:extLst>
              </p:cNvPr>
              <p:cNvSpPr/>
              <p:nvPr/>
            </p:nvSpPr>
            <p:spPr>
              <a:xfrm>
                <a:off x="7348793" y="2852484"/>
                <a:ext cx="1152525" cy="1152525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srgbClr val="00B0F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060B9CC-1CFF-7DB5-F156-366CA3742B7F}"/>
                </a:ext>
              </a:extLst>
            </p:cNvPr>
            <p:cNvGrpSpPr/>
            <p:nvPr/>
          </p:nvGrpSpPr>
          <p:grpSpPr>
            <a:xfrm>
              <a:off x="4492398" y="2105196"/>
              <a:ext cx="788364" cy="627800"/>
              <a:chOff x="2663670" y="3607208"/>
              <a:chExt cx="3619446" cy="2882281"/>
            </a:xfrm>
            <a:solidFill>
              <a:schemeClr val="bg1"/>
            </a:solidFill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5023946-9E0B-C7D7-890B-0CB5DC993631}"/>
                  </a:ext>
                </a:extLst>
              </p:cNvPr>
              <p:cNvSpPr/>
              <p:nvPr/>
            </p:nvSpPr>
            <p:spPr>
              <a:xfrm>
                <a:off x="3181592" y="4191333"/>
                <a:ext cx="2584436" cy="2298156"/>
              </a:xfrm>
              <a:custGeom>
                <a:avLst/>
                <a:gdLst>
                  <a:gd name="connsiteX0" fmla="*/ 2547559 w 2584436"/>
                  <a:gd name="connsiteY0" fmla="*/ 1032915 h 2298156"/>
                  <a:gd name="connsiteX1" fmla="*/ 1688379 w 2584436"/>
                  <a:gd name="connsiteY1" fmla="*/ 325529 h 2298156"/>
                  <a:gd name="connsiteX2" fmla="*/ 1293175 w 2584436"/>
                  <a:gd name="connsiteY2" fmla="*/ 0 h 2298156"/>
                  <a:gd name="connsiteX3" fmla="*/ 1262635 w 2584436"/>
                  <a:gd name="connsiteY3" fmla="*/ 22622 h 2298156"/>
                  <a:gd name="connsiteX4" fmla="*/ 27253 w 2584436"/>
                  <a:gd name="connsiteY4" fmla="*/ 1042868 h 2298156"/>
                  <a:gd name="connsiteX5" fmla="*/ 1238 w 2584436"/>
                  <a:gd name="connsiteY5" fmla="*/ 1103495 h 2298156"/>
                  <a:gd name="connsiteX6" fmla="*/ 333 w 2584436"/>
                  <a:gd name="connsiteY6" fmla="*/ 2135958 h 2298156"/>
                  <a:gd name="connsiteX7" fmla="*/ 164568 w 2584436"/>
                  <a:gd name="connsiteY7" fmla="*/ 2297930 h 2298156"/>
                  <a:gd name="connsiteX8" fmla="*/ 959049 w 2584436"/>
                  <a:gd name="connsiteY8" fmla="*/ 2297930 h 2298156"/>
                  <a:gd name="connsiteX9" fmla="*/ 1005650 w 2584436"/>
                  <a:gd name="connsiteY9" fmla="*/ 2295216 h 2298156"/>
                  <a:gd name="connsiteX10" fmla="*/ 1005650 w 2584436"/>
                  <a:gd name="connsiteY10" fmla="*/ 1438299 h 2298156"/>
                  <a:gd name="connsiteX11" fmla="*/ 1577758 w 2584436"/>
                  <a:gd name="connsiteY11" fmla="*/ 1438299 h 2298156"/>
                  <a:gd name="connsiteX12" fmla="*/ 1577758 w 2584436"/>
                  <a:gd name="connsiteY12" fmla="*/ 2298156 h 2298156"/>
                  <a:gd name="connsiteX13" fmla="*/ 1628657 w 2584436"/>
                  <a:gd name="connsiteY13" fmla="*/ 2298156 h 2298156"/>
                  <a:gd name="connsiteX14" fmla="*/ 2414316 w 2584436"/>
                  <a:gd name="connsiteY14" fmla="*/ 2298156 h 2298156"/>
                  <a:gd name="connsiteX15" fmla="*/ 2583754 w 2584436"/>
                  <a:gd name="connsiteY15" fmla="*/ 2127361 h 2298156"/>
                  <a:gd name="connsiteX16" fmla="*/ 2584432 w 2584436"/>
                  <a:gd name="connsiteY16" fmla="*/ 1112996 h 2298156"/>
                  <a:gd name="connsiteX17" fmla="*/ 2547559 w 2584436"/>
                  <a:gd name="connsiteY17" fmla="*/ 1032915 h 229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4436" h="2298156">
                    <a:moveTo>
                      <a:pt x="2547559" y="1032915"/>
                    </a:moveTo>
                    <a:cubicBezTo>
                      <a:pt x="2260487" y="797874"/>
                      <a:pt x="1974772" y="561475"/>
                      <a:pt x="1688379" y="325529"/>
                    </a:cubicBezTo>
                    <a:cubicBezTo>
                      <a:pt x="1556720" y="217170"/>
                      <a:pt x="1425060" y="108811"/>
                      <a:pt x="1293175" y="0"/>
                    </a:cubicBezTo>
                    <a:cubicBezTo>
                      <a:pt x="1281637" y="8370"/>
                      <a:pt x="1271910" y="15157"/>
                      <a:pt x="1262635" y="22622"/>
                    </a:cubicBezTo>
                    <a:cubicBezTo>
                      <a:pt x="850690" y="362403"/>
                      <a:pt x="438293" y="701957"/>
                      <a:pt x="27253" y="1042868"/>
                    </a:cubicBezTo>
                    <a:cubicBezTo>
                      <a:pt x="12097" y="1055537"/>
                      <a:pt x="1464" y="1082909"/>
                      <a:pt x="1238" y="1103495"/>
                    </a:cubicBezTo>
                    <a:cubicBezTo>
                      <a:pt x="-345" y="1447574"/>
                      <a:pt x="-119" y="1791879"/>
                      <a:pt x="333" y="2135958"/>
                    </a:cubicBezTo>
                    <a:cubicBezTo>
                      <a:pt x="333" y="2242733"/>
                      <a:pt x="56662" y="2297930"/>
                      <a:pt x="164568" y="2297930"/>
                    </a:cubicBezTo>
                    <a:cubicBezTo>
                      <a:pt x="429471" y="2298156"/>
                      <a:pt x="694147" y="2297930"/>
                      <a:pt x="959049" y="2297930"/>
                    </a:cubicBezTo>
                    <a:cubicBezTo>
                      <a:pt x="973301" y="2297930"/>
                      <a:pt x="987553" y="2296347"/>
                      <a:pt x="1005650" y="2295216"/>
                    </a:cubicBezTo>
                    <a:cubicBezTo>
                      <a:pt x="1005650" y="2007691"/>
                      <a:pt x="1005650" y="1724013"/>
                      <a:pt x="1005650" y="1438299"/>
                    </a:cubicBezTo>
                    <a:cubicBezTo>
                      <a:pt x="1197710" y="1438299"/>
                      <a:pt x="1385698" y="1438299"/>
                      <a:pt x="1577758" y="1438299"/>
                    </a:cubicBezTo>
                    <a:cubicBezTo>
                      <a:pt x="1577758" y="1723108"/>
                      <a:pt x="1577758" y="2007013"/>
                      <a:pt x="1577758" y="2298156"/>
                    </a:cubicBezTo>
                    <a:cubicBezTo>
                      <a:pt x="1599475" y="2298156"/>
                      <a:pt x="1613953" y="2298156"/>
                      <a:pt x="1628657" y="2298156"/>
                    </a:cubicBezTo>
                    <a:cubicBezTo>
                      <a:pt x="1890619" y="2298156"/>
                      <a:pt x="2152354" y="2298156"/>
                      <a:pt x="2414316" y="2298156"/>
                    </a:cubicBezTo>
                    <a:cubicBezTo>
                      <a:pt x="2530140" y="2298156"/>
                      <a:pt x="2583754" y="2244316"/>
                      <a:pt x="2583754" y="2127361"/>
                    </a:cubicBezTo>
                    <a:cubicBezTo>
                      <a:pt x="2583980" y="1789164"/>
                      <a:pt x="2583302" y="1450967"/>
                      <a:pt x="2584432" y="1112996"/>
                    </a:cubicBezTo>
                    <a:cubicBezTo>
                      <a:pt x="2584659" y="1078159"/>
                      <a:pt x="2574479" y="1055311"/>
                      <a:pt x="2547559" y="1032915"/>
                    </a:cubicBezTo>
                    <a:close/>
                  </a:path>
                </a:pathLst>
              </a:custGeom>
              <a:grpFill/>
              <a:ln w="3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B681B463-BAD6-A5E3-4CB7-086C2CCE6F71}"/>
                  </a:ext>
                </a:extLst>
              </p:cNvPr>
              <p:cNvSpPr/>
              <p:nvPr/>
            </p:nvSpPr>
            <p:spPr>
              <a:xfrm>
                <a:off x="2663670" y="3607208"/>
                <a:ext cx="3619446" cy="1697246"/>
              </a:xfrm>
              <a:custGeom>
                <a:avLst/>
                <a:gdLst>
                  <a:gd name="connsiteX0" fmla="*/ 3569041 w 3619446"/>
                  <a:gd name="connsiteY0" fmla="*/ 1383809 h 1697246"/>
                  <a:gd name="connsiteX1" fmla="*/ 3164112 w 3619446"/>
                  <a:gd name="connsiteY1" fmla="*/ 1049457 h 1697246"/>
                  <a:gd name="connsiteX2" fmla="*/ 3100319 w 3619446"/>
                  <a:gd name="connsiteY2" fmla="*/ 914405 h 1697246"/>
                  <a:gd name="connsiteX3" fmla="*/ 3101902 w 3619446"/>
                  <a:gd name="connsiteY3" fmla="*/ 101827 h 1697246"/>
                  <a:gd name="connsiteX4" fmla="*/ 3025893 w 3619446"/>
                  <a:gd name="connsiteY4" fmla="*/ 8851 h 1697246"/>
                  <a:gd name="connsiteX5" fmla="*/ 2603768 w 3619446"/>
                  <a:gd name="connsiteY5" fmla="*/ 8851 h 1697246"/>
                  <a:gd name="connsiteX6" fmla="*/ 2528437 w 3619446"/>
                  <a:gd name="connsiteY6" fmla="*/ 84182 h 1697246"/>
                  <a:gd name="connsiteX7" fmla="*/ 2527758 w 3619446"/>
                  <a:gd name="connsiteY7" fmla="*/ 218782 h 1697246"/>
                  <a:gd name="connsiteX8" fmla="*/ 2527758 w 3619446"/>
                  <a:gd name="connsiteY8" fmla="*/ 515807 h 1697246"/>
                  <a:gd name="connsiteX9" fmla="*/ 2480026 w 3619446"/>
                  <a:gd name="connsiteY9" fmla="*/ 477350 h 1697246"/>
                  <a:gd name="connsiteX10" fmla="*/ 2011527 w 3619446"/>
                  <a:gd name="connsiteY10" fmla="*/ 85765 h 1697246"/>
                  <a:gd name="connsiteX11" fmla="*/ 1608405 w 3619446"/>
                  <a:gd name="connsiteY11" fmla="*/ 85765 h 1697246"/>
                  <a:gd name="connsiteX12" fmla="*/ 749451 w 3619446"/>
                  <a:gd name="connsiteY12" fmla="*/ 801069 h 1697246"/>
                  <a:gd name="connsiteX13" fmla="*/ 52924 w 3619446"/>
                  <a:gd name="connsiteY13" fmla="*/ 1381546 h 1697246"/>
                  <a:gd name="connsiteX14" fmla="*/ 40708 w 3619446"/>
                  <a:gd name="connsiteY14" fmla="*/ 1533791 h 1697246"/>
                  <a:gd name="connsiteX15" fmla="*/ 138661 w 3619446"/>
                  <a:gd name="connsiteY15" fmla="*/ 1650747 h 1697246"/>
                  <a:gd name="connsiteX16" fmla="*/ 278464 w 3619446"/>
                  <a:gd name="connsiteY16" fmla="*/ 1662962 h 1697246"/>
                  <a:gd name="connsiteX17" fmla="*/ 1433085 w 3619446"/>
                  <a:gd name="connsiteY17" fmla="*/ 699497 h 1697246"/>
                  <a:gd name="connsiteX18" fmla="*/ 1809739 w 3619446"/>
                  <a:gd name="connsiteY18" fmla="*/ 385505 h 1697246"/>
                  <a:gd name="connsiteX19" fmla="*/ 2184132 w 3619446"/>
                  <a:gd name="connsiteY19" fmla="*/ 697461 h 1697246"/>
                  <a:gd name="connsiteX20" fmla="*/ 3342147 w 3619446"/>
                  <a:gd name="connsiteY20" fmla="*/ 1663867 h 1697246"/>
                  <a:gd name="connsiteX21" fmla="*/ 3481498 w 3619446"/>
                  <a:gd name="connsiteY21" fmla="*/ 1649842 h 1697246"/>
                  <a:gd name="connsiteX22" fmla="*/ 3582402 w 3619446"/>
                  <a:gd name="connsiteY22" fmla="*/ 1529493 h 1697246"/>
                  <a:gd name="connsiteX23" fmla="*/ 3569041 w 3619446"/>
                  <a:gd name="connsiteY23" fmla="*/ 1383809 h 169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19446" h="1697246">
                    <a:moveTo>
                      <a:pt x="3569041" y="1383809"/>
                    </a:moveTo>
                    <a:cubicBezTo>
                      <a:pt x="3434444" y="1271830"/>
                      <a:pt x="3301201" y="1158268"/>
                      <a:pt x="3164112" y="1049457"/>
                    </a:cubicBezTo>
                    <a:cubicBezTo>
                      <a:pt x="3117511" y="1012583"/>
                      <a:pt x="3099640" y="974805"/>
                      <a:pt x="3100319" y="914405"/>
                    </a:cubicBezTo>
                    <a:cubicBezTo>
                      <a:pt x="3103938" y="643621"/>
                      <a:pt x="3102128" y="372611"/>
                      <a:pt x="3101902" y="101827"/>
                    </a:cubicBezTo>
                    <a:cubicBezTo>
                      <a:pt x="3101902" y="35997"/>
                      <a:pt x="3081090" y="9303"/>
                      <a:pt x="3025893" y="8851"/>
                    </a:cubicBezTo>
                    <a:cubicBezTo>
                      <a:pt x="2885184" y="7720"/>
                      <a:pt x="2744476" y="7720"/>
                      <a:pt x="2603768" y="8851"/>
                    </a:cubicBezTo>
                    <a:cubicBezTo>
                      <a:pt x="2554226" y="9303"/>
                      <a:pt x="2530247" y="33735"/>
                      <a:pt x="2528437" y="84182"/>
                    </a:cubicBezTo>
                    <a:cubicBezTo>
                      <a:pt x="2526627" y="128973"/>
                      <a:pt x="2527758" y="173991"/>
                      <a:pt x="2527758" y="218782"/>
                    </a:cubicBezTo>
                    <a:cubicBezTo>
                      <a:pt x="2527758" y="314246"/>
                      <a:pt x="2527758" y="409710"/>
                      <a:pt x="2527758" y="515807"/>
                    </a:cubicBezTo>
                    <a:cubicBezTo>
                      <a:pt x="2505137" y="497710"/>
                      <a:pt x="2492468" y="487756"/>
                      <a:pt x="2480026" y="477350"/>
                    </a:cubicBezTo>
                    <a:cubicBezTo>
                      <a:pt x="2323935" y="346822"/>
                      <a:pt x="2167844" y="216293"/>
                      <a:pt x="2011527" y="85765"/>
                    </a:cubicBezTo>
                    <a:cubicBezTo>
                      <a:pt x="1874212" y="-28475"/>
                      <a:pt x="1745946" y="-28701"/>
                      <a:pt x="1608405" y="85765"/>
                    </a:cubicBezTo>
                    <a:cubicBezTo>
                      <a:pt x="1322011" y="323974"/>
                      <a:pt x="1035844" y="562634"/>
                      <a:pt x="749451" y="801069"/>
                    </a:cubicBezTo>
                    <a:cubicBezTo>
                      <a:pt x="517350" y="994486"/>
                      <a:pt x="285251" y="1188129"/>
                      <a:pt x="52924" y="1381546"/>
                    </a:cubicBezTo>
                    <a:cubicBezTo>
                      <a:pt x="-14263" y="1437649"/>
                      <a:pt x="-16526" y="1465926"/>
                      <a:pt x="40708" y="1533791"/>
                    </a:cubicBezTo>
                    <a:cubicBezTo>
                      <a:pt x="73510" y="1572701"/>
                      <a:pt x="105859" y="1611837"/>
                      <a:pt x="138661" y="1650747"/>
                    </a:cubicBezTo>
                    <a:cubicBezTo>
                      <a:pt x="187750" y="1708885"/>
                      <a:pt x="220099" y="1711826"/>
                      <a:pt x="278464" y="1662962"/>
                    </a:cubicBezTo>
                    <a:cubicBezTo>
                      <a:pt x="663262" y="1341958"/>
                      <a:pt x="1048060" y="1020501"/>
                      <a:pt x="1433085" y="699497"/>
                    </a:cubicBezTo>
                    <a:cubicBezTo>
                      <a:pt x="1557958" y="595210"/>
                      <a:pt x="1683283" y="490923"/>
                      <a:pt x="1809739" y="385505"/>
                    </a:cubicBezTo>
                    <a:cubicBezTo>
                      <a:pt x="1935970" y="490697"/>
                      <a:pt x="2060164" y="594079"/>
                      <a:pt x="2184132" y="697461"/>
                    </a:cubicBezTo>
                    <a:cubicBezTo>
                      <a:pt x="2570061" y="1019596"/>
                      <a:pt x="2956217" y="1341732"/>
                      <a:pt x="3342147" y="1663867"/>
                    </a:cubicBezTo>
                    <a:cubicBezTo>
                      <a:pt x="3399833" y="1712052"/>
                      <a:pt x="3431956" y="1708658"/>
                      <a:pt x="3481498" y="1649842"/>
                    </a:cubicBezTo>
                    <a:cubicBezTo>
                      <a:pt x="3515204" y="1609801"/>
                      <a:pt x="3548681" y="1569534"/>
                      <a:pt x="3582402" y="1529493"/>
                    </a:cubicBezTo>
                    <a:cubicBezTo>
                      <a:pt x="3635104" y="1466831"/>
                      <a:pt x="3632382" y="1436517"/>
                      <a:pt x="3569041" y="1383809"/>
                    </a:cubicBezTo>
                    <a:close/>
                  </a:path>
                </a:pathLst>
              </a:custGeom>
              <a:grpFill/>
              <a:ln w="3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2D0B8CC-DC10-9C97-88F7-764212661765}"/>
              </a:ext>
            </a:extLst>
          </p:cNvPr>
          <p:cNvGrpSpPr/>
          <p:nvPr/>
        </p:nvGrpSpPr>
        <p:grpSpPr>
          <a:xfrm>
            <a:off x="6000750" y="1418718"/>
            <a:ext cx="5648325" cy="1477389"/>
            <a:chOff x="6105018" y="1580136"/>
            <a:chExt cx="5648325" cy="1477389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2A34C71-5890-3509-1433-FEEDA1701CF2}"/>
                </a:ext>
              </a:extLst>
            </p:cNvPr>
            <p:cNvSpPr/>
            <p:nvPr/>
          </p:nvSpPr>
          <p:spPr>
            <a:xfrm>
              <a:off x="6105018" y="1580136"/>
              <a:ext cx="5648325" cy="1477389"/>
            </a:xfrm>
            <a:prstGeom prst="roundRect">
              <a:avLst>
                <a:gd name="adj" fmla="val 1296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schemeClr val="bg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C8F686-59B6-BCE6-D465-5AD0FE398C47}"/>
                </a:ext>
              </a:extLst>
            </p:cNvPr>
            <p:cNvSpPr/>
            <p:nvPr/>
          </p:nvSpPr>
          <p:spPr>
            <a:xfrm>
              <a:off x="7299049" y="1694172"/>
              <a:ext cx="428335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A25A9D-704C-0AAE-13B1-77ADB205F46B}"/>
                </a:ext>
              </a:extLst>
            </p:cNvPr>
            <p:cNvGrpSpPr/>
            <p:nvPr/>
          </p:nvGrpSpPr>
          <p:grpSpPr>
            <a:xfrm>
              <a:off x="6289398" y="1825220"/>
              <a:ext cx="971807" cy="987221"/>
              <a:chOff x="1027803" y="1665564"/>
              <a:chExt cx="840605" cy="85393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625F08B2-7159-ADCB-300D-CDE549C3D465}"/>
                  </a:ext>
                </a:extLst>
              </p:cNvPr>
              <p:cNvSpPr/>
              <p:nvPr/>
            </p:nvSpPr>
            <p:spPr>
              <a:xfrm>
                <a:off x="1027803" y="1665564"/>
                <a:ext cx="840605" cy="853938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72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Freeform 65">
                <a:extLst>
                  <a:ext uri="{FF2B5EF4-FFF2-40B4-BE49-F238E27FC236}">
                    <a16:creationId xmlns:a16="http://schemas.microsoft.com/office/drawing/2014/main" id="{CA19DD22-2411-E83C-4CFA-18DEEFA99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993" y="1887162"/>
                <a:ext cx="414225" cy="410743"/>
              </a:xfrm>
              <a:custGeom>
                <a:avLst/>
                <a:gdLst>
                  <a:gd name="T0" fmla="*/ 381 w 417"/>
                  <a:gd name="T1" fmla="*/ 203 h 417"/>
                  <a:gd name="T2" fmla="*/ 381 w 417"/>
                  <a:gd name="T3" fmla="*/ 203 h 417"/>
                  <a:gd name="T4" fmla="*/ 416 w 417"/>
                  <a:gd name="T5" fmla="*/ 141 h 417"/>
                  <a:gd name="T6" fmla="*/ 408 w 417"/>
                  <a:gd name="T7" fmla="*/ 106 h 417"/>
                  <a:gd name="T8" fmla="*/ 337 w 417"/>
                  <a:gd name="T9" fmla="*/ 79 h 417"/>
                  <a:gd name="T10" fmla="*/ 319 w 417"/>
                  <a:gd name="T11" fmla="*/ 17 h 417"/>
                  <a:gd name="T12" fmla="*/ 275 w 417"/>
                  <a:gd name="T13" fmla="*/ 0 h 417"/>
                  <a:gd name="T14" fmla="*/ 213 w 417"/>
                  <a:gd name="T15" fmla="*/ 35 h 417"/>
                  <a:gd name="T16" fmla="*/ 151 w 417"/>
                  <a:gd name="T17" fmla="*/ 0 h 417"/>
                  <a:gd name="T18" fmla="*/ 107 w 417"/>
                  <a:gd name="T19" fmla="*/ 17 h 417"/>
                  <a:gd name="T20" fmla="*/ 89 w 417"/>
                  <a:gd name="T21" fmla="*/ 79 h 417"/>
                  <a:gd name="T22" fmla="*/ 18 w 417"/>
                  <a:gd name="T23" fmla="*/ 106 h 417"/>
                  <a:gd name="T24" fmla="*/ 0 w 417"/>
                  <a:gd name="T25" fmla="*/ 141 h 417"/>
                  <a:gd name="T26" fmla="*/ 44 w 417"/>
                  <a:gd name="T27" fmla="*/ 203 h 417"/>
                  <a:gd name="T28" fmla="*/ 0 w 417"/>
                  <a:gd name="T29" fmla="*/ 275 h 417"/>
                  <a:gd name="T30" fmla="*/ 18 w 417"/>
                  <a:gd name="T31" fmla="*/ 310 h 417"/>
                  <a:gd name="T32" fmla="*/ 89 w 417"/>
                  <a:gd name="T33" fmla="*/ 328 h 417"/>
                  <a:gd name="T34" fmla="*/ 107 w 417"/>
                  <a:gd name="T35" fmla="*/ 398 h 417"/>
                  <a:gd name="T36" fmla="*/ 151 w 417"/>
                  <a:gd name="T37" fmla="*/ 416 h 417"/>
                  <a:gd name="T38" fmla="*/ 213 w 417"/>
                  <a:gd name="T39" fmla="*/ 372 h 417"/>
                  <a:gd name="T40" fmla="*/ 275 w 417"/>
                  <a:gd name="T41" fmla="*/ 416 h 417"/>
                  <a:gd name="T42" fmla="*/ 319 w 417"/>
                  <a:gd name="T43" fmla="*/ 398 h 417"/>
                  <a:gd name="T44" fmla="*/ 337 w 417"/>
                  <a:gd name="T45" fmla="*/ 328 h 417"/>
                  <a:gd name="T46" fmla="*/ 408 w 417"/>
                  <a:gd name="T47" fmla="*/ 310 h 417"/>
                  <a:gd name="T48" fmla="*/ 416 w 417"/>
                  <a:gd name="T49" fmla="*/ 265 h 417"/>
                  <a:gd name="T50" fmla="*/ 381 w 417"/>
                  <a:gd name="T51" fmla="*/ 203 h 417"/>
                  <a:gd name="T52" fmla="*/ 213 w 417"/>
                  <a:gd name="T53" fmla="*/ 292 h 417"/>
                  <a:gd name="T54" fmla="*/ 213 w 417"/>
                  <a:gd name="T55" fmla="*/ 292 h 417"/>
                  <a:gd name="T56" fmla="*/ 125 w 417"/>
                  <a:gd name="T57" fmla="*/ 203 h 417"/>
                  <a:gd name="T58" fmla="*/ 213 w 417"/>
                  <a:gd name="T59" fmla="*/ 115 h 417"/>
                  <a:gd name="T60" fmla="*/ 301 w 417"/>
                  <a:gd name="T61" fmla="*/ 203 h 417"/>
                  <a:gd name="T62" fmla="*/ 213 w 417"/>
                  <a:gd name="T63" fmla="*/ 29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7" h="417">
                    <a:moveTo>
                      <a:pt x="381" y="203"/>
                    </a:moveTo>
                    <a:lnTo>
                      <a:pt x="381" y="203"/>
                    </a:lnTo>
                    <a:cubicBezTo>
                      <a:pt x="381" y="177"/>
                      <a:pt x="399" y="159"/>
                      <a:pt x="416" y="141"/>
                    </a:cubicBezTo>
                    <a:cubicBezTo>
                      <a:pt x="416" y="132"/>
                      <a:pt x="408" y="115"/>
                      <a:pt x="408" y="106"/>
                    </a:cubicBezTo>
                    <a:cubicBezTo>
                      <a:pt x="372" y="115"/>
                      <a:pt x="354" y="97"/>
                      <a:pt x="337" y="79"/>
                    </a:cubicBezTo>
                    <a:cubicBezTo>
                      <a:pt x="319" y="62"/>
                      <a:pt x="310" y="44"/>
                      <a:pt x="319" y="17"/>
                    </a:cubicBezTo>
                    <a:cubicBezTo>
                      <a:pt x="310" y="9"/>
                      <a:pt x="293" y="0"/>
                      <a:pt x="275" y="0"/>
                    </a:cubicBezTo>
                    <a:cubicBezTo>
                      <a:pt x="266" y="17"/>
                      <a:pt x="240" y="35"/>
                      <a:pt x="213" y="35"/>
                    </a:cubicBezTo>
                    <a:cubicBezTo>
                      <a:pt x="187" y="35"/>
                      <a:pt x="160" y="17"/>
                      <a:pt x="151" y="0"/>
                    </a:cubicBezTo>
                    <a:cubicBezTo>
                      <a:pt x="133" y="0"/>
                      <a:pt x="116" y="9"/>
                      <a:pt x="107" y="17"/>
                    </a:cubicBezTo>
                    <a:cubicBezTo>
                      <a:pt x="116" y="44"/>
                      <a:pt x="107" y="62"/>
                      <a:pt x="89" y="79"/>
                    </a:cubicBezTo>
                    <a:cubicBezTo>
                      <a:pt x="72" y="97"/>
                      <a:pt x="44" y="115"/>
                      <a:pt x="18" y="106"/>
                    </a:cubicBezTo>
                    <a:cubicBezTo>
                      <a:pt x="18" y="115"/>
                      <a:pt x="9" y="132"/>
                      <a:pt x="0" y="141"/>
                    </a:cubicBezTo>
                    <a:cubicBezTo>
                      <a:pt x="27" y="159"/>
                      <a:pt x="44" y="177"/>
                      <a:pt x="44" y="203"/>
                    </a:cubicBezTo>
                    <a:cubicBezTo>
                      <a:pt x="44" y="230"/>
                      <a:pt x="27" y="256"/>
                      <a:pt x="0" y="275"/>
                    </a:cubicBezTo>
                    <a:cubicBezTo>
                      <a:pt x="9" y="283"/>
                      <a:pt x="18" y="301"/>
                      <a:pt x="18" y="310"/>
                    </a:cubicBezTo>
                    <a:cubicBezTo>
                      <a:pt x="44" y="310"/>
                      <a:pt x="72" y="310"/>
                      <a:pt x="89" y="328"/>
                    </a:cubicBezTo>
                    <a:cubicBezTo>
                      <a:pt x="107" y="345"/>
                      <a:pt x="116" y="372"/>
                      <a:pt x="107" y="398"/>
                    </a:cubicBezTo>
                    <a:cubicBezTo>
                      <a:pt x="116" y="407"/>
                      <a:pt x="133" y="407"/>
                      <a:pt x="151" y="416"/>
                    </a:cubicBezTo>
                    <a:cubicBezTo>
                      <a:pt x="160" y="389"/>
                      <a:pt x="187" y="372"/>
                      <a:pt x="213" y="372"/>
                    </a:cubicBezTo>
                    <a:cubicBezTo>
                      <a:pt x="240" y="372"/>
                      <a:pt x="266" y="389"/>
                      <a:pt x="275" y="416"/>
                    </a:cubicBezTo>
                    <a:cubicBezTo>
                      <a:pt x="293" y="407"/>
                      <a:pt x="310" y="407"/>
                      <a:pt x="319" y="398"/>
                    </a:cubicBezTo>
                    <a:cubicBezTo>
                      <a:pt x="310" y="372"/>
                      <a:pt x="319" y="345"/>
                      <a:pt x="337" y="328"/>
                    </a:cubicBezTo>
                    <a:cubicBezTo>
                      <a:pt x="354" y="310"/>
                      <a:pt x="372" y="301"/>
                      <a:pt x="408" y="310"/>
                    </a:cubicBezTo>
                    <a:cubicBezTo>
                      <a:pt x="408" y="292"/>
                      <a:pt x="416" y="283"/>
                      <a:pt x="416" y="265"/>
                    </a:cubicBezTo>
                    <a:cubicBezTo>
                      <a:pt x="399" y="256"/>
                      <a:pt x="381" y="230"/>
                      <a:pt x="381" y="203"/>
                    </a:cubicBezTo>
                    <a:close/>
                    <a:moveTo>
                      <a:pt x="213" y="292"/>
                    </a:moveTo>
                    <a:lnTo>
                      <a:pt x="213" y="292"/>
                    </a:lnTo>
                    <a:cubicBezTo>
                      <a:pt x="160" y="292"/>
                      <a:pt x="125" y="256"/>
                      <a:pt x="125" y="203"/>
                    </a:cubicBezTo>
                    <a:cubicBezTo>
                      <a:pt x="125" y="159"/>
                      <a:pt x="160" y="115"/>
                      <a:pt x="213" y="115"/>
                    </a:cubicBezTo>
                    <a:cubicBezTo>
                      <a:pt x="266" y="115"/>
                      <a:pt x="301" y="159"/>
                      <a:pt x="301" y="203"/>
                    </a:cubicBezTo>
                    <a:cubicBezTo>
                      <a:pt x="301" y="256"/>
                      <a:pt x="266" y="292"/>
                      <a:pt x="213" y="2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17145" tIns="8573" rIns="17145" bIns="8573" anchor="ctr"/>
              <a:lstStyle/>
              <a:p>
                <a:pPr>
                  <a:defRPr/>
                </a:pPr>
                <a:endParaRPr lang="en-US" sz="9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C736D44-F778-8416-2B62-71F842AFB420}"/>
              </a:ext>
            </a:extLst>
          </p:cNvPr>
          <p:cNvGrpSpPr/>
          <p:nvPr/>
        </p:nvGrpSpPr>
        <p:grpSpPr>
          <a:xfrm>
            <a:off x="6000750" y="4696332"/>
            <a:ext cx="5648325" cy="1477389"/>
            <a:chOff x="6096000" y="4696332"/>
            <a:chExt cx="5648325" cy="1477389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280A624-FBCF-2D6C-23A5-4F62F545CF18}"/>
                </a:ext>
              </a:extLst>
            </p:cNvPr>
            <p:cNvSpPr/>
            <p:nvPr/>
          </p:nvSpPr>
          <p:spPr>
            <a:xfrm>
              <a:off x="6096000" y="4696332"/>
              <a:ext cx="5648325" cy="1477389"/>
            </a:xfrm>
            <a:prstGeom prst="roundRect">
              <a:avLst>
                <a:gd name="adj" fmla="val 1296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schemeClr val="bg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E92E31D-51C5-6471-1ABA-BF64CD4F81A2}"/>
                </a:ext>
              </a:extLst>
            </p:cNvPr>
            <p:cNvSpPr/>
            <p:nvPr/>
          </p:nvSpPr>
          <p:spPr>
            <a:xfrm>
              <a:off x="7290031" y="4810368"/>
              <a:ext cx="428335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E650F12-09A8-7B61-1B80-5AFEA3B03C53}"/>
                </a:ext>
              </a:extLst>
            </p:cNvPr>
            <p:cNvGrpSpPr/>
            <p:nvPr/>
          </p:nvGrpSpPr>
          <p:grpSpPr>
            <a:xfrm>
              <a:off x="6280380" y="4941416"/>
              <a:ext cx="971807" cy="987221"/>
              <a:chOff x="6280380" y="4941416"/>
              <a:chExt cx="971807" cy="98722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37E3262-5074-316C-474F-57AA28458DF7}"/>
                  </a:ext>
                </a:extLst>
              </p:cNvPr>
              <p:cNvSpPr/>
              <p:nvPr/>
            </p:nvSpPr>
            <p:spPr>
              <a:xfrm>
                <a:off x="6280380" y="4941416"/>
                <a:ext cx="971807" cy="98722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72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B3864C55-D646-DCFD-7E19-A4D3F2BC9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192" y="5182935"/>
                <a:ext cx="504183" cy="504183"/>
              </a:xfrm>
              <a:custGeom>
                <a:avLst/>
                <a:gdLst>
                  <a:gd name="T0" fmla="*/ 399 w 444"/>
                  <a:gd name="T1" fmla="*/ 53 h 444"/>
                  <a:gd name="T2" fmla="*/ 399 w 444"/>
                  <a:gd name="T3" fmla="*/ 53 h 444"/>
                  <a:gd name="T4" fmla="*/ 372 w 444"/>
                  <a:gd name="T5" fmla="*/ 53 h 444"/>
                  <a:gd name="T6" fmla="*/ 372 w 444"/>
                  <a:gd name="T7" fmla="*/ 98 h 444"/>
                  <a:gd name="T8" fmla="*/ 293 w 444"/>
                  <a:gd name="T9" fmla="*/ 98 h 444"/>
                  <a:gd name="T10" fmla="*/ 293 w 444"/>
                  <a:gd name="T11" fmla="*/ 53 h 444"/>
                  <a:gd name="T12" fmla="*/ 151 w 444"/>
                  <a:gd name="T13" fmla="*/ 53 h 444"/>
                  <a:gd name="T14" fmla="*/ 151 w 444"/>
                  <a:gd name="T15" fmla="*/ 98 h 444"/>
                  <a:gd name="T16" fmla="*/ 71 w 444"/>
                  <a:gd name="T17" fmla="*/ 98 h 444"/>
                  <a:gd name="T18" fmla="*/ 71 w 444"/>
                  <a:gd name="T19" fmla="*/ 53 h 444"/>
                  <a:gd name="T20" fmla="*/ 45 w 444"/>
                  <a:gd name="T21" fmla="*/ 53 h 444"/>
                  <a:gd name="T22" fmla="*/ 0 w 444"/>
                  <a:gd name="T23" fmla="*/ 98 h 444"/>
                  <a:gd name="T24" fmla="*/ 0 w 444"/>
                  <a:gd name="T25" fmla="*/ 399 h 444"/>
                  <a:gd name="T26" fmla="*/ 45 w 444"/>
                  <a:gd name="T27" fmla="*/ 443 h 444"/>
                  <a:gd name="T28" fmla="*/ 399 w 444"/>
                  <a:gd name="T29" fmla="*/ 443 h 444"/>
                  <a:gd name="T30" fmla="*/ 443 w 444"/>
                  <a:gd name="T31" fmla="*/ 399 h 444"/>
                  <a:gd name="T32" fmla="*/ 443 w 444"/>
                  <a:gd name="T33" fmla="*/ 98 h 444"/>
                  <a:gd name="T34" fmla="*/ 399 w 444"/>
                  <a:gd name="T35" fmla="*/ 53 h 444"/>
                  <a:gd name="T36" fmla="*/ 399 w 444"/>
                  <a:gd name="T37" fmla="*/ 399 h 444"/>
                  <a:gd name="T38" fmla="*/ 399 w 444"/>
                  <a:gd name="T39" fmla="*/ 399 h 444"/>
                  <a:gd name="T40" fmla="*/ 45 w 444"/>
                  <a:gd name="T41" fmla="*/ 399 h 444"/>
                  <a:gd name="T42" fmla="*/ 45 w 444"/>
                  <a:gd name="T43" fmla="*/ 196 h 444"/>
                  <a:gd name="T44" fmla="*/ 399 w 444"/>
                  <a:gd name="T45" fmla="*/ 196 h 444"/>
                  <a:gd name="T46" fmla="*/ 399 w 444"/>
                  <a:gd name="T47" fmla="*/ 399 h 444"/>
                  <a:gd name="T48" fmla="*/ 124 w 444"/>
                  <a:gd name="T49" fmla="*/ 0 h 444"/>
                  <a:gd name="T50" fmla="*/ 124 w 444"/>
                  <a:gd name="T51" fmla="*/ 0 h 444"/>
                  <a:gd name="T52" fmla="*/ 89 w 444"/>
                  <a:gd name="T53" fmla="*/ 0 h 444"/>
                  <a:gd name="T54" fmla="*/ 89 w 444"/>
                  <a:gd name="T55" fmla="*/ 89 h 444"/>
                  <a:gd name="T56" fmla="*/ 124 w 444"/>
                  <a:gd name="T57" fmla="*/ 89 h 444"/>
                  <a:gd name="T58" fmla="*/ 124 w 444"/>
                  <a:gd name="T59" fmla="*/ 0 h 444"/>
                  <a:gd name="T60" fmla="*/ 354 w 444"/>
                  <a:gd name="T61" fmla="*/ 0 h 444"/>
                  <a:gd name="T62" fmla="*/ 354 w 444"/>
                  <a:gd name="T63" fmla="*/ 0 h 444"/>
                  <a:gd name="T64" fmla="*/ 319 w 444"/>
                  <a:gd name="T65" fmla="*/ 0 h 444"/>
                  <a:gd name="T66" fmla="*/ 319 w 444"/>
                  <a:gd name="T67" fmla="*/ 89 h 444"/>
                  <a:gd name="T68" fmla="*/ 354 w 444"/>
                  <a:gd name="T69" fmla="*/ 89 h 444"/>
                  <a:gd name="T70" fmla="*/ 354 w 444"/>
                  <a:gd name="T7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444">
                    <a:moveTo>
                      <a:pt x="399" y="53"/>
                    </a:moveTo>
                    <a:lnTo>
                      <a:pt x="399" y="53"/>
                    </a:ln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98"/>
                      <a:pt x="372" y="98"/>
                      <a:pt x="372" y="98"/>
                    </a:cubicBezTo>
                    <a:cubicBezTo>
                      <a:pt x="293" y="98"/>
                      <a:pt x="293" y="98"/>
                      <a:pt x="293" y="98"/>
                    </a:cubicBezTo>
                    <a:cubicBezTo>
                      <a:pt x="293" y="53"/>
                      <a:pt x="293" y="53"/>
                      <a:pt x="293" y="53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1" y="98"/>
                      <a:pt x="151" y="98"/>
                      <a:pt x="15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18" y="53"/>
                      <a:pt x="0" y="71"/>
                      <a:pt x="0" y="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425"/>
                      <a:pt x="18" y="443"/>
                      <a:pt x="45" y="443"/>
                    </a:cubicBezTo>
                    <a:cubicBezTo>
                      <a:pt x="399" y="443"/>
                      <a:pt x="399" y="443"/>
                      <a:pt x="399" y="443"/>
                    </a:cubicBezTo>
                    <a:cubicBezTo>
                      <a:pt x="425" y="443"/>
                      <a:pt x="443" y="425"/>
                      <a:pt x="443" y="399"/>
                    </a:cubicBezTo>
                    <a:cubicBezTo>
                      <a:pt x="443" y="98"/>
                      <a:pt x="443" y="98"/>
                      <a:pt x="443" y="98"/>
                    </a:cubicBezTo>
                    <a:cubicBezTo>
                      <a:pt x="443" y="71"/>
                      <a:pt x="425" y="53"/>
                      <a:pt x="399" y="53"/>
                    </a:cubicBezTo>
                    <a:close/>
                    <a:moveTo>
                      <a:pt x="399" y="399"/>
                    </a:moveTo>
                    <a:lnTo>
                      <a:pt x="399" y="399"/>
                    </a:lnTo>
                    <a:cubicBezTo>
                      <a:pt x="45" y="399"/>
                      <a:pt x="45" y="399"/>
                      <a:pt x="45" y="399"/>
                    </a:cubicBezTo>
                    <a:cubicBezTo>
                      <a:pt x="45" y="196"/>
                      <a:pt x="45" y="196"/>
                      <a:pt x="45" y="196"/>
                    </a:cubicBezTo>
                    <a:cubicBezTo>
                      <a:pt x="399" y="196"/>
                      <a:pt x="399" y="196"/>
                      <a:pt x="399" y="196"/>
                    </a:cubicBezTo>
                    <a:lnTo>
                      <a:pt x="399" y="399"/>
                    </a:lnTo>
                    <a:close/>
                    <a:moveTo>
                      <a:pt x="124" y="0"/>
                    </a:moveTo>
                    <a:lnTo>
                      <a:pt x="124" y="0"/>
                    </a:lnTo>
                    <a:cubicBezTo>
                      <a:pt x="89" y="0"/>
                      <a:pt x="89" y="0"/>
                      <a:pt x="89" y="0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124" y="89"/>
                      <a:pt x="124" y="89"/>
                      <a:pt x="124" y="89"/>
                    </a:cubicBezTo>
                    <a:lnTo>
                      <a:pt x="124" y="0"/>
                    </a:lnTo>
                    <a:close/>
                    <a:moveTo>
                      <a:pt x="354" y="0"/>
                    </a:moveTo>
                    <a:lnTo>
                      <a:pt x="354" y="0"/>
                    </a:lnTo>
                    <a:cubicBezTo>
                      <a:pt x="319" y="0"/>
                      <a:pt x="319" y="0"/>
                      <a:pt x="319" y="0"/>
                    </a:cubicBezTo>
                    <a:cubicBezTo>
                      <a:pt x="319" y="89"/>
                      <a:pt x="319" y="89"/>
                      <a:pt x="319" y="89"/>
                    </a:cubicBezTo>
                    <a:cubicBezTo>
                      <a:pt x="354" y="89"/>
                      <a:pt x="354" y="89"/>
                      <a:pt x="354" y="89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17145" tIns="8573" rIns="17145" bIns="8573" anchor="ctr"/>
              <a:lstStyle/>
              <a:p>
                <a:pPr>
                  <a:defRPr/>
                </a:pPr>
                <a:endParaRPr lang="en-US" sz="9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508B800-0173-24BB-22F0-2506F3497AC2}"/>
              </a:ext>
            </a:extLst>
          </p:cNvPr>
          <p:cNvGrpSpPr/>
          <p:nvPr/>
        </p:nvGrpSpPr>
        <p:grpSpPr>
          <a:xfrm>
            <a:off x="6000750" y="3057525"/>
            <a:ext cx="5648325" cy="1477389"/>
            <a:chOff x="6096000" y="3057525"/>
            <a:chExt cx="5648325" cy="1477389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A37D816-1F9A-9098-1AF5-5720D1D4DB54}"/>
                </a:ext>
              </a:extLst>
            </p:cNvPr>
            <p:cNvSpPr/>
            <p:nvPr/>
          </p:nvSpPr>
          <p:spPr>
            <a:xfrm>
              <a:off x="6096000" y="3057525"/>
              <a:ext cx="5648325" cy="1477389"/>
            </a:xfrm>
            <a:prstGeom prst="roundRect">
              <a:avLst>
                <a:gd name="adj" fmla="val 1296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schemeClr val="bg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4382917-1B07-DBF5-72E8-F2AA3BF52057}"/>
                </a:ext>
              </a:extLst>
            </p:cNvPr>
            <p:cNvSpPr/>
            <p:nvPr/>
          </p:nvSpPr>
          <p:spPr>
            <a:xfrm>
              <a:off x="7290031" y="3171561"/>
              <a:ext cx="428335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单击此处输入文本内容，可调整文字的颜色或者大小等属性，可直接复制粘贴文本内容。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DEF10F9-AAED-142A-FB06-2A5C13D110FB}"/>
                </a:ext>
              </a:extLst>
            </p:cNvPr>
            <p:cNvSpPr/>
            <p:nvPr/>
          </p:nvSpPr>
          <p:spPr>
            <a:xfrm>
              <a:off x="6280380" y="3302609"/>
              <a:ext cx="971807" cy="98722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 w="127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102">
              <a:extLst>
                <a:ext uri="{FF2B5EF4-FFF2-40B4-BE49-F238E27FC236}">
                  <a16:creationId xmlns:a16="http://schemas.microsoft.com/office/drawing/2014/main" id="{08ED065D-BD00-3E5D-03E8-1517AE11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811" y="3541095"/>
              <a:ext cx="566944" cy="510249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7145" tIns="8573" rIns="17145" bIns="8573" anchor="ctr"/>
            <a:lstStyle/>
            <a:p>
              <a:pPr>
                <a:defRPr/>
              </a:pPr>
              <a:endParaRPr lang="en-US" sz="9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9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年中工作概述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CA3C54-5376-D647-801B-4C70F7059B82}"/>
              </a:ext>
            </a:extLst>
          </p:cNvPr>
          <p:cNvGrpSpPr/>
          <p:nvPr/>
        </p:nvGrpSpPr>
        <p:grpSpPr>
          <a:xfrm>
            <a:off x="538163" y="1667254"/>
            <a:ext cx="3352800" cy="3920368"/>
            <a:chOff x="538163" y="2334004"/>
            <a:chExt cx="3352800" cy="3920368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3177B0A-5BD1-5647-3F1F-5F413929F1E9}"/>
                </a:ext>
              </a:extLst>
            </p:cNvPr>
            <p:cNvSpPr/>
            <p:nvPr/>
          </p:nvSpPr>
          <p:spPr>
            <a:xfrm>
              <a:off x="538163" y="2334004"/>
              <a:ext cx="3352800" cy="3920368"/>
            </a:xfrm>
            <a:custGeom>
              <a:avLst/>
              <a:gdLst>
                <a:gd name="connsiteX0" fmla="*/ 1676400 w 3352800"/>
                <a:gd name="connsiteY0" fmla="*/ 0 h 4046611"/>
                <a:gd name="connsiteX1" fmla="*/ 3352800 w 3352800"/>
                <a:gd name="connsiteY1" fmla="*/ 1676400 h 4046611"/>
                <a:gd name="connsiteX2" fmla="*/ 3352800 w 3352800"/>
                <a:gd name="connsiteY2" fmla="*/ 3952483 h 4046611"/>
                <a:gd name="connsiteX3" fmla="*/ 3348047 w 3352800"/>
                <a:gd name="connsiteY3" fmla="*/ 4046611 h 4046611"/>
                <a:gd name="connsiteX4" fmla="*/ 4753 w 3352800"/>
                <a:gd name="connsiteY4" fmla="*/ 4046611 h 4046611"/>
                <a:gd name="connsiteX5" fmla="*/ 0 w 3352800"/>
                <a:gd name="connsiteY5" fmla="*/ 3952483 h 4046611"/>
                <a:gd name="connsiteX6" fmla="*/ 0 w 3352800"/>
                <a:gd name="connsiteY6" fmla="*/ 1676400 h 4046611"/>
                <a:gd name="connsiteX7" fmla="*/ 1676400 w 3352800"/>
                <a:gd name="connsiteY7" fmla="*/ 0 h 404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2800" h="4046611">
                  <a:moveTo>
                    <a:pt x="1676400" y="0"/>
                  </a:moveTo>
                  <a:cubicBezTo>
                    <a:pt x="2602250" y="0"/>
                    <a:pt x="3352800" y="750550"/>
                    <a:pt x="3352800" y="1676400"/>
                  </a:cubicBezTo>
                  <a:lnTo>
                    <a:pt x="3352800" y="3952483"/>
                  </a:lnTo>
                  <a:lnTo>
                    <a:pt x="3348047" y="4046611"/>
                  </a:lnTo>
                  <a:lnTo>
                    <a:pt x="4753" y="4046611"/>
                  </a:lnTo>
                  <a:lnTo>
                    <a:pt x="0" y="3952483"/>
                  </a:lnTo>
                  <a:lnTo>
                    <a:pt x="0" y="1676400"/>
                  </a:lnTo>
                  <a:cubicBezTo>
                    <a:pt x="0" y="750550"/>
                    <a:pt x="750550" y="0"/>
                    <a:pt x="1676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36BD2C-A947-3F2F-92AA-709137D0A7FE}"/>
                </a:ext>
              </a:extLst>
            </p:cNvPr>
            <p:cNvSpPr txBox="1"/>
            <p:nvPr/>
          </p:nvSpPr>
          <p:spPr>
            <a:xfrm>
              <a:off x="959763" y="3980692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92CF942-BE0D-0E12-730C-F4FF3D27CA94}"/>
                </a:ext>
              </a:extLst>
            </p:cNvPr>
            <p:cNvGrpSpPr/>
            <p:nvPr/>
          </p:nvGrpSpPr>
          <p:grpSpPr>
            <a:xfrm>
              <a:off x="1570470" y="2602904"/>
              <a:ext cx="1288186" cy="1288186"/>
              <a:chOff x="1685830" y="2602904"/>
              <a:chExt cx="1288186" cy="128818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C269627-583D-FB66-575C-A184878441F8}"/>
                  </a:ext>
                </a:extLst>
              </p:cNvPr>
              <p:cNvSpPr/>
              <p:nvPr/>
            </p:nvSpPr>
            <p:spPr>
              <a:xfrm>
                <a:off x="1685830" y="2602904"/>
                <a:ext cx="1288186" cy="1288186"/>
              </a:xfrm>
              <a:prstGeom prst="ellipse">
                <a:avLst/>
              </a:prstGeom>
              <a:solidFill>
                <a:srgbClr val="0070C0">
                  <a:alpha val="10000"/>
                </a:srgbClr>
              </a:soli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1B1E6B9-7624-532F-46B4-258243818125}"/>
                  </a:ext>
                </a:extLst>
              </p:cNvPr>
              <p:cNvSpPr/>
              <p:nvPr/>
            </p:nvSpPr>
            <p:spPr>
              <a:xfrm>
                <a:off x="1820525" y="2737599"/>
                <a:ext cx="1018796" cy="1018796"/>
              </a:xfrm>
              <a:prstGeom prst="ellipse">
                <a:avLst/>
              </a:prstGeom>
              <a:gradFill>
                <a:gsLst>
                  <a:gs pos="95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23B838-1437-F196-3B1F-210464CC336D}"/>
              </a:ext>
            </a:extLst>
          </p:cNvPr>
          <p:cNvGrpSpPr/>
          <p:nvPr/>
        </p:nvGrpSpPr>
        <p:grpSpPr>
          <a:xfrm>
            <a:off x="4419600" y="1667254"/>
            <a:ext cx="3352800" cy="3920368"/>
            <a:chOff x="538163" y="2334004"/>
            <a:chExt cx="3352800" cy="3920368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CF09416-2B53-2B88-5E62-5E495634D9E7}"/>
                </a:ext>
              </a:extLst>
            </p:cNvPr>
            <p:cNvSpPr/>
            <p:nvPr/>
          </p:nvSpPr>
          <p:spPr>
            <a:xfrm>
              <a:off x="538163" y="2334004"/>
              <a:ext cx="3352800" cy="3920368"/>
            </a:xfrm>
            <a:custGeom>
              <a:avLst/>
              <a:gdLst>
                <a:gd name="connsiteX0" fmla="*/ 1676400 w 3352800"/>
                <a:gd name="connsiteY0" fmla="*/ 0 h 4046611"/>
                <a:gd name="connsiteX1" fmla="*/ 3352800 w 3352800"/>
                <a:gd name="connsiteY1" fmla="*/ 1676400 h 4046611"/>
                <a:gd name="connsiteX2" fmla="*/ 3352800 w 3352800"/>
                <a:gd name="connsiteY2" fmla="*/ 3952483 h 4046611"/>
                <a:gd name="connsiteX3" fmla="*/ 3348047 w 3352800"/>
                <a:gd name="connsiteY3" fmla="*/ 4046611 h 4046611"/>
                <a:gd name="connsiteX4" fmla="*/ 4753 w 3352800"/>
                <a:gd name="connsiteY4" fmla="*/ 4046611 h 4046611"/>
                <a:gd name="connsiteX5" fmla="*/ 0 w 3352800"/>
                <a:gd name="connsiteY5" fmla="*/ 3952483 h 4046611"/>
                <a:gd name="connsiteX6" fmla="*/ 0 w 3352800"/>
                <a:gd name="connsiteY6" fmla="*/ 1676400 h 4046611"/>
                <a:gd name="connsiteX7" fmla="*/ 1676400 w 3352800"/>
                <a:gd name="connsiteY7" fmla="*/ 0 h 404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2800" h="4046611">
                  <a:moveTo>
                    <a:pt x="1676400" y="0"/>
                  </a:moveTo>
                  <a:cubicBezTo>
                    <a:pt x="2602250" y="0"/>
                    <a:pt x="3352800" y="750550"/>
                    <a:pt x="3352800" y="1676400"/>
                  </a:cubicBezTo>
                  <a:lnTo>
                    <a:pt x="3352800" y="3952483"/>
                  </a:lnTo>
                  <a:lnTo>
                    <a:pt x="3348047" y="4046611"/>
                  </a:lnTo>
                  <a:lnTo>
                    <a:pt x="4753" y="4046611"/>
                  </a:lnTo>
                  <a:lnTo>
                    <a:pt x="0" y="3952483"/>
                  </a:lnTo>
                  <a:lnTo>
                    <a:pt x="0" y="1676400"/>
                  </a:lnTo>
                  <a:cubicBezTo>
                    <a:pt x="0" y="750550"/>
                    <a:pt x="750550" y="0"/>
                    <a:pt x="1676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8D46587-FE0B-8357-12F3-A7C71D7A18B6}"/>
                </a:ext>
              </a:extLst>
            </p:cNvPr>
            <p:cNvSpPr txBox="1"/>
            <p:nvPr/>
          </p:nvSpPr>
          <p:spPr>
            <a:xfrm>
              <a:off x="959763" y="3980692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BD080BD-3FAB-ED26-8C86-665A6485EFFF}"/>
                </a:ext>
              </a:extLst>
            </p:cNvPr>
            <p:cNvGrpSpPr/>
            <p:nvPr/>
          </p:nvGrpSpPr>
          <p:grpSpPr>
            <a:xfrm>
              <a:off x="1570470" y="2602904"/>
              <a:ext cx="1288186" cy="1288186"/>
              <a:chOff x="1685830" y="2602904"/>
              <a:chExt cx="1288186" cy="128818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81B10D2-B9C2-14EF-DBD8-26840A04DE5C}"/>
                  </a:ext>
                </a:extLst>
              </p:cNvPr>
              <p:cNvSpPr/>
              <p:nvPr/>
            </p:nvSpPr>
            <p:spPr>
              <a:xfrm>
                <a:off x="1685830" y="2602904"/>
                <a:ext cx="1288186" cy="1288186"/>
              </a:xfrm>
              <a:prstGeom prst="ellipse">
                <a:avLst/>
              </a:prstGeom>
              <a:solidFill>
                <a:srgbClr val="00B0F0">
                  <a:alpha val="10000"/>
                </a:srgbClr>
              </a:soli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16B0955-45B6-16C9-F8EB-A9E758D9C5D4}"/>
                  </a:ext>
                </a:extLst>
              </p:cNvPr>
              <p:cNvSpPr/>
              <p:nvPr/>
            </p:nvSpPr>
            <p:spPr>
              <a:xfrm>
                <a:off x="1820525" y="2737599"/>
                <a:ext cx="1018796" cy="1018796"/>
              </a:xfrm>
              <a:prstGeom prst="ellipse">
                <a:avLst/>
              </a:prstGeom>
              <a:gradFill>
                <a:gsLst>
                  <a:gs pos="95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860167F-2833-FFA7-43C1-E3F694670AE4}"/>
              </a:ext>
            </a:extLst>
          </p:cNvPr>
          <p:cNvGrpSpPr/>
          <p:nvPr/>
        </p:nvGrpSpPr>
        <p:grpSpPr>
          <a:xfrm>
            <a:off x="8301037" y="1667254"/>
            <a:ext cx="3352800" cy="3920368"/>
            <a:chOff x="538163" y="2334004"/>
            <a:chExt cx="3352800" cy="3920368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F29308C-D359-6E3E-F53A-BD4A9FC058BC}"/>
                </a:ext>
              </a:extLst>
            </p:cNvPr>
            <p:cNvSpPr/>
            <p:nvPr/>
          </p:nvSpPr>
          <p:spPr>
            <a:xfrm>
              <a:off x="538163" y="2334004"/>
              <a:ext cx="3352800" cy="3920368"/>
            </a:xfrm>
            <a:custGeom>
              <a:avLst/>
              <a:gdLst>
                <a:gd name="connsiteX0" fmla="*/ 1676400 w 3352800"/>
                <a:gd name="connsiteY0" fmla="*/ 0 h 4046611"/>
                <a:gd name="connsiteX1" fmla="*/ 3352800 w 3352800"/>
                <a:gd name="connsiteY1" fmla="*/ 1676400 h 4046611"/>
                <a:gd name="connsiteX2" fmla="*/ 3352800 w 3352800"/>
                <a:gd name="connsiteY2" fmla="*/ 3952483 h 4046611"/>
                <a:gd name="connsiteX3" fmla="*/ 3348047 w 3352800"/>
                <a:gd name="connsiteY3" fmla="*/ 4046611 h 4046611"/>
                <a:gd name="connsiteX4" fmla="*/ 4753 w 3352800"/>
                <a:gd name="connsiteY4" fmla="*/ 4046611 h 4046611"/>
                <a:gd name="connsiteX5" fmla="*/ 0 w 3352800"/>
                <a:gd name="connsiteY5" fmla="*/ 3952483 h 4046611"/>
                <a:gd name="connsiteX6" fmla="*/ 0 w 3352800"/>
                <a:gd name="connsiteY6" fmla="*/ 1676400 h 4046611"/>
                <a:gd name="connsiteX7" fmla="*/ 1676400 w 3352800"/>
                <a:gd name="connsiteY7" fmla="*/ 0 h 404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2800" h="4046611">
                  <a:moveTo>
                    <a:pt x="1676400" y="0"/>
                  </a:moveTo>
                  <a:cubicBezTo>
                    <a:pt x="2602250" y="0"/>
                    <a:pt x="3352800" y="750550"/>
                    <a:pt x="3352800" y="1676400"/>
                  </a:cubicBezTo>
                  <a:lnTo>
                    <a:pt x="3352800" y="3952483"/>
                  </a:lnTo>
                  <a:lnTo>
                    <a:pt x="3348047" y="4046611"/>
                  </a:lnTo>
                  <a:lnTo>
                    <a:pt x="4753" y="4046611"/>
                  </a:lnTo>
                  <a:lnTo>
                    <a:pt x="0" y="3952483"/>
                  </a:lnTo>
                  <a:lnTo>
                    <a:pt x="0" y="1676400"/>
                  </a:lnTo>
                  <a:cubicBezTo>
                    <a:pt x="0" y="750550"/>
                    <a:pt x="750550" y="0"/>
                    <a:pt x="1676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C9EDBD1-FBB3-6A6C-2805-840B4CC3AEF4}"/>
                </a:ext>
              </a:extLst>
            </p:cNvPr>
            <p:cNvSpPr txBox="1"/>
            <p:nvPr/>
          </p:nvSpPr>
          <p:spPr>
            <a:xfrm>
              <a:off x="959763" y="3980692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60C4FA6-B4CF-A400-278E-62E79CCE2E76}"/>
                </a:ext>
              </a:extLst>
            </p:cNvPr>
            <p:cNvGrpSpPr/>
            <p:nvPr/>
          </p:nvGrpSpPr>
          <p:grpSpPr>
            <a:xfrm>
              <a:off x="1570470" y="2602904"/>
              <a:ext cx="1288186" cy="1288186"/>
              <a:chOff x="1685830" y="2602904"/>
              <a:chExt cx="1288186" cy="128818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3012222-4FC3-EE89-AAC7-542A25478293}"/>
                  </a:ext>
                </a:extLst>
              </p:cNvPr>
              <p:cNvSpPr/>
              <p:nvPr/>
            </p:nvSpPr>
            <p:spPr>
              <a:xfrm>
                <a:off x="1685830" y="2602904"/>
                <a:ext cx="1288186" cy="1288186"/>
              </a:xfrm>
              <a:prstGeom prst="ellipse">
                <a:avLst/>
              </a:prstGeom>
              <a:solidFill>
                <a:srgbClr val="0070C0">
                  <a:alpha val="10000"/>
                </a:srgbClr>
              </a:soli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D381341-804B-EA86-9F4F-530897DB51E9}"/>
                  </a:ext>
                </a:extLst>
              </p:cNvPr>
              <p:cNvSpPr/>
              <p:nvPr/>
            </p:nvSpPr>
            <p:spPr>
              <a:xfrm>
                <a:off x="1820525" y="2737599"/>
                <a:ext cx="1018796" cy="1018796"/>
              </a:xfrm>
              <a:prstGeom prst="ellipse">
                <a:avLst/>
              </a:prstGeom>
              <a:gradFill>
                <a:gsLst>
                  <a:gs pos="95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srgbClr val="FCB14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99720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年中工作概述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D010C53-9DF3-B651-61B5-2BD2F12193E8}"/>
              </a:ext>
            </a:extLst>
          </p:cNvPr>
          <p:cNvGrpSpPr/>
          <p:nvPr/>
        </p:nvGrpSpPr>
        <p:grpSpPr>
          <a:xfrm>
            <a:off x="4476432" y="1994091"/>
            <a:ext cx="3239135" cy="3165205"/>
            <a:chOff x="4009390" y="1697355"/>
            <a:chExt cx="4173220" cy="4077970"/>
          </a:xfrm>
        </p:grpSpPr>
        <p:sp>
          <p:nvSpPr>
            <p:cNvPr id="16" name="图形">
              <a:extLst>
                <a:ext uri="{FF2B5EF4-FFF2-40B4-BE49-F238E27FC236}">
                  <a16:creationId xmlns:a16="http://schemas.microsoft.com/office/drawing/2014/main" id="{ABE993B1-4EC0-3D76-1F9E-3833E24E200A}"/>
                </a:ext>
              </a:extLst>
            </p:cNvPr>
            <p:cNvSpPr/>
            <p:nvPr/>
          </p:nvSpPr>
          <p:spPr bwMode="auto">
            <a:xfrm>
              <a:off x="6833870" y="2740660"/>
              <a:ext cx="1348740" cy="1969770"/>
            </a:xfrm>
            <a:custGeom>
              <a:avLst/>
              <a:gdLst>
                <a:gd name="T0" fmla="*/ 434 w 551"/>
                <a:gd name="T1" fmla="*/ 125 h 804"/>
                <a:gd name="T2" fmla="*/ 370 w 551"/>
                <a:gd name="T3" fmla="*/ 189 h 804"/>
                <a:gd name="T4" fmla="*/ 434 w 551"/>
                <a:gd name="T5" fmla="*/ 125 h 804"/>
                <a:gd name="T6" fmla="*/ 114 w 551"/>
                <a:gd name="T7" fmla="*/ 11 h 804"/>
                <a:gd name="T8" fmla="*/ 0 w 551"/>
                <a:gd name="T9" fmla="*/ 253 h 804"/>
                <a:gd name="T10" fmla="*/ 306 w 551"/>
                <a:gd name="T11" fmla="*/ 253 h 804"/>
                <a:gd name="T12" fmla="*/ 306 w 551"/>
                <a:gd name="T13" fmla="*/ 253 h 804"/>
                <a:gd name="T14" fmla="*/ 370 w 551"/>
                <a:gd name="T15" fmla="*/ 407 h 804"/>
                <a:gd name="T16" fmla="*/ 306 w 551"/>
                <a:gd name="T17" fmla="*/ 560 h 804"/>
                <a:gd name="T18" fmla="*/ 0 w 551"/>
                <a:gd name="T19" fmla="*/ 560 h 804"/>
                <a:gd name="T20" fmla="*/ 114 w 551"/>
                <a:gd name="T21" fmla="*/ 802 h 804"/>
                <a:gd name="T22" fmla="*/ 153 w 551"/>
                <a:gd name="T23" fmla="*/ 804 h 804"/>
                <a:gd name="T24" fmla="*/ 434 w 551"/>
                <a:gd name="T25" fmla="*/ 688 h 804"/>
                <a:gd name="T26" fmla="*/ 551 w 551"/>
                <a:gd name="T27" fmla="*/ 407 h 804"/>
                <a:gd name="T28" fmla="*/ 434 w 551"/>
                <a:gd name="T29" fmla="*/ 12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1" h="804">
                  <a:moveTo>
                    <a:pt x="434" y="125"/>
                  </a:moveTo>
                  <a:cubicBezTo>
                    <a:pt x="370" y="189"/>
                    <a:pt x="370" y="189"/>
                    <a:pt x="370" y="189"/>
                  </a:cubicBezTo>
                  <a:cubicBezTo>
                    <a:pt x="434" y="125"/>
                    <a:pt x="434" y="125"/>
                    <a:pt x="434" y="125"/>
                  </a:cubicBezTo>
                  <a:cubicBezTo>
                    <a:pt x="347" y="38"/>
                    <a:pt x="228" y="0"/>
                    <a:pt x="114" y="11"/>
                  </a:cubicBezTo>
                  <a:cubicBezTo>
                    <a:pt x="105" y="102"/>
                    <a:pt x="65" y="187"/>
                    <a:pt x="0" y="253"/>
                  </a:cubicBezTo>
                  <a:cubicBezTo>
                    <a:pt x="84" y="169"/>
                    <a:pt x="222" y="169"/>
                    <a:pt x="306" y="253"/>
                  </a:cubicBezTo>
                  <a:cubicBezTo>
                    <a:pt x="306" y="253"/>
                    <a:pt x="306" y="253"/>
                    <a:pt x="306" y="253"/>
                  </a:cubicBezTo>
                  <a:cubicBezTo>
                    <a:pt x="347" y="294"/>
                    <a:pt x="370" y="349"/>
                    <a:pt x="370" y="407"/>
                  </a:cubicBezTo>
                  <a:cubicBezTo>
                    <a:pt x="370" y="465"/>
                    <a:pt x="347" y="519"/>
                    <a:pt x="306" y="560"/>
                  </a:cubicBezTo>
                  <a:cubicBezTo>
                    <a:pt x="222" y="645"/>
                    <a:pt x="84" y="645"/>
                    <a:pt x="0" y="560"/>
                  </a:cubicBezTo>
                  <a:cubicBezTo>
                    <a:pt x="65" y="626"/>
                    <a:pt x="105" y="711"/>
                    <a:pt x="114" y="802"/>
                  </a:cubicBezTo>
                  <a:cubicBezTo>
                    <a:pt x="127" y="803"/>
                    <a:pt x="140" y="804"/>
                    <a:pt x="153" y="804"/>
                  </a:cubicBezTo>
                  <a:cubicBezTo>
                    <a:pt x="255" y="804"/>
                    <a:pt x="357" y="765"/>
                    <a:pt x="434" y="688"/>
                  </a:cubicBezTo>
                  <a:cubicBezTo>
                    <a:pt x="509" y="613"/>
                    <a:pt x="551" y="513"/>
                    <a:pt x="551" y="407"/>
                  </a:cubicBezTo>
                  <a:cubicBezTo>
                    <a:pt x="551" y="300"/>
                    <a:pt x="509" y="200"/>
                    <a:pt x="434" y="12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图形">
              <a:extLst>
                <a:ext uri="{FF2B5EF4-FFF2-40B4-BE49-F238E27FC236}">
                  <a16:creationId xmlns:a16="http://schemas.microsoft.com/office/drawing/2014/main" id="{0EA5DF80-6721-2B9F-FB12-209ECF73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170" y="336042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图形">
              <a:extLst>
                <a:ext uri="{FF2B5EF4-FFF2-40B4-BE49-F238E27FC236}">
                  <a16:creationId xmlns:a16="http://schemas.microsoft.com/office/drawing/2014/main" id="{9E96B3F2-7017-CC76-7C1E-7364F0E4A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0170" y="348742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>
              <a:extLst>
                <a:ext uri="{FF2B5EF4-FFF2-40B4-BE49-F238E27FC236}">
                  <a16:creationId xmlns:a16="http://schemas.microsoft.com/office/drawing/2014/main" id="{4DDBBBDA-3AF4-D04E-8296-B16F44991D70}"/>
                </a:ext>
              </a:extLst>
            </p:cNvPr>
            <p:cNvSpPr/>
            <p:nvPr/>
          </p:nvSpPr>
          <p:spPr bwMode="auto">
            <a:xfrm>
              <a:off x="4009390" y="2763520"/>
              <a:ext cx="1444625" cy="1946910"/>
            </a:xfrm>
            <a:custGeom>
              <a:avLst/>
              <a:gdLst>
                <a:gd name="T0" fmla="*/ 283 w 590"/>
                <a:gd name="T1" fmla="*/ 551 h 795"/>
                <a:gd name="T2" fmla="*/ 283 w 590"/>
                <a:gd name="T3" fmla="*/ 244 h 795"/>
                <a:gd name="T4" fmla="*/ 437 w 590"/>
                <a:gd name="T5" fmla="*/ 181 h 795"/>
                <a:gd name="T6" fmla="*/ 590 w 590"/>
                <a:gd name="T7" fmla="*/ 244 h 795"/>
                <a:gd name="T8" fmla="*/ 475 w 590"/>
                <a:gd name="T9" fmla="*/ 2 h 795"/>
                <a:gd name="T10" fmla="*/ 437 w 590"/>
                <a:gd name="T11" fmla="*/ 0 h 795"/>
                <a:gd name="T12" fmla="*/ 156 w 590"/>
                <a:gd name="T13" fmla="*/ 116 h 795"/>
                <a:gd name="T14" fmla="*/ 156 w 590"/>
                <a:gd name="T15" fmla="*/ 679 h 795"/>
                <a:gd name="T16" fmla="*/ 437 w 590"/>
                <a:gd name="T17" fmla="*/ 795 h 795"/>
                <a:gd name="T18" fmla="*/ 476 w 590"/>
                <a:gd name="T19" fmla="*/ 793 h 795"/>
                <a:gd name="T20" fmla="*/ 590 w 590"/>
                <a:gd name="T21" fmla="*/ 551 h 795"/>
                <a:gd name="T22" fmla="*/ 283 w 590"/>
                <a:gd name="T23" fmla="*/ 55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795">
                  <a:moveTo>
                    <a:pt x="283" y="551"/>
                  </a:moveTo>
                  <a:cubicBezTo>
                    <a:pt x="199" y="466"/>
                    <a:pt x="199" y="329"/>
                    <a:pt x="283" y="244"/>
                  </a:cubicBezTo>
                  <a:cubicBezTo>
                    <a:pt x="324" y="203"/>
                    <a:pt x="379" y="181"/>
                    <a:pt x="437" y="181"/>
                  </a:cubicBezTo>
                  <a:cubicBezTo>
                    <a:pt x="495" y="181"/>
                    <a:pt x="549" y="203"/>
                    <a:pt x="590" y="244"/>
                  </a:cubicBezTo>
                  <a:cubicBezTo>
                    <a:pt x="524" y="178"/>
                    <a:pt x="484" y="93"/>
                    <a:pt x="475" y="2"/>
                  </a:cubicBezTo>
                  <a:cubicBezTo>
                    <a:pt x="463" y="1"/>
                    <a:pt x="450" y="0"/>
                    <a:pt x="437" y="0"/>
                  </a:cubicBezTo>
                  <a:cubicBezTo>
                    <a:pt x="330" y="0"/>
                    <a:pt x="231" y="41"/>
                    <a:pt x="156" y="116"/>
                  </a:cubicBezTo>
                  <a:cubicBezTo>
                    <a:pt x="0" y="271"/>
                    <a:pt x="0" y="524"/>
                    <a:pt x="156" y="679"/>
                  </a:cubicBezTo>
                  <a:cubicBezTo>
                    <a:pt x="233" y="756"/>
                    <a:pt x="335" y="795"/>
                    <a:pt x="437" y="795"/>
                  </a:cubicBezTo>
                  <a:cubicBezTo>
                    <a:pt x="450" y="795"/>
                    <a:pt x="463" y="794"/>
                    <a:pt x="476" y="793"/>
                  </a:cubicBezTo>
                  <a:cubicBezTo>
                    <a:pt x="484" y="702"/>
                    <a:pt x="524" y="617"/>
                    <a:pt x="590" y="551"/>
                  </a:cubicBezTo>
                  <a:cubicBezTo>
                    <a:pt x="506" y="636"/>
                    <a:pt x="368" y="636"/>
                    <a:pt x="283" y="551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图形">
              <a:extLst>
                <a:ext uri="{FF2B5EF4-FFF2-40B4-BE49-F238E27FC236}">
                  <a16:creationId xmlns:a16="http://schemas.microsoft.com/office/drawing/2014/main" id="{7FEE157B-86E9-4052-638E-85AC81EE9853}"/>
                </a:ext>
              </a:extLst>
            </p:cNvPr>
            <p:cNvSpPr/>
            <p:nvPr/>
          </p:nvSpPr>
          <p:spPr bwMode="auto">
            <a:xfrm>
              <a:off x="5170805" y="4426585"/>
              <a:ext cx="1946910" cy="1348740"/>
            </a:xfrm>
            <a:custGeom>
              <a:avLst/>
              <a:gdLst>
                <a:gd name="T0" fmla="*/ 793 w 795"/>
                <a:gd name="T1" fmla="*/ 114 h 551"/>
                <a:gd name="T2" fmla="*/ 551 w 795"/>
                <a:gd name="T3" fmla="*/ 0 h 551"/>
                <a:gd name="T4" fmla="*/ 614 w 795"/>
                <a:gd name="T5" fmla="*/ 153 h 551"/>
                <a:gd name="T6" fmla="*/ 551 w 795"/>
                <a:gd name="T7" fmla="*/ 307 h 551"/>
                <a:gd name="T8" fmla="*/ 244 w 795"/>
                <a:gd name="T9" fmla="*/ 307 h 551"/>
                <a:gd name="T10" fmla="*/ 180 w 795"/>
                <a:gd name="T11" fmla="*/ 153 h 551"/>
                <a:gd name="T12" fmla="*/ 244 w 795"/>
                <a:gd name="T13" fmla="*/ 0 h 551"/>
                <a:gd name="T14" fmla="*/ 2 w 795"/>
                <a:gd name="T15" fmla="*/ 114 h 551"/>
                <a:gd name="T16" fmla="*/ 0 w 795"/>
                <a:gd name="T17" fmla="*/ 153 h 551"/>
                <a:gd name="T18" fmla="*/ 116 w 795"/>
                <a:gd name="T19" fmla="*/ 434 h 551"/>
                <a:gd name="T20" fmla="*/ 397 w 795"/>
                <a:gd name="T21" fmla="*/ 551 h 551"/>
                <a:gd name="T22" fmla="*/ 679 w 795"/>
                <a:gd name="T23" fmla="*/ 434 h 551"/>
                <a:gd name="T24" fmla="*/ 795 w 795"/>
                <a:gd name="T25" fmla="*/ 153 h 551"/>
                <a:gd name="T26" fmla="*/ 793 w 795"/>
                <a:gd name="T27" fmla="*/ 11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5" h="551">
                  <a:moveTo>
                    <a:pt x="793" y="114"/>
                  </a:moveTo>
                  <a:cubicBezTo>
                    <a:pt x="705" y="106"/>
                    <a:pt x="618" y="67"/>
                    <a:pt x="551" y="0"/>
                  </a:cubicBezTo>
                  <a:cubicBezTo>
                    <a:pt x="592" y="41"/>
                    <a:pt x="614" y="95"/>
                    <a:pt x="614" y="153"/>
                  </a:cubicBezTo>
                  <a:cubicBezTo>
                    <a:pt x="614" y="211"/>
                    <a:pt x="592" y="266"/>
                    <a:pt x="551" y="307"/>
                  </a:cubicBezTo>
                  <a:cubicBezTo>
                    <a:pt x="466" y="391"/>
                    <a:pt x="329" y="391"/>
                    <a:pt x="244" y="307"/>
                  </a:cubicBezTo>
                  <a:cubicBezTo>
                    <a:pt x="203" y="266"/>
                    <a:pt x="180" y="211"/>
                    <a:pt x="180" y="153"/>
                  </a:cubicBezTo>
                  <a:cubicBezTo>
                    <a:pt x="180" y="95"/>
                    <a:pt x="203" y="41"/>
                    <a:pt x="244" y="0"/>
                  </a:cubicBezTo>
                  <a:cubicBezTo>
                    <a:pt x="176" y="67"/>
                    <a:pt x="90" y="106"/>
                    <a:pt x="2" y="114"/>
                  </a:cubicBezTo>
                  <a:cubicBezTo>
                    <a:pt x="0" y="127"/>
                    <a:pt x="0" y="140"/>
                    <a:pt x="0" y="153"/>
                  </a:cubicBezTo>
                  <a:cubicBezTo>
                    <a:pt x="0" y="259"/>
                    <a:pt x="41" y="359"/>
                    <a:pt x="116" y="434"/>
                  </a:cubicBezTo>
                  <a:cubicBezTo>
                    <a:pt x="194" y="512"/>
                    <a:pt x="295" y="551"/>
                    <a:pt x="397" y="551"/>
                  </a:cubicBezTo>
                  <a:cubicBezTo>
                    <a:pt x="499" y="551"/>
                    <a:pt x="601" y="512"/>
                    <a:pt x="679" y="434"/>
                  </a:cubicBezTo>
                  <a:cubicBezTo>
                    <a:pt x="754" y="359"/>
                    <a:pt x="795" y="259"/>
                    <a:pt x="795" y="153"/>
                  </a:cubicBezTo>
                  <a:cubicBezTo>
                    <a:pt x="795" y="140"/>
                    <a:pt x="794" y="127"/>
                    <a:pt x="793" y="114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图形">
              <a:extLst>
                <a:ext uri="{FF2B5EF4-FFF2-40B4-BE49-F238E27FC236}">
                  <a16:creationId xmlns:a16="http://schemas.microsoft.com/office/drawing/2014/main" id="{05D67F8C-96F8-97C2-C08D-043F729AFCE6}"/>
                </a:ext>
              </a:extLst>
            </p:cNvPr>
            <p:cNvSpPr/>
            <p:nvPr/>
          </p:nvSpPr>
          <p:spPr bwMode="auto">
            <a:xfrm>
              <a:off x="5170805" y="1697355"/>
              <a:ext cx="1946910" cy="1349375"/>
            </a:xfrm>
            <a:custGeom>
              <a:avLst/>
              <a:gdLst>
                <a:gd name="T0" fmla="*/ 679 w 795"/>
                <a:gd name="T1" fmla="*/ 117 h 551"/>
                <a:gd name="T2" fmla="*/ 397 w 795"/>
                <a:gd name="T3" fmla="*/ 0 h 551"/>
                <a:gd name="T4" fmla="*/ 116 w 795"/>
                <a:gd name="T5" fmla="*/ 117 h 551"/>
                <a:gd name="T6" fmla="*/ 0 w 795"/>
                <a:gd name="T7" fmla="*/ 398 h 551"/>
                <a:gd name="T8" fmla="*/ 1 w 795"/>
                <a:gd name="T9" fmla="*/ 437 h 551"/>
                <a:gd name="T10" fmla="*/ 244 w 795"/>
                <a:gd name="T11" fmla="*/ 551 h 551"/>
                <a:gd name="T12" fmla="*/ 180 w 795"/>
                <a:gd name="T13" fmla="*/ 398 h 551"/>
                <a:gd name="T14" fmla="*/ 244 w 795"/>
                <a:gd name="T15" fmla="*/ 245 h 551"/>
                <a:gd name="T16" fmla="*/ 397 w 795"/>
                <a:gd name="T17" fmla="*/ 181 h 551"/>
                <a:gd name="T18" fmla="*/ 551 w 795"/>
                <a:gd name="T19" fmla="*/ 245 h 551"/>
                <a:gd name="T20" fmla="*/ 614 w 795"/>
                <a:gd name="T21" fmla="*/ 398 h 551"/>
                <a:gd name="T22" fmla="*/ 551 w 795"/>
                <a:gd name="T23" fmla="*/ 551 h 551"/>
                <a:gd name="T24" fmla="*/ 793 w 795"/>
                <a:gd name="T25" fmla="*/ 437 h 551"/>
                <a:gd name="T26" fmla="*/ 795 w 795"/>
                <a:gd name="T27" fmla="*/ 398 h 551"/>
                <a:gd name="T28" fmla="*/ 679 w 795"/>
                <a:gd name="T29" fmla="*/ 11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5" h="551">
                  <a:moveTo>
                    <a:pt x="679" y="117"/>
                  </a:moveTo>
                  <a:cubicBezTo>
                    <a:pt x="603" y="42"/>
                    <a:pt x="504" y="0"/>
                    <a:pt x="397" y="0"/>
                  </a:cubicBezTo>
                  <a:cubicBezTo>
                    <a:pt x="291" y="0"/>
                    <a:pt x="191" y="42"/>
                    <a:pt x="116" y="117"/>
                  </a:cubicBezTo>
                  <a:cubicBezTo>
                    <a:pt x="41" y="192"/>
                    <a:pt x="0" y="292"/>
                    <a:pt x="0" y="398"/>
                  </a:cubicBezTo>
                  <a:cubicBezTo>
                    <a:pt x="0" y="411"/>
                    <a:pt x="0" y="424"/>
                    <a:pt x="1" y="437"/>
                  </a:cubicBezTo>
                  <a:cubicBezTo>
                    <a:pt x="93" y="446"/>
                    <a:pt x="178" y="485"/>
                    <a:pt x="244" y="551"/>
                  </a:cubicBezTo>
                  <a:cubicBezTo>
                    <a:pt x="203" y="510"/>
                    <a:pt x="180" y="456"/>
                    <a:pt x="180" y="398"/>
                  </a:cubicBezTo>
                  <a:cubicBezTo>
                    <a:pt x="180" y="340"/>
                    <a:pt x="203" y="286"/>
                    <a:pt x="244" y="245"/>
                  </a:cubicBezTo>
                  <a:cubicBezTo>
                    <a:pt x="285" y="204"/>
                    <a:pt x="339" y="181"/>
                    <a:pt x="397" y="181"/>
                  </a:cubicBezTo>
                  <a:cubicBezTo>
                    <a:pt x="455" y="181"/>
                    <a:pt x="510" y="204"/>
                    <a:pt x="551" y="245"/>
                  </a:cubicBezTo>
                  <a:cubicBezTo>
                    <a:pt x="592" y="286"/>
                    <a:pt x="614" y="340"/>
                    <a:pt x="614" y="398"/>
                  </a:cubicBezTo>
                  <a:cubicBezTo>
                    <a:pt x="614" y="456"/>
                    <a:pt x="592" y="510"/>
                    <a:pt x="551" y="551"/>
                  </a:cubicBezTo>
                  <a:cubicBezTo>
                    <a:pt x="618" y="484"/>
                    <a:pt x="705" y="446"/>
                    <a:pt x="793" y="437"/>
                  </a:cubicBezTo>
                  <a:cubicBezTo>
                    <a:pt x="794" y="424"/>
                    <a:pt x="795" y="411"/>
                    <a:pt x="795" y="398"/>
                  </a:cubicBezTo>
                  <a:cubicBezTo>
                    <a:pt x="795" y="292"/>
                    <a:pt x="754" y="192"/>
                    <a:pt x="679" y="117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图形">
              <a:extLst>
                <a:ext uri="{FF2B5EF4-FFF2-40B4-BE49-F238E27FC236}">
                  <a16:creationId xmlns:a16="http://schemas.microsoft.com/office/drawing/2014/main" id="{611A192E-EA9A-7BC8-A802-0DF26930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790" y="2286000"/>
              <a:ext cx="666750" cy="666750"/>
            </a:xfrm>
            <a:prstGeom prst="ellipse">
              <a:avLst/>
            </a:prstGeom>
            <a:solidFill>
              <a:srgbClr val="0070C0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图形">
              <a:extLst>
                <a:ext uri="{FF2B5EF4-FFF2-40B4-BE49-F238E27FC236}">
                  <a16:creationId xmlns:a16="http://schemas.microsoft.com/office/drawing/2014/main" id="{29EE1DAB-C9F3-998C-0237-972ADAEF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910" y="3392170"/>
              <a:ext cx="666750" cy="666750"/>
            </a:xfrm>
            <a:prstGeom prst="ellipse">
              <a:avLst/>
            </a:prstGeom>
            <a:solidFill>
              <a:srgbClr val="00B0F0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图形">
              <a:extLst>
                <a:ext uri="{FF2B5EF4-FFF2-40B4-BE49-F238E27FC236}">
                  <a16:creationId xmlns:a16="http://schemas.microsoft.com/office/drawing/2014/main" id="{91F69D64-1288-FF97-F429-6B0F8015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3423920"/>
              <a:ext cx="666750" cy="666750"/>
            </a:xfrm>
            <a:prstGeom prst="ellipse">
              <a:avLst/>
            </a:prstGeom>
            <a:solidFill>
              <a:srgbClr val="00B0F0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>
              <a:extLst>
                <a:ext uri="{FF2B5EF4-FFF2-40B4-BE49-F238E27FC236}">
                  <a16:creationId xmlns:a16="http://schemas.microsoft.com/office/drawing/2014/main" id="{08D45534-DE1E-20B2-76C2-AFB357FE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980" y="4536440"/>
              <a:ext cx="666750" cy="666750"/>
            </a:xfrm>
            <a:prstGeom prst="ellipse">
              <a:avLst/>
            </a:prstGeom>
            <a:solidFill>
              <a:srgbClr val="0070C0"/>
            </a:solidFill>
            <a:ln w="571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图形">
              <a:extLst>
                <a:ext uri="{FF2B5EF4-FFF2-40B4-BE49-F238E27FC236}">
                  <a16:creationId xmlns:a16="http://schemas.microsoft.com/office/drawing/2014/main" id="{35BB5555-E358-969B-F76B-0CEBD21C05CB}"/>
                </a:ext>
              </a:extLst>
            </p:cNvPr>
            <p:cNvSpPr/>
            <p:nvPr/>
          </p:nvSpPr>
          <p:spPr>
            <a:xfrm>
              <a:off x="7122795" y="3601720"/>
              <a:ext cx="213360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18900"/>
                  </a:moveTo>
                  <a:cubicBezTo>
                    <a:pt x="11782" y="20250"/>
                    <a:pt x="11782" y="20250"/>
                    <a:pt x="11782" y="20250"/>
                  </a:cubicBezTo>
                  <a:cubicBezTo>
                    <a:pt x="12764" y="20250"/>
                    <a:pt x="12764" y="20250"/>
                    <a:pt x="12764" y="20250"/>
                  </a:cubicBezTo>
                  <a:cubicBezTo>
                    <a:pt x="13255" y="20250"/>
                    <a:pt x="13745" y="20588"/>
                    <a:pt x="13745" y="20925"/>
                  </a:cubicBezTo>
                  <a:cubicBezTo>
                    <a:pt x="13745" y="21263"/>
                    <a:pt x="13255" y="21600"/>
                    <a:pt x="12764" y="21600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9818" y="21600"/>
                    <a:pt x="9818" y="21600"/>
                    <a:pt x="9818" y="21600"/>
                  </a:cubicBezTo>
                  <a:cubicBezTo>
                    <a:pt x="8836" y="21600"/>
                    <a:pt x="8836" y="21600"/>
                    <a:pt x="8836" y="21600"/>
                  </a:cubicBezTo>
                  <a:cubicBezTo>
                    <a:pt x="8345" y="21600"/>
                    <a:pt x="7855" y="21263"/>
                    <a:pt x="7855" y="20925"/>
                  </a:cubicBezTo>
                  <a:cubicBezTo>
                    <a:pt x="7855" y="20588"/>
                    <a:pt x="8345" y="20250"/>
                    <a:pt x="8836" y="20250"/>
                  </a:cubicBezTo>
                  <a:cubicBezTo>
                    <a:pt x="9818" y="20250"/>
                    <a:pt x="9818" y="20250"/>
                    <a:pt x="9818" y="20250"/>
                  </a:cubicBezTo>
                  <a:cubicBezTo>
                    <a:pt x="9818" y="18900"/>
                    <a:pt x="9818" y="18900"/>
                    <a:pt x="9818" y="18900"/>
                  </a:cubicBezTo>
                  <a:cubicBezTo>
                    <a:pt x="4909" y="18562"/>
                    <a:pt x="982" y="16031"/>
                    <a:pt x="0" y="12825"/>
                  </a:cubicBezTo>
                  <a:cubicBezTo>
                    <a:pt x="1964" y="12825"/>
                    <a:pt x="1964" y="12825"/>
                    <a:pt x="1964" y="12825"/>
                  </a:cubicBezTo>
                  <a:cubicBezTo>
                    <a:pt x="2945" y="15525"/>
                    <a:pt x="6627" y="17550"/>
                    <a:pt x="10800" y="17550"/>
                  </a:cubicBezTo>
                  <a:cubicBezTo>
                    <a:pt x="14973" y="17550"/>
                    <a:pt x="18655" y="15525"/>
                    <a:pt x="19636" y="12825"/>
                  </a:cubicBezTo>
                  <a:cubicBezTo>
                    <a:pt x="21600" y="12825"/>
                    <a:pt x="21600" y="12825"/>
                    <a:pt x="21600" y="12825"/>
                  </a:cubicBezTo>
                  <a:cubicBezTo>
                    <a:pt x="20618" y="16031"/>
                    <a:pt x="16691" y="18562"/>
                    <a:pt x="11782" y="18900"/>
                  </a:cubicBezTo>
                  <a:close/>
                  <a:moveTo>
                    <a:pt x="10800" y="16200"/>
                  </a:moveTo>
                  <a:cubicBezTo>
                    <a:pt x="7118" y="16200"/>
                    <a:pt x="3927" y="14175"/>
                    <a:pt x="3927" y="11475"/>
                  </a:cubicBezTo>
                  <a:cubicBezTo>
                    <a:pt x="3927" y="4725"/>
                    <a:pt x="3927" y="4725"/>
                    <a:pt x="3927" y="4725"/>
                  </a:cubicBezTo>
                  <a:cubicBezTo>
                    <a:pt x="3927" y="2194"/>
                    <a:pt x="7118" y="0"/>
                    <a:pt x="10800" y="0"/>
                  </a:cubicBezTo>
                  <a:cubicBezTo>
                    <a:pt x="14482" y="0"/>
                    <a:pt x="17673" y="2194"/>
                    <a:pt x="17673" y="4725"/>
                  </a:cubicBezTo>
                  <a:cubicBezTo>
                    <a:pt x="17673" y="11475"/>
                    <a:pt x="17673" y="11475"/>
                    <a:pt x="17673" y="11475"/>
                  </a:cubicBezTo>
                  <a:cubicBezTo>
                    <a:pt x="17673" y="14175"/>
                    <a:pt x="14482" y="16200"/>
                    <a:pt x="10800" y="16200"/>
                  </a:cubicBezTo>
                  <a:close/>
                  <a:moveTo>
                    <a:pt x="15709" y="4725"/>
                  </a:moveTo>
                  <a:cubicBezTo>
                    <a:pt x="15709" y="2869"/>
                    <a:pt x="13500" y="1350"/>
                    <a:pt x="10800" y="1350"/>
                  </a:cubicBezTo>
                  <a:cubicBezTo>
                    <a:pt x="8100" y="1350"/>
                    <a:pt x="5891" y="2869"/>
                    <a:pt x="5891" y="4725"/>
                  </a:cubicBezTo>
                  <a:cubicBezTo>
                    <a:pt x="5891" y="11475"/>
                    <a:pt x="5891" y="11475"/>
                    <a:pt x="5891" y="11475"/>
                  </a:cubicBezTo>
                  <a:cubicBezTo>
                    <a:pt x="5891" y="13331"/>
                    <a:pt x="8100" y="14850"/>
                    <a:pt x="10800" y="14850"/>
                  </a:cubicBezTo>
                  <a:cubicBezTo>
                    <a:pt x="13500" y="14850"/>
                    <a:pt x="15709" y="13331"/>
                    <a:pt x="15709" y="11475"/>
                  </a:cubicBezTo>
                  <a:cubicBezTo>
                    <a:pt x="15709" y="4725"/>
                    <a:pt x="15709" y="4725"/>
                    <a:pt x="15709" y="4725"/>
                  </a:cubicBezTo>
                  <a:close/>
                  <a:moveTo>
                    <a:pt x="0" y="12825"/>
                  </a:moveTo>
                  <a:cubicBezTo>
                    <a:pt x="0" y="12488"/>
                    <a:pt x="491" y="12150"/>
                    <a:pt x="982" y="12150"/>
                  </a:cubicBezTo>
                  <a:cubicBezTo>
                    <a:pt x="1473" y="12150"/>
                    <a:pt x="1964" y="12488"/>
                    <a:pt x="1964" y="12825"/>
                  </a:cubicBezTo>
                  <a:cubicBezTo>
                    <a:pt x="736" y="12825"/>
                    <a:pt x="982" y="12825"/>
                    <a:pt x="0" y="12825"/>
                  </a:cubicBezTo>
                  <a:close/>
                  <a:moveTo>
                    <a:pt x="19636" y="12825"/>
                  </a:moveTo>
                  <a:cubicBezTo>
                    <a:pt x="19636" y="12488"/>
                    <a:pt x="20127" y="12150"/>
                    <a:pt x="20618" y="12150"/>
                  </a:cubicBezTo>
                  <a:cubicBezTo>
                    <a:pt x="21109" y="12150"/>
                    <a:pt x="21600" y="12488"/>
                    <a:pt x="21600" y="12825"/>
                  </a:cubicBezTo>
                  <a:cubicBezTo>
                    <a:pt x="20618" y="12825"/>
                    <a:pt x="20618" y="12825"/>
                    <a:pt x="19636" y="1282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7282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图形">
              <a:extLst>
                <a:ext uri="{FF2B5EF4-FFF2-40B4-BE49-F238E27FC236}">
                  <a16:creationId xmlns:a16="http://schemas.microsoft.com/office/drawing/2014/main" id="{CA579B71-10D8-FD84-4578-8AB5CA9AC6E7}"/>
                </a:ext>
              </a:extLst>
            </p:cNvPr>
            <p:cNvSpPr/>
            <p:nvPr/>
          </p:nvSpPr>
          <p:spPr>
            <a:xfrm>
              <a:off x="4923790" y="3569970"/>
              <a:ext cx="301625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19" y="13500"/>
                  </a:moveTo>
                  <a:cubicBezTo>
                    <a:pt x="16026" y="13500"/>
                    <a:pt x="14632" y="14175"/>
                    <a:pt x="13935" y="15356"/>
                  </a:cubicBezTo>
                  <a:cubicBezTo>
                    <a:pt x="7839" y="12656"/>
                    <a:pt x="7839" y="12656"/>
                    <a:pt x="7839" y="12656"/>
                  </a:cubicBezTo>
                  <a:cubicBezTo>
                    <a:pt x="8187" y="12150"/>
                    <a:pt x="8361" y="11475"/>
                    <a:pt x="8361" y="10800"/>
                  </a:cubicBezTo>
                  <a:cubicBezTo>
                    <a:pt x="8361" y="10125"/>
                    <a:pt x="8187" y="9619"/>
                    <a:pt x="8013" y="9113"/>
                  </a:cubicBezTo>
                  <a:cubicBezTo>
                    <a:pt x="14110" y="6412"/>
                    <a:pt x="14110" y="6412"/>
                    <a:pt x="14110" y="6412"/>
                  </a:cubicBezTo>
                  <a:cubicBezTo>
                    <a:pt x="14806" y="7425"/>
                    <a:pt x="16026" y="8100"/>
                    <a:pt x="17419" y="8100"/>
                  </a:cubicBezTo>
                  <a:cubicBezTo>
                    <a:pt x="19684" y="8100"/>
                    <a:pt x="21600" y="6244"/>
                    <a:pt x="21600" y="4050"/>
                  </a:cubicBezTo>
                  <a:cubicBezTo>
                    <a:pt x="21600" y="1856"/>
                    <a:pt x="19684" y="0"/>
                    <a:pt x="17419" y="0"/>
                  </a:cubicBezTo>
                  <a:cubicBezTo>
                    <a:pt x="15155" y="0"/>
                    <a:pt x="13239" y="1856"/>
                    <a:pt x="13239" y="4050"/>
                  </a:cubicBezTo>
                  <a:cubicBezTo>
                    <a:pt x="13239" y="4388"/>
                    <a:pt x="13239" y="4894"/>
                    <a:pt x="13413" y="5231"/>
                  </a:cubicBezTo>
                  <a:cubicBezTo>
                    <a:pt x="7142" y="7931"/>
                    <a:pt x="7142" y="7931"/>
                    <a:pt x="7142" y="7931"/>
                  </a:cubicBezTo>
                  <a:cubicBezTo>
                    <a:pt x="6445" y="7256"/>
                    <a:pt x="5400" y="6750"/>
                    <a:pt x="4181" y="6750"/>
                  </a:cubicBezTo>
                  <a:cubicBezTo>
                    <a:pt x="1916" y="6750"/>
                    <a:pt x="0" y="8606"/>
                    <a:pt x="0" y="10800"/>
                  </a:cubicBezTo>
                  <a:cubicBezTo>
                    <a:pt x="0" y="12994"/>
                    <a:pt x="1916" y="14850"/>
                    <a:pt x="4181" y="14850"/>
                  </a:cubicBezTo>
                  <a:cubicBezTo>
                    <a:pt x="5226" y="14850"/>
                    <a:pt x="6271" y="14513"/>
                    <a:pt x="6968" y="13838"/>
                  </a:cubicBezTo>
                  <a:cubicBezTo>
                    <a:pt x="13413" y="16538"/>
                    <a:pt x="13413" y="16538"/>
                    <a:pt x="13413" y="16538"/>
                  </a:cubicBezTo>
                  <a:cubicBezTo>
                    <a:pt x="13239" y="16875"/>
                    <a:pt x="13239" y="17213"/>
                    <a:pt x="13239" y="17550"/>
                  </a:cubicBezTo>
                  <a:cubicBezTo>
                    <a:pt x="13239" y="19744"/>
                    <a:pt x="15155" y="21600"/>
                    <a:pt x="17419" y="21600"/>
                  </a:cubicBezTo>
                  <a:cubicBezTo>
                    <a:pt x="19684" y="21600"/>
                    <a:pt x="21600" y="19744"/>
                    <a:pt x="21600" y="17550"/>
                  </a:cubicBezTo>
                  <a:cubicBezTo>
                    <a:pt x="21600" y="15356"/>
                    <a:pt x="19684" y="13500"/>
                    <a:pt x="17419" y="13500"/>
                  </a:cubicBezTo>
                  <a:close/>
                  <a:moveTo>
                    <a:pt x="17419" y="1350"/>
                  </a:moveTo>
                  <a:cubicBezTo>
                    <a:pt x="18987" y="1350"/>
                    <a:pt x="20206" y="2531"/>
                    <a:pt x="20206" y="4050"/>
                  </a:cubicBezTo>
                  <a:cubicBezTo>
                    <a:pt x="20206" y="5569"/>
                    <a:pt x="18987" y="6750"/>
                    <a:pt x="17419" y="6750"/>
                  </a:cubicBezTo>
                  <a:cubicBezTo>
                    <a:pt x="15852" y="6750"/>
                    <a:pt x="14632" y="5569"/>
                    <a:pt x="14632" y="4050"/>
                  </a:cubicBezTo>
                  <a:cubicBezTo>
                    <a:pt x="14632" y="2531"/>
                    <a:pt x="15852" y="1350"/>
                    <a:pt x="17419" y="1350"/>
                  </a:cubicBezTo>
                  <a:close/>
                  <a:moveTo>
                    <a:pt x="4181" y="13500"/>
                  </a:moveTo>
                  <a:cubicBezTo>
                    <a:pt x="2613" y="13500"/>
                    <a:pt x="1394" y="12319"/>
                    <a:pt x="1394" y="10800"/>
                  </a:cubicBezTo>
                  <a:cubicBezTo>
                    <a:pt x="1394" y="9281"/>
                    <a:pt x="2613" y="8100"/>
                    <a:pt x="4181" y="8100"/>
                  </a:cubicBezTo>
                  <a:cubicBezTo>
                    <a:pt x="5748" y="8100"/>
                    <a:pt x="6968" y="9281"/>
                    <a:pt x="6968" y="10800"/>
                  </a:cubicBezTo>
                  <a:cubicBezTo>
                    <a:pt x="6968" y="12319"/>
                    <a:pt x="5748" y="13500"/>
                    <a:pt x="4181" y="13500"/>
                  </a:cubicBezTo>
                  <a:close/>
                  <a:moveTo>
                    <a:pt x="17419" y="20250"/>
                  </a:moveTo>
                  <a:cubicBezTo>
                    <a:pt x="15852" y="20250"/>
                    <a:pt x="14632" y="19069"/>
                    <a:pt x="14632" y="17550"/>
                  </a:cubicBezTo>
                  <a:cubicBezTo>
                    <a:pt x="14632" y="16031"/>
                    <a:pt x="15852" y="14850"/>
                    <a:pt x="17419" y="14850"/>
                  </a:cubicBezTo>
                  <a:cubicBezTo>
                    <a:pt x="18987" y="14850"/>
                    <a:pt x="20206" y="16031"/>
                    <a:pt x="20206" y="17550"/>
                  </a:cubicBezTo>
                  <a:cubicBezTo>
                    <a:pt x="20206" y="19069"/>
                    <a:pt x="18987" y="20250"/>
                    <a:pt x="17419" y="2025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7282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图形">
              <a:extLst>
                <a:ext uri="{FF2B5EF4-FFF2-40B4-BE49-F238E27FC236}">
                  <a16:creationId xmlns:a16="http://schemas.microsoft.com/office/drawing/2014/main" id="{50552F76-9E95-807D-2783-D17E87D7D028}"/>
                </a:ext>
              </a:extLst>
            </p:cNvPr>
            <p:cNvSpPr/>
            <p:nvPr/>
          </p:nvSpPr>
          <p:spPr>
            <a:xfrm>
              <a:off x="5990590" y="2464435"/>
              <a:ext cx="311150" cy="309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06" y="13838"/>
                  </a:moveTo>
                  <a:cubicBezTo>
                    <a:pt x="19238" y="13838"/>
                    <a:pt x="19238" y="13838"/>
                    <a:pt x="19238" y="13838"/>
                  </a:cubicBezTo>
                  <a:cubicBezTo>
                    <a:pt x="19238" y="14175"/>
                    <a:pt x="19069" y="14344"/>
                    <a:pt x="18900" y="14681"/>
                  </a:cubicBezTo>
                  <a:cubicBezTo>
                    <a:pt x="19069" y="14850"/>
                    <a:pt x="19069" y="14850"/>
                    <a:pt x="19069" y="14850"/>
                  </a:cubicBezTo>
                  <a:cubicBezTo>
                    <a:pt x="19406" y="15188"/>
                    <a:pt x="19575" y="15694"/>
                    <a:pt x="19575" y="16369"/>
                  </a:cubicBezTo>
                  <a:cubicBezTo>
                    <a:pt x="19575" y="17044"/>
                    <a:pt x="19238" y="17550"/>
                    <a:pt x="18900" y="18056"/>
                  </a:cubicBezTo>
                  <a:cubicBezTo>
                    <a:pt x="18056" y="18900"/>
                    <a:pt x="18056" y="18900"/>
                    <a:pt x="18056" y="18900"/>
                  </a:cubicBezTo>
                  <a:cubicBezTo>
                    <a:pt x="17550" y="19406"/>
                    <a:pt x="16875" y="19575"/>
                    <a:pt x="16369" y="19575"/>
                  </a:cubicBezTo>
                  <a:cubicBezTo>
                    <a:pt x="15694" y="19575"/>
                    <a:pt x="15188" y="19406"/>
                    <a:pt x="14850" y="19069"/>
                  </a:cubicBezTo>
                  <a:cubicBezTo>
                    <a:pt x="14681" y="18900"/>
                    <a:pt x="14681" y="18900"/>
                    <a:pt x="14681" y="18900"/>
                  </a:cubicBezTo>
                  <a:cubicBezTo>
                    <a:pt x="14344" y="19069"/>
                    <a:pt x="14175" y="19237"/>
                    <a:pt x="13838" y="19237"/>
                  </a:cubicBezTo>
                  <a:cubicBezTo>
                    <a:pt x="13838" y="19406"/>
                    <a:pt x="13838" y="19406"/>
                    <a:pt x="13838" y="19406"/>
                  </a:cubicBezTo>
                  <a:cubicBezTo>
                    <a:pt x="13669" y="20588"/>
                    <a:pt x="12656" y="21600"/>
                    <a:pt x="11475" y="21600"/>
                  </a:cubicBezTo>
                  <a:cubicBezTo>
                    <a:pt x="10125" y="21600"/>
                    <a:pt x="10125" y="21600"/>
                    <a:pt x="10125" y="21600"/>
                  </a:cubicBezTo>
                  <a:cubicBezTo>
                    <a:pt x="8944" y="21600"/>
                    <a:pt x="7931" y="20588"/>
                    <a:pt x="7762" y="19406"/>
                  </a:cubicBezTo>
                  <a:cubicBezTo>
                    <a:pt x="7762" y="19237"/>
                    <a:pt x="7762" y="19237"/>
                    <a:pt x="7762" y="19237"/>
                  </a:cubicBezTo>
                  <a:cubicBezTo>
                    <a:pt x="7425" y="19237"/>
                    <a:pt x="7256" y="19069"/>
                    <a:pt x="6919" y="18900"/>
                  </a:cubicBezTo>
                  <a:cubicBezTo>
                    <a:pt x="6750" y="19069"/>
                    <a:pt x="6750" y="19069"/>
                    <a:pt x="6750" y="19069"/>
                  </a:cubicBezTo>
                  <a:cubicBezTo>
                    <a:pt x="6412" y="19406"/>
                    <a:pt x="5906" y="19575"/>
                    <a:pt x="5231" y="19575"/>
                  </a:cubicBezTo>
                  <a:cubicBezTo>
                    <a:pt x="4725" y="19575"/>
                    <a:pt x="4050" y="19406"/>
                    <a:pt x="3544" y="18900"/>
                  </a:cubicBezTo>
                  <a:cubicBezTo>
                    <a:pt x="2700" y="18056"/>
                    <a:pt x="2700" y="18056"/>
                    <a:pt x="2700" y="18056"/>
                  </a:cubicBezTo>
                  <a:cubicBezTo>
                    <a:pt x="2363" y="17550"/>
                    <a:pt x="2025" y="17044"/>
                    <a:pt x="2025" y="16369"/>
                  </a:cubicBezTo>
                  <a:cubicBezTo>
                    <a:pt x="2025" y="15694"/>
                    <a:pt x="2194" y="15188"/>
                    <a:pt x="2531" y="14850"/>
                  </a:cubicBezTo>
                  <a:cubicBezTo>
                    <a:pt x="2700" y="14681"/>
                    <a:pt x="2700" y="14681"/>
                    <a:pt x="2700" y="14681"/>
                  </a:cubicBezTo>
                  <a:cubicBezTo>
                    <a:pt x="2531" y="14344"/>
                    <a:pt x="2363" y="14175"/>
                    <a:pt x="2363" y="13838"/>
                  </a:cubicBezTo>
                  <a:cubicBezTo>
                    <a:pt x="2194" y="13838"/>
                    <a:pt x="2194" y="13838"/>
                    <a:pt x="2194" y="13838"/>
                  </a:cubicBezTo>
                  <a:cubicBezTo>
                    <a:pt x="1012" y="13669"/>
                    <a:pt x="0" y="12656"/>
                    <a:pt x="0" y="11475"/>
                  </a:cubicBezTo>
                  <a:cubicBezTo>
                    <a:pt x="0" y="10294"/>
                    <a:pt x="0" y="10294"/>
                    <a:pt x="0" y="10294"/>
                  </a:cubicBezTo>
                  <a:cubicBezTo>
                    <a:pt x="0" y="8944"/>
                    <a:pt x="1012" y="7931"/>
                    <a:pt x="2194" y="7762"/>
                  </a:cubicBezTo>
                  <a:cubicBezTo>
                    <a:pt x="2363" y="7762"/>
                    <a:pt x="2363" y="7762"/>
                    <a:pt x="2363" y="7762"/>
                  </a:cubicBezTo>
                  <a:cubicBezTo>
                    <a:pt x="2363" y="7425"/>
                    <a:pt x="2531" y="7256"/>
                    <a:pt x="2700" y="6919"/>
                  </a:cubicBezTo>
                  <a:cubicBezTo>
                    <a:pt x="2531" y="6750"/>
                    <a:pt x="2531" y="6750"/>
                    <a:pt x="2531" y="6750"/>
                  </a:cubicBezTo>
                  <a:cubicBezTo>
                    <a:pt x="2194" y="6412"/>
                    <a:pt x="2025" y="5906"/>
                    <a:pt x="2025" y="5231"/>
                  </a:cubicBezTo>
                  <a:cubicBezTo>
                    <a:pt x="2025" y="4725"/>
                    <a:pt x="2363" y="4050"/>
                    <a:pt x="2700" y="3544"/>
                  </a:cubicBezTo>
                  <a:cubicBezTo>
                    <a:pt x="3544" y="2700"/>
                    <a:pt x="3544" y="2700"/>
                    <a:pt x="3544" y="2700"/>
                  </a:cubicBezTo>
                  <a:cubicBezTo>
                    <a:pt x="4050" y="2362"/>
                    <a:pt x="4725" y="2025"/>
                    <a:pt x="5231" y="2025"/>
                  </a:cubicBezTo>
                  <a:cubicBezTo>
                    <a:pt x="5906" y="2025"/>
                    <a:pt x="6412" y="2194"/>
                    <a:pt x="6750" y="2531"/>
                  </a:cubicBezTo>
                  <a:cubicBezTo>
                    <a:pt x="6919" y="2700"/>
                    <a:pt x="6919" y="2700"/>
                    <a:pt x="6919" y="2700"/>
                  </a:cubicBezTo>
                  <a:cubicBezTo>
                    <a:pt x="7256" y="2531"/>
                    <a:pt x="7425" y="2531"/>
                    <a:pt x="7762" y="2362"/>
                  </a:cubicBezTo>
                  <a:cubicBezTo>
                    <a:pt x="7762" y="2194"/>
                    <a:pt x="7762" y="2194"/>
                    <a:pt x="7762" y="2194"/>
                  </a:cubicBezTo>
                  <a:cubicBezTo>
                    <a:pt x="7931" y="1012"/>
                    <a:pt x="8944" y="0"/>
                    <a:pt x="10125" y="0"/>
                  </a:cubicBezTo>
                  <a:cubicBezTo>
                    <a:pt x="11475" y="0"/>
                    <a:pt x="11475" y="0"/>
                    <a:pt x="11475" y="0"/>
                  </a:cubicBezTo>
                  <a:cubicBezTo>
                    <a:pt x="12656" y="0"/>
                    <a:pt x="13669" y="1012"/>
                    <a:pt x="13838" y="2194"/>
                  </a:cubicBezTo>
                  <a:cubicBezTo>
                    <a:pt x="13838" y="2362"/>
                    <a:pt x="13838" y="2362"/>
                    <a:pt x="13838" y="2362"/>
                  </a:cubicBezTo>
                  <a:cubicBezTo>
                    <a:pt x="14175" y="2531"/>
                    <a:pt x="14344" y="2531"/>
                    <a:pt x="14681" y="2700"/>
                  </a:cubicBezTo>
                  <a:cubicBezTo>
                    <a:pt x="14850" y="2531"/>
                    <a:pt x="14850" y="2531"/>
                    <a:pt x="14850" y="2531"/>
                  </a:cubicBezTo>
                  <a:cubicBezTo>
                    <a:pt x="15188" y="2194"/>
                    <a:pt x="15694" y="2025"/>
                    <a:pt x="16369" y="2025"/>
                  </a:cubicBezTo>
                  <a:cubicBezTo>
                    <a:pt x="16875" y="2025"/>
                    <a:pt x="17550" y="2362"/>
                    <a:pt x="18056" y="2700"/>
                  </a:cubicBezTo>
                  <a:cubicBezTo>
                    <a:pt x="18900" y="3544"/>
                    <a:pt x="18900" y="3544"/>
                    <a:pt x="18900" y="3544"/>
                  </a:cubicBezTo>
                  <a:cubicBezTo>
                    <a:pt x="19238" y="4050"/>
                    <a:pt x="19575" y="4725"/>
                    <a:pt x="19575" y="5231"/>
                  </a:cubicBezTo>
                  <a:cubicBezTo>
                    <a:pt x="19575" y="5906"/>
                    <a:pt x="19406" y="6412"/>
                    <a:pt x="19069" y="6919"/>
                  </a:cubicBezTo>
                  <a:cubicBezTo>
                    <a:pt x="18900" y="6919"/>
                    <a:pt x="18900" y="6919"/>
                    <a:pt x="18900" y="6919"/>
                  </a:cubicBezTo>
                  <a:cubicBezTo>
                    <a:pt x="19069" y="7256"/>
                    <a:pt x="19238" y="7594"/>
                    <a:pt x="19238" y="7762"/>
                  </a:cubicBezTo>
                  <a:cubicBezTo>
                    <a:pt x="19406" y="7762"/>
                    <a:pt x="19406" y="7762"/>
                    <a:pt x="19406" y="7762"/>
                  </a:cubicBezTo>
                  <a:cubicBezTo>
                    <a:pt x="20588" y="7931"/>
                    <a:pt x="21600" y="8944"/>
                    <a:pt x="21600" y="10294"/>
                  </a:cubicBezTo>
                  <a:cubicBezTo>
                    <a:pt x="21600" y="11475"/>
                    <a:pt x="21600" y="11475"/>
                    <a:pt x="21600" y="11475"/>
                  </a:cubicBezTo>
                  <a:cubicBezTo>
                    <a:pt x="21600" y="12656"/>
                    <a:pt x="20588" y="13669"/>
                    <a:pt x="19406" y="13838"/>
                  </a:cubicBezTo>
                  <a:close/>
                  <a:moveTo>
                    <a:pt x="20250" y="10294"/>
                  </a:moveTo>
                  <a:cubicBezTo>
                    <a:pt x="20250" y="9619"/>
                    <a:pt x="19744" y="9112"/>
                    <a:pt x="19069" y="9112"/>
                  </a:cubicBezTo>
                  <a:cubicBezTo>
                    <a:pt x="18225" y="8775"/>
                    <a:pt x="18225" y="8775"/>
                    <a:pt x="18225" y="8775"/>
                  </a:cubicBezTo>
                  <a:cubicBezTo>
                    <a:pt x="18056" y="8100"/>
                    <a:pt x="17719" y="7594"/>
                    <a:pt x="17550" y="7087"/>
                  </a:cubicBezTo>
                  <a:cubicBezTo>
                    <a:pt x="17888" y="6244"/>
                    <a:pt x="17888" y="6244"/>
                    <a:pt x="17888" y="6244"/>
                  </a:cubicBezTo>
                  <a:cubicBezTo>
                    <a:pt x="18394" y="5737"/>
                    <a:pt x="18394" y="5062"/>
                    <a:pt x="17888" y="4556"/>
                  </a:cubicBezTo>
                  <a:cubicBezTo>
                    <a:pt x="17044" y="3712"/>
                    <a:pt x="17044" y="3712"/>
                    <a:pt x="17044" y="3712"/>
                  </a:cubicBezTo>
                  <a:cubicBezTo>
                    <a:pt x="16875" y="3544"/>
                    <a:pt x="16706" y="3206"/>
                    <a:pt x="16369" y="3206"/>
                  </a:cubicBezTo>
                  <a:cubicBezTo>
                    <a:pt x="16031" y="3206"/>
                    <a:pt x="15694" y="3544"/>
                    <a:pt x="15356" y="3712"/>
                  </a:cubicBezTo>
                  <a:cubicBezTo>
                    <a:pt x="14513" y="4219"/>
                    <a:pt x="14513" y="4219"/>
                    <a:pt x="14513" y="4219"/>
                  </a:cubicBezTo>
                  <a:cubicBezTo>
                    <a:pt x="14006" y="3881"/>
                    <a:pt x="13500" y="3544"/>
                    <a:pt x="12825" y="3375"/>
                  </a:cubicBezTo>
                  <a:cubicBezTo>
                    <a:pt x="12656" y="2531"/>
                    <a:pt x="12656" y="2531"/>
                    <a:pt x="12656" y="2531"/>
                  </a:cubicBezTo>
                  <a:cubicBezTo>
                    <a:pt x="12656" y="1856"/>
                    <a:pt x="11981" y="1350"/>
                    <a:pt x="11306" y="1350"/>
                  </a:cubicBezTo>
                  <a:cubicBezTo>
                    <a:pt x="10294" y="1350"/>
                    <a:pt x="10294" y="1350"/>
                    <a:pt x="10294" y="1350"/>
                  </a:cubicBezTo>
                  <a:cubicBezTo>
                    <a:pt x="9619" y="1350"/>
                    <a:pt x="8944" y="1856"/>
                    <a:pt x="8944" y="2531"/>
                  </a:cubicBezTo>
                  <a:cubicBezTo>
                    <a:pt x="8775" y="3375"/>
                    <a:pt x="8775" y="3375"/>
                    <a:pt x="8775" y="3375"/>
                  </a:cubicBezTo>
                  <a:cubicBezTo>
                    <a:pt x="8100" y="3544"/>
                    <a:pt x="7594" y="3712"/>
                    <a:pt x="6919" y="4050"/>
                  </a:cubicBezTo>
                  <a:cubicBezTo>
                    <a:pt x="6075" y="3544"/>
                    <a:pt x="6075" y="3544"/>
                    <a:pt x="6075" y="3544"/>
                  </a:cubicBezTo>
                  <a:cubicBezTo>
                    <a:pt x="5906" y="3375"/>
                    <a:pt x="5738" y="3375"/>
                    <a:pt x="5400" y="3375"/>
                  </a:cubicBezTo>
                  <a:cubicBezTo>
                    <a:pt x="5062" y="3375"/>
                    <a:pt x="4725" y="3544"/>
                    <a:pt x="4556" y="3712"/>
                  </a:cubicBezTo>
                  <a:cubicBezTo>
                    <a:pt x="3713" y="4556"/>
                    <a:pt x="3713" y="4556"/>
                    <a:pt x="3713" y="4556"/>
                  </a:cubicBezTo>
                  <a:cubicBezTo>
                    <a:pt x="3206" y="5062"/>
                    <a:pt x="3206" y="5737"/>
                    <a:pt x="3713" y="6244"/>
                  </a:cubicBezTo>
                  <a:cubicBezTo>
                    <a:pt x="4050" y="7087"/>
                    <a:pt x="4050" y="7087"/>
                    <a:pt x="4050" y="7087"/>
                  </a:cubicBezTo>
                  <a:cubicBezTo>
                    <a:pt x="3881" y="7594"/>
                    <a:pt x="3544" y="8100"/>
                    <a:pt x="3375" y="8775"/>
                  </a:cubicBezTo>
                  <a:cubicBezTo>
                    <a:pt x="2531" y="9112"/>
                    <a:pt x="2531" y="9112"/>
                    <a:pt x="2531" y="9112"/>
                  </a:cubicBezTo>
                  <a:cubicBezTo>
                    <a:pt x="1856" y="9112"/>
                    <a:pt x="1350" y="9619"/>
                    <a:pt x="1350" y="10294"/>
                  </a:cubicBezTo>
                  <a:cubicBezTo>
                    <a:pt x="1350" y="11475"/>
                    <a:pt x="1350" y="11475"/>
                    <a:pt x="1350" y="11475"/>
                  </a:cubicBezTo>
                  <a:cubicBezTo>
                    <a:pt x="1350" y="11981"/>
                    <a:pt x="1856" y="12656"/>
                    <a:pt x="2531" y="12656"/>
                  </a:cubicBezTo>
                  <a:cubicBezTo>
                    <a:pt x="3375" y="12825"/>
                    <a:pt x="3375" y="12825"/>
                    <a:pt x="3375" y="12825"/>
                  </a:cubicBezTo>
                  <a:cubicBezTo>
                    <a:pt x="3544" y="13500"/>
                    <a:pt x="3881" y="14006"/>
                    <a:pt x="4050" y="14512"/>
                  </a:cubicBezTo>
                  <a:cubicBezTo>
                    <a:pt x="3713" y="15356"/>
                    <a:pt x="3713" y="15356"/>
                    <a:pt x="3713" y="15356"/>
                  </a:cubicBezTo>
                  <a:cubicBezTo>
                    <a:pt x="3206" y="15862"/>
                    <a:pt x="3206" y="16706"/>
                    <a:pt x="3713" y="17044"/>
                  </a:cubicBezTo>
                  <a:cubicBezTo>
                    <a:pt x="4556" y="17887"/>
                    <a:pt x="4556" y="17887"/>
                    <a:pt x="4556" y="17887"/>
                  </a:cubicBezTo>
                  <a:cubicBezTo>
                    <a:pt x="4725" y="18225"/>
                    <a:pt x="5062" y="18225"/>
                    <a:pt x="5400" y="18225"/>
                  </a:cubicBezTo>
                  <a:cubicBezTo>
                    <a:pt x="5738" y="18225"/>
                    <a:pt x="5906" y="18225"/>
                    <a:pt x="6244" y="17887"/>
                  </a:cubicBezTo>
                  <a:cubicBezTo>
                    <a:pt x="7088" y="17550"/>
                    <a:pt x="7088" y="17550"/>
                    <a:pt x="7088" y="17550"/>
                  </a:cubicBezTo>
                  <a:cubicBezTo>
                    <a:pt x="7594" y="17887"/>
                    <a:pt x="8100" y="18056"/>
                    <a:pt x="8775" y="18225"/>
                  </a:cubicBezTo>
                  <a:cubicBezTo>
                    <a:pt x="8944" y="19069"/>
                    <a:pt x="8944" y="19069"/>
                    <a:pt x="8944" y="19069"/>
                  </a:cubicBezTo>
                  <a:cubicBezTo>
                    <a:pt x="8944" y="19744"/>
                    <a:pt x="9619" y="20250"/>
                    <a:pt x="10294" y="20250"/>
                  </a:cubicBezTo>
                  <a:cubicBezTo>
                    <a:pt x="11306" y="20250"/>
                    <a:pt x="11306" y="20250"/>
                    <a:pt x="11306" y="20250"/>
                  </a:cubicBezTo>
                  <a:cubicBezTo>
                    <a:pt x="11981" y="20250"/>
                    <a:pt x="12656" y="19744"/>
                    <a:pt x="12656" y="19069"/>
                  </a:cubicBezTo>
                  <a:cubicBezTo>
                    <a:pt x="12825" y="18225"/>
                    <a:pt x="12825" y="18225"/>
                    <a:pt x="12825" y="18225"/>
                  </a:cubicBezTo>
                  <a:cubicBezTo>
                    <a:pt x="13500" y="18056"/>
                    <a:pt x="14006" y="17887"/>
                    <a:pt x="14513" y="17550"/>
                  </a:cubicBezTo>
                  <a:cubicBezTo>
                    <a:pt x="15356" y="17887"/>
                    <a:pt x="15356" y="17887"/>
                    <a:pt x="15356" y="17887"/>
                  </a:cubicBezTo>
                  <a:cubicBezTo>
                    <a:pt x="15694" y="18225"/>
                    <a:pt x="15862" y="18225"/>
                    <a:pt x="16200" y="18225"/>
                  </a:cubicBezTo>
                  <a:cubicBezTo>
                    <a:pt x="16538" y="18225"/>
                    <a:pt x="16875" y="18225"/>
                    <a:pt x="17044" y="17887"/>
                  </a:cubicBezTo>
                  <a:cubicBezTo>
                    <a:pt x="17888" y="17044"/>
                    <a:pt x="17888" y="17044"/>
                    <a:pt x="17888" y="17044"/>
                  </a:cubicBezTo>
                  <a:cubicBezTo>
                    <a:pt x="18394" y="16706"/>
                    <a:pt x="18394" y="15862"/>
                    <a:pt x="17888" y="15356"/>
                  </a:cubicBezTo>
                  <a:cubicBezTo>
                    <a:pt x="17550" y="14512"/>
                    <a:pt x="17550" y="14512"/>
                    <a:pt x="17550" y="14512"/>
                  </a:cubicBezTo>
                  <a:cubicBezTo>
                    <a:pt x="17719" y="14006"/>
                    <a:pt x="18056" y="13500"/>
                    <a:pt x="18225" y="12825"/>
                  </a:cubicBezTo>
                  <a:cubicBezTo>
                    <a:pt x="19069" y="12656"/>
                    <a:pt x="19069" y="12656"/>
                    <a:pt x="19069" y="12656"/>
                  </a:cubicBezTo>
                  <a:cubicBezTo>
                    <a:pt x="19744" y="12656"/>
                    <a:pt x="20250" y="11981"/>
                    <a:pt x="20250" y="11475"/>
                  </a:cubicBezTo>
                  <a:cubicBezTo>
                    <a:pt x="20250" y="10294"/>
                    <a:pt x="20250" y="10294"/>
                    <a:pt x="20250" y="10294"/>
                  </a:cubicBezTo>
                  <a:close/>
                  <a:moveTo>
                    <a:pt x="10800" y="14175"/>
                  </a:moveTo>
                  <a:cubicBezTo>
                    <a:pt x="8944" y="14175"/>
                    <a:pt x="7425" y="12656"/>
                    <a:pt x="7425" y="10800"/>
                  </a:cubicBezTo>
                  <a:cubicBezTo>
                    <a:pt x="7425" y="8944"/>
                    <a:pt x="8944" y="7425"/>
                    <a:pt x="10800" y="7425"/>
                  </a:cubicBezTo>
                  <a:cubicBezTo>
                    <a:pt x="12656" y="7425"/>
                    <a:pt x="14175" y="8944"/>
                    <a:pt x="14175" y="10800"/>
                  </a:cubicBezTo>
                  <a:cubicBezTo>
                    <a:pt x="14175" y="12656"/>
                    <a:pt x="12656" y="14175"/>
                    <a:pt x="10800" y="14175"/>
                  </a:cubicBezTo>
                  <a:close/>
                  <a:moveTo>
                    <a:pt x="10800" y="8775"/>
                  </a:moveTo>
                  <a:cubicBezTo>
                    <a:pt x="9619" y="8775"/>
                    <a:pt x="8775" y="9619"/>
                    <a:pt x="8775" y="10800"/>
                  </a:cubicBezTo>
                  <a:cubicBezTo>
                    <a:pt x="8775" y="11981"/>
                    <a:pt x="9619" y="12825"/>
                    <a:pt x="10800" y="12825"/>
                  </a:cubicBezTo>
                  <a:cubicBezTo>
                    <a:pt x="11981" y="12825"/>
                    <a:pt x="12825" y="11981"/>
                    <a:pt x="12825" y="10800"/>
                  </a:cubicBezTo>
                  <a:cubicBezTo>
                    <a:pt x="12825" y="9619"/>
                    <a:pt x="11981" y="8775"/>
                    <a:pt x="10800" y="877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7282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图形">
              <a:extLst>
                <a:ext uri="{FF2B5EF4-FFF2-40B4-BE49-F238E27FC236}">
                  <a16:creationId xmlns:a16="http://schemas.microsoft.com/office/drawing/2014/main" id="{BD980241-A30E-9533-8318-C3AA10B77BEC}"/>
                </a:ext>
              </a:extLst>
            </p:cNvPr>
            <p:cNvSpPr/>
            <p:nvPr/>
          </p:nvSpPr>
          <p:spPr>
            <a:xfrm>
              <a:off x="5986780" y="4714875"/>
              <a:ext cx="311150" cy="309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27282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Shape 13761">
            <a:extLst>
              <a:ext uri="{FF2B5EF4-FFF2-40B4-BE49-F238E27FC236}">
                <a16:creationId xmlns:a16="http://schemas.microsoft.com/office/drawing/2014/main" id="{73059F83-0643-C174-C9C8-B49931486B3B}"/>
              </a:ext>
            </a:extLst>
          </p:cNvPr>
          <p:cNvSpPr/>
          <p:nvPr/>
        </p:nvSpPr>
        <p:spPr>
          <a:xfrm>
            <a:off x="656255" y="1829391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40" name="Shape 13761">
            <a:extLst>
              <a:ext uri="{FF2B5EF4-FFF2-40B4-BE49-F238E27FC236}">
                <a16:creationId xmlns:a16="http://schemas.microsoft.com/office/drawing/2014/main" id="{5692FCED-4F88-0F3C-6805-11886D6A3B54}"/>
              </a:ext>
            </a:extLst>
          </p:cNvPr>
          <p:cNvSpPr/>
          <p:nvPr/>
        </p:nvSpPr>
        <p:spPr>
          <a:xfrm>
            <a:off x="656255" y="4113475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45" name="Shape 13761">
            <a:extLst>
              <a:ext uri="{FF2B5EF4-FFF2-40B4-BE49-F238E27FC236}">
                <a16:creationId xmlns:a16="http://schemas.microsoft.com/office/drawing/2014/main" id="{728FD5DB-D482-44E1-3E1C-5B138C43B6F3}"/>
              </a:ext>
            </a:extLst>
          </p:cNvPr>
          <p:cNvSpPr/>
          <p:nvPr/>
        </p:nvSpPr>
        <p:spPr>
          <a:xfrm>
            <a:off x="7894801" y="1820987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46" name="Shape 13761">
            <a:extLst>
              <a:ext uri="{FF2B5EF4-FFF2-40B4-BE49-F238E27FC236}">
                <a16:creationId xmlns:a16="http://schemas.microsoft.com/office/drawing/2014/main" id="{0BFC0DFB-493C-A572-48D8-56462444B931}"/>
              </a:ext>
            </a:extLst>
          </p:cNvPr>
          <p:cNvSpPr/>
          <p:nvPr/>
        </p:nvSpPr>
        <p:spPr>
          <a:xfrm>
            <a:off x="7894801" y="4105071"/>
            <a:ext cx="3953240" cy="1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单击此处添加合适文字加以说明，可适当地调整文字大小或者颜色等属性。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9CFC057E-F668-C7BA-0535-B04E2FB2D7CC}"/>
              </a:ext>
            </a:extLst>
          </p:cNvPr>
          <p:cNvSpPr txBox="1"/>
          <p:nvPr/>
        </p:nvSpPr>
        <p:spPr>
          <a:xfrm>
            <a:off x="993305" y="654124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618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年中工作概述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894B5A-FB39-49B2-2390-70AF7BD4DACB}"/>
              </a:ext>
            </a:extLst>
          </p:cNvPr>
          <p:cNvGrpSpPr/>
          <p:nvPr/>
        </p:nvGrpSpPr>
        <p:grpSpPr>
          <a:xfrm>
            <a:off x="209550" y="1857375"/>
            <a:ext cx="2857500" cy="3571875"/>
            <a:chOff x="990600" y="2124075"/>
            <a:chExt cx="2857500" cy="35718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08A09E1-586A-8FBD-819F-E574B8EC1D76}"/>
                </a:ext>
              </a:extLst>
            </p:cNvPr>
            <p:cNvGrpSpPr/>
            <p:nvPr/>
          </p:nvGrpSpPr>
          <p:grpSpPr>
            <a:xfrm>
              <a:off x="990600" y="2124075"/>
              <a:ext cx="2857500" cy="3571875"/>
              <a:chOff x="990600" y="2124075"/>
              <a:chExt cx="2857500" cy="3571875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07DF9803-F3A3-9A4A-B75C-7B160A0F567C}"/>
                  </a:ext>
                </a:extLst>
              </p:cNvPr>
              <p:cNvSpPr/>
              <p:nvPr/>
            </p:nvSpPr>
            <p:spPr>
              <a:xfrm>
                <a:off x="990600" y="2124075"/>
                <a:ext cx="2857500" cy="1076325"/>
              </a:xfrm>
              <a:custGeom>
                <a:avLst/>
                <a:gdLst>
                  <a:gd name="connsiteX0" fmla="*/ 314325 w 2857500"/>
                  <a:gd name="connsiteY0" fmla="*/ 0 h 1076325"/>
                  <a:gd name="connsiteX1" fmla="*/ 2543175 w 2857500"/>
                  <a:gd name="connsiteY1" fmla="*/ 0 h 1076325"/>
                  <a:gd name="connsiteX2" fmla="*/ 2857500 w 2857500"/>
                  <a:gd name="connsiteY2" fmla="*/ 314325 h 1076325"/>
                  <a:gd name="connsiteX3" fmla="*/ 2857500 w 2857500"/>
                  <a:gd name="connsiteY3" fmla="*/ 1076325 h 1076325"/>
                  <a:gd name="connsiteX4" fmla="*/ 0 w 2857500"/>
                  <a:gd name="connsiteY4" fmla="*/ 1076325 h 1076325"/>
                  <a:gd name="connsiteX5" fmla="*/ 0 w 2857500"/>
                  <a:gd name="connsiteY5" fmla="*/ 314325 h 1076325"/>
                  <a:gd name="connsiteX6" fmla="*/ 314325 w 2857500"/>
                  <a:gd name="connsiteY6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1076325">
                    <a:moveTo>
                      <a:pt x="314325" y="0"/>
                    </a:moveTo>
                    <a:lnTo>
                      <a:pt x="2543175" y="0"/>
                    </a:lnTo>
                    <a:cubicBezTo>
                      <a:pt x="2716772" y="0"/>
                      <a:pt x="2857500" y="140728"/>
                      <a:pt x="2857500" y="314325"/>
                    </a:cubicBezTo>
                    <a:lnTo>
                      <a:pt x="2857500" y="1076325"/>
                    </a:lnTo>
                    <a:lnTo>
                      <a:pt x="0" y="1076325"/>
                    </a:lnTo>
                    <a:lnTo>
                      <a:pt x="0" y="314325"/>
                    </a:lnTo>
                    <a:cubicBezTo>
                      <a:pt x="0" y="140728"/>
                      <a:pt x="140728" y="0"/>
                      <a:pt x="314325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A9ABF2C-458C-07C1-0C7C-3893A90914B5}"/>
                  </a:ext>
                </a:extLst>
              </p:cNvPr>
              <p:cNvSpPr/>
              <p:nvPr/>
            </p:nvSpPr>
            <p:spPr>
              <a:xfrm>
                <a:off x="990600" y="3200400"/>
                <a:ext cx="2857500" cy="2495550"/>
              </a:xfrm>
              <a:custGeom>
                <a:avLst/>
                <a:gdLst>
                  <a:gd name="connsiteX0" fmla="*/ 0 w 2857500"/>
                  <a:gd name="connsiteY0" fmla="*/ 0 h 2495550"/>
                  <a:gd name="connsiteX1" fmla="*/ 2857500 w 2857500"/>
                  <a:gd name="connsiteY1" fmla="*/ 0 h 2495550"/>
                  <a:gd name="connsiteX2" fmla="*/ 2857500 w 2857500"/>
                  <a:gd name="connsiteY2" fmla="*/ 2181225 h 2495550"/>
                  <a:gd name="connsiteX3" fmla="*/ 2543175 w 2857500"/>
                  <a:gd name="connsiteY3" fmla="*/ 2495550 h 2495550"/>
                  <a:gd name="connsiteX4" fmla="*/ 314325 w 2857500"/>
                  <a:gd name="connsiteY4" fmla="*/ 2495550 h 2495550"/>
                  <a:gd name="connsiteX5" fmla="*/ 0 w 2857500"/>
                  <a:gd name="connsiteY5" fmla="*/ 2181225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0" h="2495550">
                    <a:moveTo>
                      <a:pt x="0" y="0"/>
                    </a:moveTo>
                    <a:lnTo>
                      <a:pt x="2857500" y="0"/>
                    </a:lnTo>
                    <a:lnTo>
                      <a:pt x="2857500" y="2181225"/>
                    </a:lnTo>
                    <a:cubicBezTo>
                      <a:pt x="2857500" y="2354822"/>
                      <a:pt x="2716772" y="2495550"/>
                      <a:pt x="2543175" y="2495550"/>
                    </a:cubicBezTo>
                    <a:lnTo>
                      <a:pt x="314325" y="2495550"/>
                    </a:lnTo>
                    <a:cubicBezTo>
                      <a:pt x="140728" y="2495550"/>
                      <a:pt x="0" y="2354822"/>
                      <a:pt x="0" y="21812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8" name="图片 7" descr="一群男人和女人在切蛋糕&#10;&#10;中度可信度描述已自动生成">
                <a:extLst>
                  <a:ext uri="{FF2B5EF4-FFF2-40B4-BE49-F238E27FC236}">
                    <a16:creationId xmlns:a16="http://schemas.microsoft.com/office/drawing/2014/main" id="{4C2836C3-24A2-6277-0DC8-A2F81B8016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24037" y="2352671"/>
                <a:ext cx="1190627" cy="1190627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E8A563-104E-C660-2134-AB3D470BA1C6}"/>
                </a:ext>
              </a:extLst>
            </p:cNvPr>
            <p:cNvSpPr txBox="1"/>
            <p:nvPr/>
          </p:nvSpPr>
          <p:spPr>
            <a:xfrm>
              <a:off x="1164550" y="3581398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B6EE5A-B0F0-86B9-A4C6-73206181E353}"/>
              </a:ext>
            </a:extLst>
          </p:cNvPr>
          <p:cNvGrpSpPr/>
          <p:nvPr/>
        </p:nvGrpSpPr>
        <p:grpSpPr>
          <a:xfrm>
            <a:off x="3186112" y="1857375"/>
            <a:ext cx="2857500" cy="3571875"/>
            <a:chOff x="990600" y="2124075"/>
            <a:chExt cx="2857500" cy="357187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8DF278-BD32-E520-374D-2935D634B830}"/>
                </a:ext>
              </a:extLst>
            </p:cNvPr>
            <p:cNvGrpSpPr/>
            <p:nvPr/>
          </p:nvGrpSpPr>
          <p:grpSpPr>
            <a:xfrm>
              <a:off x="990600" y="2124075"/>
              <a:ext cx="2857500" cy="3571875"/>
              <a:chOff x="990600" y="2124075"/>
              <a:chExt cx="2857500" cy="3571875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DDC1142-FD59-6087-A984-4792927E14E1}"/>
                  </a:ext>
                </a:extLst>
              </p:cNvPr>
              <p:cNvSpPr/>
              <p:nvPr/>
            </p:nvSpPr>
            <p:spPr>
              <a:xfrm>
                <a:off x="990600" y="2124075"/>
                <a:ext cx="2857500" cy="1076325"/>
              </a:xfrm>
              <a:custGeom>
                <a:avLst/>
                <a:gdLst>
                  <a:gd name="connsiteX0" fmla="*/ 314325 w 2857500"/>
                  <a:gd name="connsiteY0" fmla="*/ 0 h 1076325"/>
                  <a:gd name="connsiteX1" fmla="*/ 2543175 w 2857500"/>
                  <a:gd name="connsiteY1" fmla="*/ 0 h 1076325"/>
                  <a:gd name="connsiteX2" fmla="*/ 2857500 w 2857500"/>
                  <a:gd name="connsiteY2" fmla="*/ 314325 h 1076325"/>
                  <a:gd name="connsiteX3" fmla="*/ 2857500 w 2857500"/>
                  <a:gd name="connsiteY3" fmla="*/ 1076325 h 1076325"/>
                  <a:gd name="connsiteX4" fmla="*/ 0 w 2857500"/>
                  <a:gd name="connsiteY4" fmla="*/ 1076325 h 1076325"/>
                  <a:gd name="connsiteX5" fmla="*/ 0 w 2857500"/>
                  <a:gd name="connsiteY5" fmla="*/ 314325 h 1076325"/>
                  <a:gd name="connsiteX6" fmla="*/ 314325 w 2857500"/>
                  <a:gd name="connsiteY6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1076325">
                    <a:moveTo>
                      <a:pt x="314325" y="0"/>
                    </a:moveTo>
                    <a:lnTo>
                      <a:pt x="2543175" y="0"/>
                    </a:lnTo>
                    <a:cubicBezTo>
                      <a:pt x="2716772" y="0"/>
                      <a:pt x="2857500" y="140728"/>
                      <a:pt x="2857500" y="314325"/>
                    </a:cubicBezTo>
                    <a:lnTo>
                      <a:pt x="2857500" y="1076325"/>
                    </a:lnTo>
                    <a:lnTo>
                      <a:pt x="0" y="1076325"/>
                    </a:lnTo>
                    <a:lnTo>
                      <a:pt x="0" y="314325"/>
                    </a:lnTo>
                    <a:cubicBezTo>
                      <a:pt x="0" y="140728"/>
                      <a:pt x="140728" y="0"/>
                      <a:pt x="314325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163AD99C-8A03-847D-A6D9-9B7A312C15E5}"/>
                  </a:ext>
                </a:extLst>
              </p:cNvPr>
              <p:cNvSpPr/>
              <p:nvPr/>
            </p:nvSpPr>
            <p:spPr>
              <a:xfrm>
                <a:off x="990600" y="3200400"/>
                <a:ext cx="2857500" cy="2495550"/>
              </a:xfrm>
              <a:custGeom>
                <a:avLst/>
                <a:gdLst>
                  <a:gd name="connsiteX0" fmla="*/ 0 w 2857500"/>
                  <a:gd name="connsiteY0" fmla="*/ 0 h 2495550"/>
                  <a:gd name="connsiteX1" fmla="*/ 2857500 w 2857500"/>
                  <a:gd name="connsiteY1" fmla="*/ 0 h 2495550"/>
                  <a:gd name="connsiteX2" fmla="*/ 2857500 w 2857500"/>
                  <a:gd name="connsiteY2" fmla="*/ 2181225 h 2495550"/>
                  <a:gd name="connsiteX3" fmla="*/ 2543175 w 2857500"/>
                  <a:gd name="connsiteY3" fmla="*/ 2495550 h 2495550"/>
                  <a:gd name="connsiteX4" fmla="*/ 314325 w 2857500"/>
                  <a:gd name="connsiteY4" fmla="*/ 2495550 h 2495550"/>
                  <a:gd name="connsiteX5" fmla="*/ 0 w 2857500"/>
                  <a:gd name="connsiteY5" fmla="*/ 2181225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0" h="2495550">
                    <a:moveTo>
                      <a:pt x="0" y="0"/>
                    </a:moveTo>
                    <a:lnTo>
                      <a:pt x="2857500" y="0"/>
                    </a:lnTo>
                    <a:lnTo>
                      <a:pt x="2857500" y="2181225"/>
                    </a:lnTo>
                    <a:cubicBezTo>
                      <a:pt x="2857500" y="2354822"/>
                      <a:pt x="2716772" y="2495550"/>
                      <a:pt x="2543175" y="2495550"/>
                    </a:cubicBezTo>
                    <a:lnTo>
                      <a:pt x="314325" y="2495550"/>
                    </a:lnTo>
                    <a:cubicBezTo>
                      <a:pt x="140728" y="2495550"/>
                      <a:pt x="0" y="2354822"/>
                      <a:pt x="0" y="21812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F8B399C-4E51-AB80-FF0D-C7D1C745D8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24037" y="2352671"/>
                <a:ext cx="1190627" cy="1190627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FC5191A-AF44-5591-6668-537F4377F55B}"/>
                </a:ext>
              </a:extLst>
            </p:cNvPr>
            <p:cNvSpPr txBox="1"/>
            <p:nvPr/>
          </p:nvSpPr>
          <p:spPr>
            <a:xfrm>
              <a:off x="1164550" y="3581398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5D048B-9E54-4FC9-6301-EDCAC8D5B8FF}"/>
              </a:ext>
            </a:extLst>
          </p:cNvPr>
          <p:cNvGrpSpPr/>
          <p:nvPr/>
        </p:nvGrpSpPr>
        <p:grpSpPr>
          <a:xfrm>
            <a:off x="6162674" y="1857375"/>
            <a:ext cx="2857500" cy="3571875"/>
            <a:chOff x="990600" y="2124075"/>
            <a:chExt cx="2857500" cy="357187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1EDBAC4-03F8-512E-E921-17E0B9E3047A}"/>
                </a:ext>
              </a:extLst>
            </p:cNvPr>
            <p:cNvGrpSpPr/>
            <p:nvPr/>
          </p:nvGrpSpPr>
          <p:grpSpPr>
            <a:xfrm>
              <a:off x="990600" y="2124075"/>
              <a:ext cx="2857500" cy="3571875"/>
              <a:chOff x="990600" y="2124075"/>
              <a:chExt cx="2857500" cy="3571875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35CB39E-2AF3-BC34-5DD8-D1624D649BC1}"/>
                  </a:ext>
                </a:extLst>
              </p:cNvPr>
              <p:cNvSpPr/>
              <p:nvPr/>
            </p:nvSpPr>
            <p:spPr>
              <a:xfrm>
                <a:off x="990600" y="2124075"/>
                <a:ext cx="2857500" cy="1076325"/>
              </a:xfrm>
              <a:custGeom>
                <a:avLst/>
                <a:gdLst>
                  <a:gd name="connsiteX0" fmla="*/ 314325 w 2857500"/>
                  <a:gd name="connsiteY0" fmla="*/ 0 h 1076325"/>
                  <a:gd name="connsiteX1" fmla="*/ 2543175 w 2857500"/>
                  <a:gd name="connsiteY1" fmla="*/ 0 h 1076325"/>
                  <a:gd name="connsiteX2" fmla="*/ 2857500 w 2857500"/>
                  <a:gd name="connsiteY2" fmla="*/ 314325 h 1076325"/>
                  <a:gd name="connsiteX3" fmla="*/ 2857500 w 2857500"/>
                  <a:gd name="connsiteY3" fmla="*/ 1076325 h 1076325"/>
                  <a:gd name="connsiteX4" fmla="*/ 0 w 2857500"/>
                  <a:gd name="connsiteY4" fmla="*/ 1076325 h 1076325"/>
                  <a:gd name="connsiteX5" fmla="*/ 0 w 2857500"/>
                  <a:gd name="connsiteY5" fmla="*/ 314325 h 1076325"/>
                  <a:gd name="connsiteX6" fmla="*/ 314325 w 2857500"/>
                  <a:gd name="connsiteY6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1076325">
                    <a:moveTo>
                      <a:pt x="314325" y="0"/>
                    </a:moveTo>
                    <a:lnTo>
                      <a:pt x="2543175" y="0"/>
                    </a:lnTo>
                    <a:cubicBezTo>
                      <a:pt x="2716772" y="0"/>
                      <a:pt x="2857500" y="140728"/>
                      <a:pt x="2857500" y="314325"/>
                    </a:cubicBezTo>
                    <a:lnTo>
                      <a:pt x="2857500" y="1076325"/>
                    </a:lnTo>
                    <a:lnTo>
                      <a:pt x="0" y="1076325"/>
                    </a:lnTo>
                    <a:lnTo>
                      <a:pt x="0" y="314325"/>
                    </a:lnTo>
                    <a:cubicBezTo>
                      <a:pt x="0" y="140728"/>
                      <a:pt x="140728" y="0"/>
                      <a:pt x="314325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56700B82-2774-2098-79BE-BFA339B49902}"/>
                  </a:ext>
                </a:extLst>
              </p:cNvPr>
              <p:cNvSpPr/>
              <p:nvPr/>
            </p:nvSpPr>
            <p:spPr>
              <a:xfrm>
                <a:off x="990600" y="3200400"/>
                <a:ext cx="2857500" cy="2495550"/>
              </a:xfrm>
              <a:custGeom>
                <a:avLst/>
                <a:gdLst>
                  <a:gd name="connsiteX0" fmla="*/ 0 w 2857500"/>
                  <a:gd name="connsiteY0" fmla="*/ 0 h 2495550"/>
                  <a:gd name="connsiteX1" fmla="*/ 2857500 w 2857500"/>
                  <a:gd name="connsiteY1" fmla="*/ 0 h 2495550"/>
                  <a:gd name="connsiteX2" fmla="*/ 2857500 w 2857500"/>
                  <a:gd name="connsiteY2" fmla="*/ 2181225 h 2495550"/>
                  <a:gd name="connsiteX3" fmla="*/ 2543175 w 2857500"/>
                  <a:gd name="connsiteY3" fmla="*/ 2495550 h 2495550"/>
                  <a:gd name="connsiteX4" fmla="*/ 314325 w 2857500"/>
                  <a:gd name="connsiteY4" fmla="*/ 2495550 h 2495550"/>
                  <a:gd name="connsiteX5" fmla="*/ 0 w 2857500"/>
                  <a:gd name="connsiteY5" fmla="*/ 2181225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0" h="2495550">
                    <a:moveTo>
                      <a:pt x="0" y="0"/>
                    </a:moveTo>
                    <a:lnTo>
                      <a:pt x="2857500" y="0"/>
                    </a:lnTo>
                    <a:lnTo>
                      <a:pt x="2857500" y="2181225"/>
                    </a:lnTo>
                    <a:cubicBezTo>
                      <a:pt x="2857500" y="2354822"/>
                      <a:pt x="2716772" y="2495550"/>
                      <a:pt x="2543175" y="2495550"/>
                    </a:cubicBezTo>
                    <a:lnTo>
                      <a:pt x="314325" y="2495550"/>
                    </a:lnTo>
                    <a:cubicBezTo>
                      <a:pt x="140728" y="2495550"/>
                      <a:pt x="0" y="2354822"/>
                      <a:pt x="0" y="21812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ED1F3B67-83BC-B7D0-2905-A85D39478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24037" y="2352671"/>
                <a:ext cx="1190627" cy="1190627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</p:pic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8738F96-CA31-B583-8AA6-47BBAF310722}"/>
                </a:ext>
              </a:extLst>
            </p:cNvPr>
            <p:cNvSpPr txBox="1"/>
            <p:nvPr/>
          </p:nvSpPr>
          <p:spPr>
            <a:xfrm>
              <a:off x="1164550" y="3581398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6C13BD-2C1C-CCAE-78F2-32C56D457F86}"/>
              </a:ext>
            </a:extLst>
          </p:cNvPr>
          <p:cNvGrpSpPr/>
          <p:nvPr/>
        </p:nvGrpSpPr>
        <p:grpSpPr>
          <a:xfrm>
            <a:off x="9139237" y="1857375"/>
            <a:ext cx="2857500" cy="3571875"/>
            <a:chOff x="990600" y="2124075"/>
            <a:chExt cx="2857500" cy="357187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78CD3D5-C1F9-BCF2-FDCE-6EDB182EC450}"/>
                </a:ext>
              </a:extLst>
            </p:cNvPr>
            <p:cNvGrpSpPr/>
            <p:nvPr/>
          </p:nvGrpSpPr>
          <p:grpSpPr>
            <a:xfrm>
              <a:off x="990600" y="2124075"/>
              <a:ext cx="2857500" cy="3571875"/>
              <a:chOff x="990600" y="2124075"/>
              <a:chExt cx="2857500" cy="3571875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BA492156-5932-65E8-054A-FC98412D2667}"/>
                  </a:ext>
                </a:extLst>
              </p:cNvPr>
              <p:cNvSpPr/>
              <p:nvPr/>
            </p:nvSpPr>
            <p:spPr>
              <a:xfrm>
                <a:off x="990600" y="2124075"/>
                <a:ext cx="2857500" cy="1076325"/>
              </a:xfrm>
              <a:custGeom>
                <a:avLst/>
                <a:gdLst>
                  <a:gd name="connsiteX0" fmla="*/ 314325 w 2857500"/>
                  <a:gd name="connsiteY0" fmla="*/ 0 h 1076325"/>
                  <a:gd name="connsiteX1" fmla="*/ 2543175 w 2857500"/>
                  <a:gd name="connsiteY1" fmla="*/ 0 h 1076325"/>
                  <a:gd name="connsiteX2" fmla="*/ 2857500 w 2857500"/>
                  <a:gd name="connsiteY2" fmla="*/ 314325 h 1076325"/>
                  <a:gd name="connsiteX3" fmla="*/ 2857500 w 2857500"/>
                  <a:gd name="connsiteY3" fmla="*/ 1076325 h 1076325"/>
                  <a:gd name="connsiteX4" fmla="*/ 0 w 2857500"/>
                  <a:gd name="connsiteY4" fmla="*/ 1076325 h 1076325"/>
                  <a:gd name="connsiteX5" fmla="*/ 0 w 2857500"/>
                  <a:gd name="connsiteY5" fmla="*/ 314325 h 1076325"/>
                  <a:gd name="connsiteX6" fmla="*/ 314325 w 2857500"/>
                  <a:gd name="connsiteY6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1076325">
                    <a:moveTo>
                      <a:pt x="314325" y="0"/>
                    </a:moveTo>
                    <a:lnTo>
                      <a:pt x="2543175" y="0"/>
                    </a:lnTo>
                    <a:cubicBezTo>
                      <a:pt x="2716772" y="0"/>
                      <a:pt x="2857500" y="140728"/>
                      <a:pt x="2857500" y="314325"/>
                    </a:cubicBezTo>
                    <a:lnTo>
                      <a:pt x="2857500" y="1076325"/>
                    </a:lnTo>
                    <a:lnTo>
                      <a:pt x="0" y="1076325"/>
                    </a:lnTo>
                    <a:lnTo>
                      <a:pt x="0" y="314325"/>
                    </a:lnTo>
                    <a:cubicBezTo>
                      <a:pt x="0" y="140728"/>
                      <a:pt x="140728" y="0"/>
                      <a:pt x="314325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3600000" scaled="0"/>
              </a:gra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1752DD9B-D9D8-4FFB-8403-063FEA2E7A77}"/>
                  </a:ext>
                </a:extLst>
              </p:cNvPr>
              <p:cNvSpPr/>
              <p:nvPr/>
            </p:nvSpPr>
            <p:spPr>
              <a:xfrm>
                <a:off x="990600" y="3200400"/>
                <a:ext cx="2857500" cy="2495550"/>
              </a:xfrm>
              <a:custGeom>
                <a:avLst/>
                <a:gdLst>
                  <a:gd name="connsiteX0" fmla="*/ 0 w 2857500"/>
                  <a:gd name="connsiteY0" fmla="*/ 0 h 2495550"/>
                  <a:gd name="connsiteX1" fmla="*/ 2857500 w 2857500"/>
                  <a:gd name="connsiteY1" fmla="*/ 0 h 2495550"/>
                  <a:gd name="connsiteX2" fmla="*/ 2857500 w 2857500"/>
                  <a:gd name="connsiteY2" fmla="*/ 2181225 h 2495550"/>
                  <a:gd name="connsiteX3" fmla="*/ 2543175 w 2857500"/>
                  <a:gd name="connsiteY3" fmla="*/ 2495550 h 2495550"/>
                  <a:gd name="connsiteX4" fmla="*/ 314325 w 2857500"/>
                  <a:gd name="connsiteY4" fmla="*/ 2495550 h 2495550"/>
                  <a:gd name="connsiteX5" fmla="*/ 0 w 2857500"/>
                  <a:gd name="connsiteY5" fmla="*/ 2181225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0" h="2495550">
                    <a:moveTo>
                      <a:pt x="0" y="0"/>
                    </a:moveTo>
                    <a:lnTo>
                      <a:pt x="2857500" y="0"/>
                    </a:lnTo>
                    <a:lnTo>
                      <a:pt x="2857500" y="2181225"/>
                    </a:lnTo>
                    <a:cubicBezTo>
                      <a:pt x="2857500" y="2354822"/>
                      <a:pt x="2716772" y="2495550"/>
                      <a:pt x="2543175" y="2495550"/>
                    </a:cubicBezTo>
                    <a:lnTo>
                      <a:pt x="314325" y="2495550"/>
                    </a:lnTo>
                    <a:cubicBezTo>
                      <a:pt x="140728" y="2495550"/>
                      <a:pt x="0" y="2354822"/>
                      <a:pt x="0" y="21812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29F22836-5FC8-007A-ABDE-3F672ED66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24037" y="2352671"/>
                <a:ext cx="1190627" cy="1190627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</p:pic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17723BF-801D-4CC9-79EF-D4F4BE836B2E}"/>
                </a:ext>
              </a:extLst>
            </p:cNvPr>
            <p:cNvSpPr txBox="1"/>
            <p:nvPr/>
          </p:nvSpPr>
          <p:spPr>
            <a:xfrm>
              <a:off x="1164550" y="3581398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9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伞&#10;&#10;描述已自动生成">
            <a:extLst>
              <a:ext uri="{FF2B5EF4-FFF2-40B4-BE49-F238E27FC236}">
                <a16:creationId xmlns:a16="http://schemas.microsoft.com/office/drawing/2014/main" id="{1E86C73C-C0E8-C94D-2A88-FF37C4F2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B4D78-E88F-AA99-5C48-2EDB485930BB}"/>
              </a:ext>
            </a:extLst>
          </p:cNvPr>
          <p:cNvGrpSpPr/>
          <p:nvPr/>
        </p:nvGrpSpPr>
        <p:grpSpPr>
          <a:xfrm>
            <a:off x="3611542" y="2589543"/>
            <a:ext cx="1893907" cy="1893905"/>
            <a:chOff x="8240625" y="1599121"/>
            <a:chExt cx="2039792" cy="20397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DAC800D-963D-4916-EED8-7E0BC6D2282B}"/>
                </a:ext>
              </a:extLst>
            </p:cNvPr>
            <p:cNvSpPr/>
            <p:nvPr/>
          </p:nvSpPr>
          <p:spPr>
            <a:xfrm>
              <a:off x="8240625" y="1599121"/>
              <a:ext cx="2039792" cy="2039791"/>
            </a:xfrm>
            <a:prstGeom prst="ellipse">
              <a:avLst/>
            </a:prstGeom>
            <a:gradFill>
              <a:gsLst>
                <a:gs pos="35000">
                  <a:srgbClr val="00B0F0"/>
                </a:gs>
                <a:gs pos="100000">
                  <a:srgbClr val="0070C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ADDF4D-F7D2-F632-9789-C5C03314C88F}"/>
                </a:ext>
              </a:extLst>
            </p:cNvPr>
            <p:cNvSpPr txBox="1"/>
            <p:nvPr/>
          </p:nvSpPr>
          <p:spPr>
            <a:xfrm>
              <a:off x="8240625" y="1950719"/>
              <a:ext cx="2039792" cy="142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A4A23F-286E-CB75-6746-2783E004571D}"/>
              </a:ext>
            </a:extLst>
          </p:cNvPr>
          <p:cNvSpPr txBox="1"/>
          <p:nvPr/>
        </p:nvSpPr>
        <p:spPr>
          <a:xfrm>
            <a:off x="5764609" y="2781693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工作成果展示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849C89-8B2D-6B19-FF20-540CA9589CE6}"/>
              </a:ext>
            </a:extLst>
          </p:cNvPr>
          <p:cNvSpPr/>
          <p:nvPr/>
        </p:nvSpPr>
        <p:spPr>
          <a:xfrm>
            <a:off x="5683637" y="3523201"/>
            <a:ext cx="5029218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4294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C40A50-6235-3A08-4FE1-442F0934FEDE}"/>
              </a:ext>
            </a:extLst>
          </p:cNvPr>
          <p:cNvGrpSpPr/>
          <p:nvPr/>
        </p:nvGrpSpPr>
        <p:grpSpPr>
          <a:xfrm>
            <a:off x="208617" y="198326"/>
            <a:ext cx="2868161" cy="523220"/>
            <a:chOff x="303867" y="255476"/>
            <a:chExt cx="2868161" cy="5232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BC1EAC-ABB6-BDA2-98F7-4A3C62276863}"/>
                </a:ext>
              </a:extLst>
            </p:cNvPr>
            <p:cNvSpPr/>
            <p:nvPr/>
          </p:nvSpPr>
          <p:spPr>
            <a:xfrm>
              <a:off x="839338" y="255476"/>
              <a:ext cx="23326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工作成果展示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A31B48C-66B0-DE3C-AD77-BED7D93BBFB4}"/>
                </a:ext>
              </a:extLst>
            </p:cNvPr>
            <p:cNvGrpSpPr/>
            <p:nvPr/>
          </p:nvGrpSpPr>
          <p:grpSpPr>
            <a:xfrm>
              <a:off x="303867" y="255476"/>
              <a:ext cx="523221" cy="523220"/>
              <a:chOff x="465792" y="255476"/>
              <a:chExt cx="523221" cy="523220"/>
            </a:xfrm>
          </p:grpSpPr>
          <p:sp>
            <p:nvSpPr>
              <p:cNvPr id="9" name="泪滴形 8">
                <a:extLst>
                  <a:ext uri="{FF2B5EF4-FFF2-40B4-BE49-F238E27FC236}">
                    <a16:creationId xmlns:a16="http://schemas.microsoft.com/office/drawing/2014/main" id="{C478AA12-2E2D-6281-1378-C77B7F064E48}"/>
                  </a:ext>
                </a:extLst>
              </p:cNvPr>
              <p:cNvSpPr/>
              <p:nvPr/>
            </p:nvSpPr>
            <p:spPr>
              <a:xfrm>
                <a:off x="465792" y="255476"/>
                <a:ext cx="523221" cy="523220"/>
              </a:xfrm>
              <a:prstGeom prst="teardrop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588D2E-F291-B1CC-D96C-D781C0504991}"/>
                  </a:ext>
                </a:extLst>
              </p:cNvPr>
              <p:cNvSpPr/>
              <p:nvPr/>
            </p:nvSpPr>
            <p:spPr>
              <a:xfrm>
                <a:off x="541375" y="331059"/>
                <a:ext cx="372055" cy="3720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B34044D-9BB0-958C-ECEB-A1D7AFDA9638}"/>
                  </a:ext>
                </a:extLst>
              </p:cNvPr>
              <p:cNvSpPr/>
              <p:nvPr/>
            </p:nvSpPr>
            <p:spPr>
              <a:xfrm>
                <a:off x="621160" y="410844"/>
                <a:ext cx="212484" cy="212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图片包含 人, 建筑, 桌子, 披萨&#10;&#10;描述已自动生成">
            <a:extLst>
              <a:ext uri="{FF2B5EF4-FFF2-40B4-BE49-F238E27FC236}">
                <a16:creationId xmlns:a16="http://schemas.microsoft.com/office/drawing/2014/main" id="{DDC13CAC-9B30-46F3-42B0-F556FE191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7259BB8E-5505-BF6A-59CB-AB77E358841C}"/>
              </a:ext>
            </a:extLst>
          </p:cNvPr>
          <p:cNvGrpSpPr/>
          <p:nvPr/>
        </p:nvGrpSpPr>
        <p:grpSpPr>
          <a:xfrm>
            <a:off x="468759" y="1308608"/>
            <a:ext cx="6760715" cy="2042263"/>
            <a:chOff x="363984" y="1308608"/>
            <a:chExt cx="6760715" cy="204226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495A074-9F37-B1CE-47FB-4318A147B4DC}"/>
                </a:ext>
              </a:extLst>
            </p:cNvPr>
            <p:cNvSpPr/>
            <p:nvPr/>
          </p:nvSpPr>
          <p:spPr>
            <a:xfrm>
              <a:off x="363984" y="1308608"/>
              <a:ext cx="1548000" cy="5040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4" name="PA-矩形 4">
              <a:extLst>
                <a:ext uri="{FF2B5EF4-FFF2-40B4-BE49-F238E27FC236}">
                  <a16:creationId xmlns:a16="http://schemas.microsoft.com/office/drawing/2014/main" id="{E86FB073-7971-63B8-4AC6-EA45BE7F1E5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3984" y="1916889"/>
              <a:ext cx="6760715" cy="1433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lvl="0" indent="-285750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请您单击此处添加合适文字加以解释说明，可根据自己的需要适当地调整文字的大小或者颜色等属性，祝你使用愉快！</a:t>
              </a:r>
              <a:endPara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285750" lvl="0" indent="-285750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请您单击此处添加合适文字加以解释说明，可根据自己的需要适当地调整文字的大小或者颜色等属性，祝你使用愉快！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EF38351-3B33-3DFB-8BA5-EE90F3BD0AB0}"/>
              </a:ext>
            </a:extLst>
          </p:cNvPr>
          <p:cNvGrpSpPr/>
          <p:nvPr/>
        </p:nvGrpSpPr>
        <p:grpSpPr>
          <a:xfrm>
            <a:off x="363984" y="3609975"/>
            <a:ext cx="2857500" cy="2495550"/>
            <a:chOff x="209550" y="2933700"/>
            <a:chExt cx="2857500" cy="2495550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A9926A8-61CB-D890-DD68-003FB6452B70}"/>
                </a:ext>
              </a:extLst>
            </p:cNvPr>
            <p:cNvSpPr/>
            <p:nvPr/>
          </p:nvSpPr>
          <p:spPr>
            <a:xfrm>
              <a:off x="209550" y="2933700"/>
              <a:ext cx="2857500" cy="2495550"/>
            </a:xfrm>
            <a:prstGeom prst="roundRect">
              <a:avLst>
                <a:gd name="adj" fmla="val 9415"/>
              </a:avLst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>
              <a:noFill/>
            </a:ln>
            <a:effectLst>
              <a:outerShdw blurRad="76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FA6FB1F-B310-6FE2-9C37-838D3EA5B455}"/>
                </a:ext>
              </a:extLst>
            </p:cNvPr>
            <p:cNvSpPr txBox="1"/>
            <p:nvPr/>
          </p:nvSpPr>
          <p:spPr>
            <a:xfrm>
              <a:off x="383500" y="3187485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BBEB12-E510-CDF7-2D0D-9D0878A79AD7}"/>
              </a:ext>
            </a:extLst>
          </p:cNvPr>
          <p:cNvGrpSpPr/>
          <p:nvPr/>
        </p:nvGrpSpPr>
        <p:grpSpPr>
          <a:xfrm>
            <a:off x="3354835" y="3609975"/>
            <a:ext cx="2857500" cy="2495550"/>
            <a:chOff x="209550" y="2933700"/>
            <a:chExt cx="2857500" cy="249555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CBCB39D-5264-2783-B287-5877F2CC276C}"/>
                </a:ext>
              </a:extLst>
            </p:cNvPr>
            <p:cNvSpPr/>
            <p:nvPr/>
          </p:nvSpPr>
          <p:spPr>
            <a:xfrm>
              <a:off x="209550" y="2933700"/>
              <a:ext cx="2857500" cy="2495550"/>
            </a:xfrm>
            <a:prstGeom prst="roundRect">
              <a:avLst>
                <a:gd name="adj" fmla="val 9415"/>
              </a:avLst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>
              <a:noFill/>
            </a:ln>
            <a:effectLst>
              <a:outerShdw blurRad="76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0FF235D-A662-D060-9A17-E3A4BAAF4EA6}"/>
                </a:ext>
              </a:extLst>
            </p:cNvPr>
            <p:cNvSpPr txBox="1"/>
            <p:nvPr/>
          </p:nvSpPr>
          <p:spPr>
            <a:xfrm>
              <a:off x="383500" y="3187485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1B7C1AA-01D5-23B1-3943-2BFF2B71169B}"/>
              </a:ext>
            </a:extLst>
          </p:cNvPr>
          <p:cNvGrpSpPr/>
          <p:nvPr/>
        </p:nvGrpSpPr>
        <p:grpSpPr>
          <a:xfrm>
            <a:off x="6345685" y="3609975"/>
            <a:ext cx="2857500" cy="2495550"/>
            <a:chOff x="209550" y="2933700"/>
            <a:chExt cx="2857500" cy="249555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E61B03B7-A4EF-D51C-5BB2-60BE506AD8BD}"/>
                </a:ext>
              </a:extLst>
            </p:cNvPr>
            <p:cNvSpPr/>
            <p:nvPr/>
          </p:nvSpPr>
          <p:spPr>
            <a:xfrm>
              <a:off x="209550" y="2933700"/>
              <a:ext cx="2857500" cy="2495550"/>
            </a:xfrm>
            <a:prstGeom prst="roundRect">
              <a:avLst>
                <a:gd name="adj" fmla="val 9415"/>
              </a:avLst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3600000" scaled="0"/>
            </a:gradFill>
            <a:ln>
              <a:noFill/>
            </a:ln>
            <a:effectLst>
              <a:outerShdw blurRad="76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E7993FB-679E-048E-8B4C-6E18D7073CE8}"/>
                </a:ext>
              </a:extLst>
            </p:cNvPr>
            <p:cNvSpPr txBox="1"/>
            <p:nvPr/>
          </p:nvSpPr>
          <p:spPr>
            <a:xfrm>
              <a:off x="383500" y="3187485"/>
              <a:ext cx="2509600" cy="1987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单击此处输入文本内容，可适当地调整文字的颜色或者大小等属性，可直接复制粘贴文本内容。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02971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x5hrytv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2209</Words>
  <Application>Microsoft Office PowerPoint</Application>
  <PresentationFormat>宽屏</PresentationFormat>
  <Paragraphs>251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思源宋体 CN</vt:lpstr>
      <vt:lpstr>微软雅黑</vt:lpstr>
      <vt:lpstr>Arial</vt:lpstr>
      <vt:lpstr>Calibri</vt:lpstr>
      <vt:lpstr>Roboto Bold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年中总结</dc:title>
  <dc:creator>第一PPT</dc:creator>
  <cp:keywords>www.1ppt.com</cp:keywords>
  <dc:description>www.1ppt.com</dc:description>
  <cp:lastModifiedBy>Administrator</cp:lastModifiedBy>
  <cp:revision>41</cp:revision>
  <dcterms:created xsi:type="dcterms:W3CDTF">2022-06-07T08:39:37Z</dcterms:created>
  <dcterms:modified xsi:type="dcterms:W3CDTF">2022-10-11T08:39:09Z</dcterms:modified>
</cp:coreProperties>
</file>