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7104063" cy="10234613"/>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99DE"/>
    <a:srgbClr val="15F2FA"/>
    <a:srgbClr val="1BC1DB"/>
    <a:srgbClr val="8597E5"/>
    <a:srgbClr val="608ECF"/>
    <a:srgbClr val="062170"/>
    <a:srgbClr val="2A69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2256" y="10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FD578E1F-5A31-4DA9-ACB1-1868F4180229}" type="datetimeFigureOut">
              <a:rPr lang="zh-CN" altLang="en-US" smtClean="0"/>
              <a:pPr/>
              <a:t>2022/10/14</a:t>
            </a:fld>
            <a:endParaRPr lang="zh-CN" altLang="en-US" dirty="0"/>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5A05A1AC-DCC5-4EE2-B3DA-549851871A58}" type="slidenum">
              <a:rPr lang="zh-CN" altLang="en-US" smtClean="0"/>
              <a:pPr/>
              <a:t>‹#›</a:t>
            </a:fld>
            <a:endParaRPr lang="zh-CN" altLang="en-US" dirty="0"/>
          </a:p>
        </p:txBody>
      </p:sp>
    </p:spTree>
    <p:extLst>
      <p:ext uri="{BB962C8B-B14F-4D97-AF65-F5344CB8AC3E}">
        <p14:creationId xmlns:p14="http://schemas.microsoft.com/office/powerpoint/2010/main" val="1913195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1</a:t>
            </a:fld>
            <a:endParaRPr lang="zh-CN" altLang="en-US"/>
          </a:p>
        </p:txBody>
      </p:sp>
    </p:spTree>
    <p:extLst>
      <p:ext uri="{BB962C8B-B14F-4D97-AF65-F5344CB8AC3E}">
        <p14:creationId xmlns:p14="http://schemas.microsoft.com/office/powerpoint/2010/main" val="3893490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10</a:t>
            </a:fld>
            <a:endParaRPr lang="zh-CN" altLang="en-US"/>
          </a:p>
        </p:txBody>
      </p:sp>
    </p:spTree>
    <p:extLst>
      <p:ext uri="{BB962C8B-B14F-4D97-AF65-F5344CB8AC3E}">
        <p14:creationId xmlns:p14="http://schemas.microsoft.com/office/powerpoint/2010/main" val="796582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11</a:t>
            </a:fld>
            <a:endParaRPr lang="zh-CN" altLang="en-US"/>
          </a:p>
        </p:txBody>
      </p:sp>
    </p:spTree>
    <p:extLst>
      <p:ext uri="{BB962C8B-B14F-4D97-AF65-F5344CB8AC3E}">
        <p14:creationId xmlns:p14="http://schemas.microsoft.com/office/powerpoint/2010/main" val="3719311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12</a:t>
            </a:fld>
            <a:endParaRPr lang="zh-CN" altLang="en-US"/>
          </a:p>
        </p:txBody>
      </p:sp>
    </p:spTree>
    <p:extLst>
      <p:ext uri="{BB962C8B-B14F-4D97-AF65-F5344CB8AC3E}">
        <p14:creationId xmlns:p14="http://schemas.microsoft.com/office/powerpoint/2010/main" val="1308499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13</a:t>
            </a:fld>
            <a:endParaRPr lang="zh-CN" altLang="en-US"/>
          </a:p>
        </p:txBody>
      </p:sp>
    </p:spTree>
    <p:extLst>
      <p:ext uri="{BB962C8B-B14F-4D97-AF65-F5344CB8AC3E}">
        <p14:creationId xmlns:p14="http://schemas.microsoft.com/office/powerpoint/2010/main" val="3749101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14</a:t>
            </a:fld>
            <a:endParaRPr lang="zh-CN" altLang="en-US"/>
          </a:p>
        </p:txBody>
      </p:sp>
    </p:spTree>
    <p:extLst>
      <p:ext uri="{BB962C8B-B14F-4D97-AF65-F5344CB8AC3E}">
        <p14:creationId xmlns:p14="http://schemas.microsoft.com/office/powerpoint/2010/main" val="4045277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15</a:t>
            </a:fld>
            <a:endParaRPr lang="zh-CN" altLang="en-US"/>
          </a:p>
        </p:txBody>
      </p:sp>
    </p:spTree>
    <p:extLst>
      <p:ext uri="{BB962C8B-B14F-4D97-AF65-F5344CB8AC3E}">
        <p14:creationId xmlns:p14="http://schemas.microsoft.com/office/powerpoint/2010/main" val="1135757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16</a:t>
            </a:fld>
            <a:endParaRPr lang="zh-CN" altLang="en-US"/>
          </a:p>
        </p:txBody>
      </p:sp>
    </p:spTree>
    <p:extLst>
      <p:ext uri="{BB962C8B-B14F-4D97-AF65-F5344CB8AC3E}">
        <p14:creationId xmlns:p14="http://schemas.microsoft.com/office/powerpoint/2010/main" val="810388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17</a:t>
            </a:fld>
            <a:endParaRPr lang="zh-CN" altLang="en-US"/>
          </a:p>
        </p:txBody>
      </p:sp>
    </p:spTree>
    <p:extLst>
      <p:ext uri="{BB962C8B-B14F-4D97-AF65-F5344CB8AC3E}">
        <p14:creationId xmlns:p14="http://schemas.microsoft.com/office/powerpoint/2010/main" val="99655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18</a:t>
            </a:fld>
            <a:endParaRPr lang="zh-CN" altLang="en-US"/>
          </a:p>
        </p:txBody>
      </p:sp>
    </p:spTree>
    <p:extLst>
      <p:ext uri="{BB962C8B-B14F-4D97-AF65-F5344CB8AC3E}">
        <p14:creationId xmlns:p14="http://schemas.microsoft.com/office/powerpoint/2010/main" val="1950412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19</a:t>
            </a:fld>
            <a:endParaRPr lang="zh-CN" altLang="en-US"/>
          </a:p>
        </p:txBody>
      </p:sp>
    </p:spTree>
    <p:extLst>
      <p:ext uri="{BB962C8B-B14F-4D97-AF65-F5344CB8AC3E}">
        <p14:creationId xmlns:p14="http://schemas.microsoft.com/office/powerpoint/2010/main" val="3322998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2</a:t>
            </a:fld>
            <a:endParaRPr lang="zh-CN" altLang="en-US"/>
          </a:p>
        </p:txBody>
      </p:sp>
    </p:spTree>
    <p:extLst>
      <p:ext uri="{BB962C8B-B14F-4D97-AF65-F5344CB8AC3E}">
        <p14:creationId xmlns:p14="http://schemas.microsoft.com/office/powerpoint/2010/main" val="2205317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20</a:t>
            </a:fld>
            <a:endParaRPr lang="zh-CN" altLang="en-US"/>
          </a:p>
        </p:txBody>
      </p:sp>
    </p:spTree>
    <p:extLst>
      <p:ext uri="{BB962C8B-B14F-4D97-AF65-F5344CB8AC3E}">
        <p14:creationId xmlns:p14="http://schemas.microsoft.com/office/powerpoint/2010/main" val="4248970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21</a:t>
            </a:fld>
            <a:endParaRPr lang="zh-CN" altLang="en-US"/>
          </a:p>
        </p:txBody>
      </p:sp>
    </p:spTree>
    <p:extLst>
      <p:ext uri="{BB962C8B-B14F-4D97-AF65-F5344CB8AC3E}">
        <p14:creationId xmlns:p14="http://schemas.microsoft.com/office/powerpoint/2010/main" val="2384880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22</a:t>
            </a:fld>
            <a:endParaRPr lang="zh-CN" altLang="en-US"/>
          </a:p>
        </p:txBody>
      </p:sp>
    </p:spTree>
    <p:extLst>
      <p:ext uri="{BB962C8B-B14F-4D97-AF65-F5344CB8AC3E}">
        <p14:creationId xmlns:p14="http://schemas.microsoft.com/office/powerpoint/2010/main" val="1166938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23</a:t>
            </a:fld>
            <a:endParaRPr lang="zh-CN" altLang="en-US"/>
          </a:p>
        </p:txBody>
      </p:sp>
    </p:spTree>
    <p:extLst>
      <p:ext uri="{BB962C8B-B14F-4D97-AF65-F5344CB8AC3E}">
        <p14:creationId xmlns:p14="http://schemas.microsoft.com/office/powerpoint/2010/main" val="928959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24</a:t>
            </a:fld>
            <a:endParaRPr lang="zh-CN" altLang="en-US"/>
          </a:p>
        </p:txBody>
      </p:sp>
    </p:spTree>
    <p:extLst>
      <p:ext uri="{BB962C8B-B14F-4D97-AF65-F5344CB8AC3E}">
        <p14:creationId xmlns:p14="http://schemas.microsoft.com/office/powerpoint/2010/main" val="197478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25</a:t>
            </a:fld>
            <a:endParaRPr lang="zh-CN" altLang="en-US"/>
          </a:p>
        </p:txBody>
      </p:sp>
    </p:spTree>
    <p:extLst>
      <p:ext uri="{BB962C8B-B14F-4D97-AF65-F5344CB8AC3E}">
        <p14:creationId xmlns:p14="http://schemas.microsoft.com/office/powerpoint/2010/main" val="374394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26</a:t>
            </a:fld>
            <a:endParaRPr lang="zh-CN" altLang="en-US"/>
          </a:p>
        </p:txBody>
      </p:sp>
    </p:spTree>
    <p:extLst>
      <p:ext uri="{BB962C8B-B14F-4D97-AF65-F5344CB8AC3E}">
        <p14:creationId xmlns:p14="http://schemas.microsoft.com/office/powerpoint/2010/main" val="48610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27</a:t>
            </a:fld>
            <a:endParaRPr lang="zh-CN" altLang="en-US"/>
          </a:p>
        </p:txBody>
      </p:sp>
    </p:spTree>
    <p:extLst>
      <p:ext uri="{BB962C8B-B14F-4D97-AF65-F5344CB8AC3E}">
        <p14:creationId xmlns:p14="http://schemas.microsoft.com/office/powerpoint/2010/main" val="1283246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3</a:t>
            </a:fld>
            <a:endParaRPr lang="zh-CN" altLang="en-US"/>
          </a:p>
        </p:txBody>
      </p:sp>
    </p:spTree>
    <p:extLst>
      <p:ext uri="{BB962C8B-B14F-4D97-AF65-F5344CB8AC3E}">
        <p14:creationId xmlns:p14="http://schemas.microsoft.com/office/powerpoint/2010/main" val="402794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4</a:t>
            </a:fld>
            <a:endParaRPr lang="zh-CN" altLang="en-US"/>
          </a:p>
        </p:txBody>
      </p:sp>
    </p:spTree>
    <p:extLst>
      <p:ext uri="{BB962C8B-B14F-4D97-AF65-F5344CB8AC3E}">
        <p14:creationId xmlns:p14="http://schemas.microsoft.com/office/powerpoint/2010/main" val="4125578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5</a:t>
            </a:fld>
            <a:endParaRPr lang="zh-CN" altLang="en-US"/>
          </a:p>
        </p:txBody>
      </p:sp>
    </p:spTree>
    <p:extLst>
      <p:ext uri="{BB962C8B-B14F-4D97-AF65-F5344CB8AC3E}">
        <p14:creationId xmlns:p14="http://schemas.microsoft.com/office/powerpoint/2010/main" val="3529401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6</a:t>
            </a:fld>
            <a:endParaRPr lang="zh-CN" altLang="en-US"/>
          </a:p>
        </p:txBody>
      </p:sp>
    </p:spTree>
    <p:extLst>
      <p:ext uri="{BB962C8B-B14F-4D97-AF65-F5344CB8AC3E}">
        <p14:creationId xmlns:p14="http://schemas.microsoft.com/office/powerpoint/2010/main" val="2162693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7</a:t>
            </a:fld>
            <a:endParaRPr lang="zh-CN" altLang="en-US"/>
          </a:p>
        </p:txBody>
      </p:sp>
    </p:spTree>
    <p:extLst>
      <p:ext uri="{BB962C8B-B14F-4D97-AF65-F5344CB8AC3E}">
        <p14:creationId xmlns:p14="http://schemas.microsoft.com/office/powerpoint/2010/main" val="3673995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8</a:t>
            </a:fld>
            <a:endParaRPr lang="zh-CN" altLang="en-US"/>
          </a:p>
        </p:txBody>
      </p:sp>
    </p:spTree>
    <p:extLst>
      <p:ext uri="{BB962C8B-B14F-4D97-AF65-F5344CB8AC3E}">
        <p14:creationId xmlns:p14="http://schemas.microsoft.com/office/powerpoint/2010/main" val="297397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5A1AC-DCC5-4EE2-B3DA-549851871A58}" type="slidenum">
              <a:rPr lang="zh-CN" altLang="en-US" smtClean="0"/>
              <a:t>9</a:t>
            </a:fld>
            <a:endParaRPr lang="zh-CN" altLang="en-US"/>
          </a:p>
        </p:txBody>
      </p:sp>
    </p:spTree>
    <p:extLst>
      <p:ext uri="{BB962C8B-B14F-4D97-AF65-F5344CB8AC3E}">
        <p14:creationId xmlns:p14="http://schemas.microsoft.com/office/powerpoint/2010/main" val="230140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6411">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6411">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6411">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2022/10/14</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453604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2022/10/14</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376146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69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6411">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6411">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6411">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6411">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1" name="TextBox 4">
            <a:extLst>
              <a:ext uri="{FF2B5EF4-FFF2-40B4-BE49-F238E27FC236}">
                <a16:creationId xmlns:a16="http://schemas.microsoft.com/office/drawing/2014/main" id="{8A86219D-736D-768F-AB67-A2677BA1B5B4}"/>
              </a:ext>
            </a:extLst>
          </p:cNvPr>
          <p:cNvSpPr txBox="1"/>
          <p:nvPr userDrawn="1"/>
        </p:nvSpPr>
        <p:spPr>
          <a:xfrm>
            <a:off x="1489720" y="6538912"/>
            <a:ext cx="1440159" cy="118430"/>
          </a:xfrm>
          <a:prstGeom prst="rect">
            <a:avLst/>
          </a:prstGeom>
          <a:noFill/>
        </p:spPr>
        <p:txBody>
          <a:bodyPr wrap="square" rtlCol="0">
            <a:spAutoFit/>
          </a:bodyPr>
          <a:lstStyle/>
          <a:p>
            <a:pPr>
              <a:lnSpc>
                <a:spcPct val="200000"/>
              </a:lnSpc>
            </a:pPr>
            <a:r>
              <a:rPr lang="zh-CN" altLang="en-US" sz="100" dirty="0">
                <a:solidFill>
                  <a:prstClr val="black"/>
                </a:solidFill>
                <a:latin typeface="微软雅黑" panose="020B0503020204020204" pitchFamily="34" charset="-122"/>
                <a:hlinkClick r:id="rId2"/>
              </a:rPr>
              <a:t>行业</a:t>
            </a: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en-US" altLang="zh-CN" sz="100" dirty="0">
                <a:solidFill>
                  <a:prstClr val="black"/>
                </a:solidFill>
                <a:latin typeface="微软雅黑" panose="020B0503020204020204" pitchFamily="34" charset="-122"/>
              </a:rPr>
              <a:t>http://www.1ppt.com/hangye/</a:t>
            </a:r>
          </a:p>
        </p:txBody>
      </p:sp>
    </p:spTree>
    <p:extLst>
      <p:ext uri="{BB962C8B-B14F-4D97-AF65-F5344CB8AC3E}">
        <p14:creationId xmlns:p14="http://schemas.microsoft.com/office/powerpoint/2010/main" val="2196931971"/>
      </p:ext>
    </p:extLst>
  </p:cSld>
  <p:clrMapOvr>
    <a:masterClrMapping/>
  </p:clrMapOvr>
  <p:transition advClick="0" advTm="6411">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6411">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6411">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6411">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2A69DD"/>
            </a:gs>
            <a:gs pos="79000">
              <a:srgbClr val="06217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82F288E0-7875-42C4-84C8-98DBBD3BF4D2}" type="datetimeFigureOut">
              <a:rPr lang="zh-CN" altLang="en-US" smtClean="0"/>
              <a:pPr/>
              <a:t>2022/10/14</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7D9BB5D0-35E4-459D-AEF3-FE4D7C45CC1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9" r:id="rId6"/>
    <p:sldLayoutId id="2147483654" r:id="rId7"/>
    <p:sldLayoutId id="2147483655" r:id="rId8"/>
    <p:sldLayoutId id="2147483656" r:id="rId9"/>
    <p:sldLayoutId id="2147483657" r:id="rId10"/>
    <p:sldLayoutId id="2147483658" r:id="rId11"/>
  </p:sldLayoutIdLst>
  <p:transition advClick="0" advTm="6411">
    <p:zoom/>
  </p:transition>
  <p:txStyles>
    <p:titleStyle>
      <a:lvl1pPr algn="l" defTabSz="914400" rtl="0" eaLnBrk="1" latinLnBrk="0" hangingPunct="1">
        <a:lnSpc>
          <a:spcPct val="90000"/>
        </a:lnSpc>
        <a:spcBef>
          <a:spcPct val="0"/>
        </a:spcBef>
        <a:buNone/>
        <a:defRPr sz="4400" kern="1200">
          <a:solidFill>
            <a:schemeClr val="tx1"/>
          </a:solidFill>
          <a:latin typeface="字魂59号-创粗黑" panose="00000500000000000000" pitchFamily="2" charset="-122"/>
          <a:ea typeface="字魂59号-创粗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59号-创粗黑" panose="00000500000000000000" pitchFamily="2" charset="-122"/>
          <a:ea typeface="字魂59号-创粗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59号-创粗黑" panose="00000500000000000000" pitchFamily="2" charset="-122"/>
          <a:ea typeface="字魂59号-创粗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59号-创粗黑" panose="00000500000000000000" pitchFamily="2" charset="-122"/>
          <a:ea typeface="字魂59号-创粗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753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图片 125"/>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20000"/>
                    </a14:imgEffect>
                  </a14:imgLayer>
                </a14:imgProps>
              </a:ext>
            </a:extLst>
          </a:blip>
          <a:srcRect l="8350" t="524" r="8350" b="1075"/>
          <a:stretch>
            <a:fillRect/>
          </a:stretch>
        </p:blipFill>
        <p:spPr>
          <a:xfrm>
            <a:off x="-143568" y="2809984"/>
            <a:ext cx="12192000" cy="2492010"/>
          </a:xfrm>
          <a:prstGeom prst="rect">
            <a:avLst/>
          </a:prstGeom>
        </p:spPr>
      </p:pic>
      <p:sp>
        <p:nvSpPr>
          <p:cNvPr id="25" name="等腰三角形 24"/>
          <p:cNvSpPr/>
          <p:nvPr/>
        </p:nvSpPr>
        <p:spPr>
          <a:xfrm rot="10800000">
            <a:off x="425634" y="2704463"/>
            <a:ext cx="1411529" cy="1216835"/>
          </a:xfrm>
          <a:prstGeom prst="triangle">
            <a:avLst/>
          </a:prstGeom>
          <a:noFill/>
          <a:ln w="19050">
            <a:gradFill>
              <a:gsLst>
                <a:gs pos="0">
                  <a:schemeClr val="accent1"/>
                </a:gs>
                <a:gs pos="50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19" name="等腰三角形 18"/>
          <p:cNvSpPr/>
          <p:nvPr/>
        </p:nvSpPr>
        <p:spPr>
          <a:xfrm flipV="1">
            <a:off x="3212668" y="1138929"/>
            <a:ext cx="5666262" cy="4884708"/>
          </a:xfrm>
          <a:custGeom>
            <a:avLst/>
            <a:gdLst>
              <a:gd name="connsiteX0" fmla="*/ 0 w 5666262"/>
              <a:gd name="connsiteY0" fmla="*/ 4884708 h 4884708"/>
              <a:gd name="connsiteX1" fmla="*/ 2833131 w 5666262"/>
              <a:gd name="connsiteY1" fmla="*/ 0 h 4884708"/>
              <a:gd name="connsiteX2" fmla="*/ 5666262 w 5666262"/>
              <a:gd name="connsiteY2" fmla="*/ 4884708 h 4884708"/>
              <a:gd name="connsiteX3" fmla="*/ 0 w 5666262"/>
              <a:gd name="connsiteY3" fmla="*/ 4884708 h 4884708"/>
              <a:gd name="connsiteX0-1" fmla="*/ 0 w 5666262"/>
              <a:gd name="connsiteY0-2" fmla="*/ 4884708 h 4884708"/>
              <a:gd name="connsiteX1-3" fmla="*/ 1109107 w 5666262"/>
              <a:gd name="connsiteY1-4" fmla="*/ 2781739 h 4884708"/>
              <a:gd name="connsiteX2-5" fmla="*/ 2833131 w 5666262"/>
              <a:gd name="connsiteY2-6" fmla="*/ 0 h 4884708"/>
              <a:gd name="connsiteX3-7" fmla="*/ 5666262 w 5666262"/>
              <a:gd name="connsiteY3-8" fmla="*/ 4884708 h 4884708"/>
              <a:gd name="connsiteX4" fmla="*/ 0 w 5666262"/>
              <a:gd name="connsiteY4" fmla="*/ 4884708 h 4884708"/>
              <a:gd name="connsiteX0-9" fmla="*/ 1109107 w 5666262"/>
              <a:gd name="connsiteY0-10" fmla="*/ 2781739 h 4884708"/>
              <a:gd name="connsiteX1-11" fmla="*/ 2833131 w 5666262"/>
              <a:gd name="connsiteY1-12" fmla="*/ 0 h 4884708"/>
              <a:gd name="connsiteX2-13" fmla="*/ 5666262 w 5666262"/>
              <a:gd name="connsiteY2-14" fmla="*/ 4884708 h 4884708"/>
              <a:gd name="connsiteX3-15" fmla="*/ 0 w 5666262"/>
              <a:gd name="connsiteY3-16" fmla="*/ 4884708 h 4884708"/>
              <a:gd name="connsiteX4-17" fmla="*/ 1200547 w 5666262"/>
              <a:gd name="connsiteY4-18" fmla="*/ 2873179 h 4884708"/>
              <a:gd name="connsiteX0-19" fmla="*/ 1109107 w 5666262"/>
              <a:gd name="connsiteY0-20" fmla="*/ 2781739 h 4884708"/>
              <a:gd name="connsiteX1-21" fmla="*/ 2833131 w 5666262"/>
              <a:gd name="connsiteY1-22" fmla="*/ 0 h 4884708"/>
              <a:gd name="connsiteX2-23" fmla="*/ 5666262 w 5666262"/>
              <a:gd name="connsiteY2-24" fmla="*/ 4884708 h 4884708"/>
              <a:gd name="connsiteX3-25" fmla="*/ 0 w 5666262"/>
              <a:gd name="connsiteY3-26" fmla="*/ 4884708 h 4884708"/>
              <a:gd name="connsiteX4-27" fmla="*/ 1200547 w 5666262"/>
              <a:gd name="connsiteY4-28" fmla="*/ 2873179 h 4884708"/>
              <a:gd name="connsiteX0-29" fmla="*/ 1109107 w 5666262"/>
              <a:gd name="connsiteY0-30" fmla="*/ 2781739 h 4884708"/>
              <a:gd name="connsiteX1-31" fmla="*/ 2833131 w 5666262"/>
              <a:gd name="connsiteY1-32" fmla="*/ 0 h 4884708"/>
              <a:gd name="connsiteX2-33" fmla="*/ 5666262 w 5666262"/>
              <a:gd name="connsiteY2-34" fmla="*/ 4884708 h 4884708"/>
              <a:gd name="connsiteX3-35" fmla="*/ 0 w 5666262"/>
              <a:gd name="connsiteY3-36" fmla="*/ 4884708 h 4884708"/>
              <a:gd name="connsiteX4-37" fmla="*/ 1200547 w 5666262"/>
              <a:gd name="connsiteY4-38" fmla="*/ 2873179 h 4884708"/>
              <a:gd name="connsiteX0-39" fmla="*/ 1775857 w 5666262"/>
              <a:gd name="connsiteY0-40" fmla="*/ 1838764 h 4884708"/>
              <a:gd name="connsiteX1-41" fmla="*/ 2833131 w 5666262"/>
              <a:gd name="connsiteY1-42" fmla="*/ 0 h 4884708"/>
              <a:gd name="connsiteX2-43" fmla="*/ 5666262 w 5666262"/>
              <a:gd name="connsiteY2-44" fmla="*/ 4884708 h 4884708"/>
              <a:gd name="connsiteX3-45" fmla="*/ 0 w 5666262"/>
              <a:gd name="connsiteY3-46" fmla="*/ 4884708 h 4884708"/>
              <a:gd name="connsiteX4-47" fmla="*/ 1200547 w 5666262"/>
              <a:gd name="connsiteY4-48" fmla="*/ 2873179 h 4884708"/>
              <a:gd name="connsiteX0-49" fmla="*/ 1756807 w 5666262"/>
              <a:gd name="connsiteY0-50" fmla="*/ 1838764 h 4884708"/>
              <a:gd name="connsiteX1-51" fmla="*/ 2833131 w 5666262"/>
              <a:gd name="connsiteY1-52" fmla="*/ 0 h 4884708"/>
              <a:gd name="connsiteX2-53" fmla="*/ 5666262 w 5666262"/>
              <a:gd name="connsiteY2-54" fmla="*/ 4884708 h 4884708"/>
              <a:gd name="connsiteX3-55" fmla="*/ 0 w 5666262"/>
              <a:gd name="connsiteY3-56" fmla="*/ 4884708 h 4884708"/>
              <a:gd name="connsiteX4-57" fmla="*/ 1200547 w 5666262"/>
              <a:gd name="connsiteY4-58" fmla="*/ 2873179 h 4884708"/>
              <a:gd name="connsiteX0-59" fmla="*/ 1737757 w 5666262"/>
              <a:gd name="connsiteY0-60" fmla="*/ 1867339 h 4884708"/>
              <a:gd name="connsiteX1-61" fmla="*/ 2833131 w 5666262"/>
              <a:gd name="connsiteY1-62" fmla="*/ 0 h 4884708"/>
              <a:gd name="connsiteX2-63" fmla="*/ 5666262 w 5666262"/>
              <a:gd name="connsiteY2-64" fmla="*/ 4884708 h 4884708"/>
              <a:gd name="connsiteX3-65" fmla="*/ 0 w 5666262"/>
              <a:gd name="connsiteY3-66" fmla="*/ 4884708 h 4884708"/>
              <a:gd name="connsiteX4-67" fmla="*/ 1200547 w 5666262"/>
              <a:gd name="connsiteY4-68" fmla="*/ 2873179 h 4884708"/>
              <a:gd name="connsiteX0-69" fmla="*/ 1737757 w 5666262"/>
              <a:gd name="connsiteY0-70" fmla="*/ 1867339 h 4884708"/>
              <a:gd name="connsiteX1-71" fmla="*/ 2833131 w 5666262"/>
              <a:gd name="connsiteY1-72" fmla="*/ 0 h 4884708"/>
              <a:gd name="connsiteX2-73" fmla="*/ 5666262 w 5666262"/>
              <a:gd name="connsiteY2-74" fmla="*/ 4884708 h 4884708"/>
              <a:gd name="connsiteX3-75" fmla="*/ 0 w 5666262"/>
              <a:gd name="connsiteY3-76" fmla="*/ 4884708 h 4884708"/>
              <a:gd name="connsiteX4-77" fmla="*/ 648097 w 5666262"/>
              <a:gd name="connsiteY4-78" fmla="*/ 3787579 h 4884708"/>
              <a:gd name="connsiteX0-79" fmla="*/ 1737757 w 5666262"/>
              <a:gd name="connsiteY0-80" fmla="*/ 1867339 h 4884708"/>
              <a:gd name="connsiteX1-81" fmla="*/ 2833131 w 5666262"/>
              <a:gd name="connsiteY1-82" fmla="*/ 0 h 4884708"/>
              <a:gd name="connsiteX2-83" fmla="*/ 5666262 w 5666262"/>
              <a:gd name="connsiteY2-84" fmla="*/ 4884708 h 4884708"/>
              <a:gd name="connsiteX3-85" fmla="*/ 0 w 5666262"/>
              <a:gd name="connsiteY3-86" fmla="*/ 4884708 h 4884708"/>
              <a:gd name="connsiteX4-87" fmla="*/ 676672 w 5666262"/>
              <a:gd name="connsiteY4-88" fmla="*/ 3749479 h 4884708"/>
              <a:gd name="connsiteX0-89" fmla="*/ 1737757 w 5666262"/>
              <a:gd name="connsiteY0-90" fmla="*/ 1867339 h 4884708"/>
              <a:gd name="connsiteX1-91" fmla="*/ 2833131 w 5666262"/>
              <a:gd name="connsiteY1-92" fmla="*/ 0 h 4884708"/>
              <a:gd name="connsiteX2-93" fmla="*/ 5666262 w 5666262"/>
              <a:gd name="connsiteY2-94" fmla="*/ 4884708 h 4884708"/>
              <a:gd name="connsiteX3-95" fmla="*/ 0 w 5666262"/>
              <a:gd name="connsiteY3-96" fmla="*/ 4884708 h 4884708"/>
              <a:gd name="connsiteX4-97" fmla="*/ 657622 w 5666262"/>
              <a:gd name="connsiteY4-98" fmla="*/ 3749479 h 4884708"/>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5666262" h="4884708">
                <a:moveTo>
                  <a:pt x="1737757" y="1867339"/>
                </a:moveTo>
                <a:lnTo>
                  <a:pt x="2833131" y="0"/>
                </a:lnTo>
                <a:lnTo>
                  <a:pt x="5666262" y="4884708"/>
                </a:lnTo>
                <a:lnTo>
                  <a:pt x="0" y="4884708"/>
                </a:lnTo>
                <a:cubicBezTo>
                  <a:pt x="404627" y="4186893"/>
                  <a:pt x="57348" y="4755243"/>
                  <a:pt x="657622" y="3749479"/>
                </a:cubicBezTo>
              </a:path>
            </a:pathLst>
          </a:custGeom>
          <a:noFill/>
          <a:ln w="19050" cap="flat">
            <a:gradFill>
              <a:gsLst>
                <a:gs pos="0">
                  <a:schemeClr val="accent1"/>
                </a:gs>
                <a:gs pos="50000">
                  <a:schemeClr val="accent1">
                    <a:alpha val="0"/>
                  </a:schemeClr>
                </a:gs>
                <a:gs pos="100000">
                  <a:schemeClr val="accent1"/>
                </a:gs>
              </a:gsLst>
              <a:lin ang="5400000" scaled="1"/>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22" name="等腰三角形 21"/>
          <p:cNvSpPr/>
          <p:nvPr/>
        </p:nvSpPr>
        <p:spPr>
          <a:xfrm rot="15360907">
            <a:off x="10409880" y="2122423"/>
            <a:ext cx="409835" cy="74241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cxnSp>
        <p:nvCxnSpPr>
          <p:cNvPr id="27" name="直接连接符 26"/>
          <p:cNvCxnSpPr/>
          <p:nvPr/>
        </p:nvCxnSpPr>
        <p:spPr>
          <a:xfrm flipV="1">
            <a:off x="8592221" y="316256"/>
            <a:ext cx="3667125" cy="1867412"/>
          </a:xfrm>
          <a:prstGeom prst="line">
            <a:avLst/>
          </a:prstGeom>
          <a:noFill/>
          <a:ln w="12700">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39" name="直接连接符 38"/>
          <p:cNvCxnSpPr/>
          <p:nvPr/>
        </p:nvCxnSpPr>
        <p:spPr>
          <a:xfrm flipV="1">
            <a:off x="11181190" y="529550"/>
            <a:ext cx="1068484" cy="500652"/>
          </a:xfrm>
          <a:prstGeom prst="line">
            <a:avLst/>
          </a:prstGeom>
          <a:noFill/>
          <a:ln w="19050">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p:cNvCxnSpPr/>
          <p:nvPr/>
        </p:nvCxnSpPr>
        <p:spPr>
          <a:xfrm flipV="1">
            <a:off x="10496550" y="1117178"/>
            <a:ext cx="1733697" cy="702097"/>
          </a:xfrm>
          <a:prstGeom prst="line">
            <a:avLst/>
          </a:prstGeom>
          <a:noFill/>
          <a:ln w="28575">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接连接符 50"/>
          <p:cNvCxnSpPr/>
          <p:nvPr/>
        </p:nvCxnSpPr>
        <p:spPr>
          <a:xfrm flipH="1">
            <a:off x="-79875" y="4681007"/>
            <a:ext cx="3757355" cy="1945089"/>
          </a:xfrm>
          <a:prstGeom prst="line">
            <a:avLst/>
          </a:prstGeom>
          <a:noFill/>
          <a:ln w="12700">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55" name="直接连接符 54"/>
          <p:cNvCxnSpPr/>
          <p:nvPr/>
        </p:nvCxnSpPr>
        <p:spPr>
          <a:xfrm flipH="1">
            <a:off x="-39847" y="4792663"/>
            <a:ext cx="2037293" cy="681134"/>
          </a:xfrm>
          <a:prstGeom prst="line">
            <a:avLst/>
          </a:prstGeom>
          <a:noFill/>
          <a:ln w="12700">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59" name="直接连接符 58"/>
          <p:cNvCxnSpPr/>
          <p:nvPr/>
        </p:nvCxnSpPr>
        <p:spPr>
          <a:xfrm flipH="1">
            <a:off x="371476" y="5992316"/>
            <a:ext cx="1564897" cy="955632"/>
          </a:xfrm>
          <a:prstGeom prst="line">
            <a:avLst/>
          </a:prstGeom>
          <a:noFill/>
          <a:ln w="28575">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63" name="直接连接符 62"/>
          <p:cNvCxnSpPr/>
          <p:nvPr/>
        </p:nvCxnSpPr>
        <p:spPr>
          <a:xfrm flipH="1">
            <a:off x="-49958" y="5905339"/>
            <a:ext cx="842868" cy="393236"/>
          </a:xfrm>
          <a:prstGeom prst="line">
            <a:avLst/>
          </a:prstGeom>
          <a:noFill/>
          <a:ln w="76200">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67" name="直接连接符 66"/>
          <p:cNvCxnSpPr/>
          <p:nvPr/>
        </p:nvCxnSpPr>
        <p:spPr>
          <a:xfrm flipH="1">
            <a:off x="-79875" y="4884309"/>
            <a:ext cx="2380939" cy="889901"/>
          </a:xfrm>
          <a:prstGeom prst="line">
            <a:avLst/>
          </a:prstGeom>
          <a:noFill/>
          <a:ln w="12700">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76" name="直接连接符 75"/>
          <p:cNvCxnSpPr/>
          <p:nvPr/>
        </p:nvCxnSpPr>
        <p:spPr>
          <a:xfrm flipV="1">
            <a:off x="9610612" y="-56021"/>
            <a:ext cx="1108196" cy="842691"/>
          </a:xfrm>
          <a:prstGeom prst="line">
            <a:avLst/>
          </a:prstGeom>
          <a:noFill/>
          <a:ln w="12700">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99" name="直接连接符 98"/>
          <p:cNvCxnSpPr/>
          <p:nvPr/>
        </p:nvCxnSpPr>
        <p:spPr>
          <a:xfrm flipV="1">
            <a:off x="11134952" y="-56512"/>
            <a:ext cx="927580" cy="546097"/>
          </a:xfrm>
          <a:prstGeom prst="line">
            <a:avLst/>
          </a:prstGeom>
          <a:noFill/>
          <a:ln w="76200">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sp>
        <p:nvSpPr>
          <p:cNvPr id="108" name="等腰三角形 107"/>
          <p:cNvSpPr/>
          <p:nvPr/>
        </p:nvSpPr>
        <p:spPr>
          <a:xfrm>
            <a:off x="4608886" y="1268661"/>
            <a:ext cx="2802318" cy="2415790"/>
          </a:xfrm>
          <a:prstGeom prst="triangle">
            <a:avLst/>
          </a:prstGeom>
          <a:noFill/>
          <a:ln w="19050">
            <a:gradFill>
              <a:gsLst>
                <a:gs pos="0">
                  <a:schemeClr val="accent1"/>
                </a:gs>
                <a:gs pos="50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109" name="等腰三角形 108"/>
          <p:cNvSpPr/>
          <p:nvPr/>
        </p:nvSpPr>
        <p:spPr>
          <a:xfrm rot="15015087">
            <a:off x="9955257" y="1840582"/>
            <a:ext cx="408709" cy="5517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110" name="等腰三角形 109"/>
          <p:cNvSpPr/>
          <p:nvPr/>
        </p:nvSpPr>
        <p:spPr>
          <a:xfrm rot="4348860">
            <a:off x="798586" y="4378341"/>
            <a:ext cx="393324" cy="4648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132" name="矩形 131"/>
          <p:cNvSpPr/>
          <p:nvPr/>
        </p:nvSpPr>
        <p:spPr>
          <a:xfrm>
            <a:off x="7196663" y="5166122"/>
            <a:ext cx="3928140" cy="525465"/>
          </a:xfrm>
          <a:prstGeom prst="rect">
            <a:avLst/>
          </a:prstGeom>
        </p:spPr>
        <p:txBody>
          <a:bodyPr wrap="square">
            <a:spAutoFit/>
          </a:bodyPr>
          <a:lstStyle/>
          <a:p>
            <a:pPr algn="r">
              <a:lnSpc>
                <a:spcPct val="150000"/>
              </a:lnSpc>
            </a:pPr>
            <a:r>
              <a:rPr lang="zh-CN" altLang="en-US" sz="1000" dirty="0">
                <a:solidFill>
                  <a:schemeClr val="bg1"/>
                </a:solidFill>
                <a:cs typeface="+mn-ea"/>
                <a:sym typeface="+mn-lt"/>
              </a:rPr>
              <a:t>Please add the text here, according to the need to adjust the font and font size, with 1.5 double spaced and the right alignment</a:t>
            </a:r>
          </a:p>
        </p:txBody>
      </p:sp>
      <p:sp>
        <p:nvSpPr>
          <p:cNvPr id="96" name="任意多边形 95"/>
          <p:cNvSpPr/>
          <p:nvPr/>
        </p:nvSpPr>
        <p:spPr>
          <a:xfrm>
            <a:off x="5370638" y="818138"/>
            <a:ext cx="1318927" cy="1316471"/>
          </a:xfrm>
          <a:custGeom>
            <a:avLst/>
            <a:gdLst>
              <a:gd name="connsiteX0" fmla="*/ 823781 w 1514580"/>
              <a:gd name="connsiteY0" fmla="*/ 1384308 h 1511761"/>
              <a:gd name="connsiteX1" fmla="*/ 842437 w 1514580"/>
              <a:gd name="connsiteY1" fmla="*/ 1508083 h 1511761"/>
              <a:gd name="connsiteX2" fmla="*/ 834719 w 1514580"/>
              <a:gd name="connsiteY2" fmla="*/ 1509260 h 1511761"/>
              <a:gd name="connsiteX3" fmla="*/ 785205 w 1514580"/>
              <a:gd name="connsiteY3" fmla="*/ 1511761 h 1511761"/>
              <a:gd name="connsiteX4" fmla="*/ 785205 w 1514580"/>
              <a:gd name="connsiteY4" fmla="*/ 1388197 h 1511761"/>
              <a:gd name="connsiteX5" fmla="*/ 690836 w 1514580"/>
              <a:gd name="connsiteY5" fmla="*/ 1384071 h 1511761"/>
              <a:gd name="connsiteX6" fmla="*/ 729376 w 1514580"/>
              <a:gd name="connsiteY6" fmla="*/ 1387956 h 1511761"/>
              <a:gd name="connsiteX7" fmla="*/ 729376 w 1514580"/>
              <a:gd name="connsiteY7" fmla="*/ 1511761 h 1511761"/>
              <a:gd name="connsiteX8" fmla="*/ 679862 w 1514580"/>
              <a:gd name="connsiteY8" fmla="*/ 1509260 h 1511761"/>
              <a:gd name="connsiteX9" fmla="*/ 672144 w 1514580"/>
              <a:gd name="connsiteY9" fmla="*/ 1508083 h 1511761"/>
              <a:gd name="connsiteX10" fmla="*/ 917082 w 1514580"/>
              <a:gd name="connsiteY10" fmla="*/ 1368617 h 1511761"/>
              <a:gd name="connsiteX11" fmla="*/ 952817 w 1514580"/>
              <a:gd name="connsiteY11" fmla="*/ 1484466 h 1511761"/>
              <a:gd name="connsiteX12" fmla="*/ 909911 w 1514580"/>
              <a:gd name="connsiteY12" fmla="*/ 1497785 h 1511761"/>
              <a:gd name="connsiteX13" fmla="*/ 897627 w 1514580"/>
              <a:gd name="connsiteY13" fmla="*/ 1499660 h 1511761"/>
              <a:gd name="connsiteX14" fmla="*/ 879395 w 1514580"/>
              <a:gd name="connsiteY14" fmla="*/ 1378702 h 1511761"/>
              <a:gd name="connsiteX15" fmla="*/ 887097 w 1514580"/>
              <a:gd name="connsiteY15" fmla="*/ 1377925 h 1511761"/>
              <a:gd name="connsiteX16" fmla="*/ 597708 w 1514580"/>
              <a:gd name="connsiteY16" fmla="*/ 1367940 h 1511761"/>
              <a:gd name="connsiteX17" fmla="*/ 629875 w 1514580"/>
              <a:gd name="connsiteY17" fmla="*/ 1377925 h 1511761"/>
              <a:gd name="connsiteX18" fmla="*/ 635221 w 1514580"/>
              <a:gd name="connsiteY18" fmla="*/ 1378464 h 1511761"/>
              <a:gd name="connsiteX19" fmla="*/ 616954 w 1514580"/>
              <a:gd name="connsiteY19" fmla="*/ 1499660 h 1511761"/>
              <a:gd name="connsiteX20" fmla="*/ 604670 w 1514580"/>
              <a:gd name="connsiteY20" fmla="*/ 1497785 h 1511761"/>
              <a:gd name="connsiteX21" fmla="*/ 561764 w 1514580"/>
              <a:gd name="connsiteY21" fmla="*/ 1484466 h 1511761"/>
              <a:gd name="connsiteX22" fmla="*/ 1007739 w 1514580"/>
              <a:gd name="connsiteY22" fmla="*/ 1340277 h 1511761"/>
              <a:gd name="connsiteX23" fmla="*/ 1060211 w 1514580"/>
              <a:gd name="connsiteY23" fmla="*/ 1449236 h 1511761"/>
              <a:gd name="connsiteX24" fmla="*/ 1052062 w 1514580"/>
              <a:gd name="connsiteY24" fmla="*/ 1453659 h 1511761"/>
              <a:gd name="connsiteX25" fmla="*/ 1006136 w 1514580"/>
              <a:gd name="connsiteY25" fmla="*/ 1467915 h 1511761"/>
              <a:gd name="connsiteX26" fmla="*/ 970402 w 1514580"/>
              <a:gd name="connsiteY26" fmla="*/ 1352066 h 1511761"/>
              <a:gd name="connsiteX27" fmla="*/ 1006885 w 1514580"/>
              <a:gd name="connsiteY27" fmla="*/ 1340741 h 1511761"/>
              <a:gd name="connsiteX28" fmla="*/ 507337 w 1514580"/>
              <a:gd name="connsiteY28" fmla="*/ 1339248 h 1511761"/>
              <a:gd name="connsiteX29" fmla="*/ 510087 w 1514580"/>
              <a:gd name="connsiteY29" fmla="*/ 1340741 h 1511761"/>
              <a:gd name="connsiteX30" fmla="*/ 544388 w 1514580"/>
              <a:gd name="connsiteY30" fmla="*/ 1351388 h 1511761"/>
              <a:gd name="connsiteX31" fmla="*/ 508444 w 1514580"/>
              <a:gd name="connsiteY31" fmla="*/ 1467915 h 1511761"/>
              <a:gd name="connsiteX32" fmla="*/ 462519 w 1514580"/>
              <a:gd name="connsiteY32" fmla="*/ 1453659 h 1511761"/>
              <a:gd name="connsiteX33" fmla="*/ 454370 w 1514580"/>
              <a:gd name="connsiteY33" fmla="*/ 1449236 h 1511761"/>
              <a:gd name="connsiteX34" fmla="*/ 1091094 w 1514580"/>
              <a:gd name="connsiteY34" fmla="*/ 1295034 h 1511761"/>
              <a:gd name="connsiteX35" fmla="*/ 1159488 w 1514580"/>
              <a:gd name="connsiteY35" fmla="*/ 1395350 h 1511761"/>
              <a:gd name="connsiteX36" fmla="*/ 1109335 w 1514580"/>
              <a:gd name="connsiteY36" fmla="*/ 1422572 h 1511761"/>
              <a:gd name="connsiteX37" fmla="*/ 1056863 w 1514580"/>
              <a:gd name="connsiteY37" fmla="*/ 1313614 h 1511761"/>
              <a:gd name="connsiteX38" fmla="*/ 424132 w 1514580"/>
              <a:gd name="connsiteY38" fmla="*/ 1294086 h 1511761"/>
              <a:gd name="connsiteX39" fmla="*/ 458213 w 1514580"/>
              <a:gd name="connsiteY39" fmla="*/ 1312585 h 1511761"/>
              <a:gd name="connsiteX40" fmla="*/ 405246 w 1514580"/>
              <a:gd name="connsiteY40" fmla="*/ 1422572 h 1511761"/>
              <a:gd name="connsiteX41" fmla="*/ 355092 w 1514580"/>
              <a:gd name="connsiteY41" fmla="*/ 1395350 h 1511761"/>
              <a:gd name="connsiteX42" fmla="*/ 1167395 w 1514580"/>
              <a:gd name="connsiteY42" fmla="*/ 1238909 h 1511761"/>
              <a:gd name="connsiteX43" fmla="*/ 1249329 w 1514580"/>
              <a:gd name="connsiteY43" fmla="*/ 1327212 h 1511761"/>
              <a:gd name="connsiteX44" fmla="*/ 1205345 w 1514580"/>
              <a:gd name="connsiteY44" fmla="*/ 1363502 h 1511761"/>
              <a:gd name="connsiteX45" fmla="*/ 1137318 w 1514580"/>
              <a:gd name="connsiteY45" fmla="*/ 1263725 h 1511761"/>
              <a:gd name="connsiteX46" fmla="*/ 348222 w 1514580"/>
              <a:gd name="connsiteY46" fmla="*/ 1237791 h 1511761"/>
              <a:gd name="connsiteX47" fmla="*/ 378124 w 1514580"/>
              <a:gd name="connsiteY47" fmla="*/ 1262462 h 1511761"/>
              <a:gd name="connsiteX48" fmla="*/ 309236 w 1514580"/>
              <a:gd name="connsiteY48" fmla="*/ 1363502 h 1511761"/>
              <a:gd name="connsiteX49" fmla="*/ 265252 w 1514580"/>
              <a:gd name="connsiteY49" fmla="*/ 1327212 h 1511761"/>
              <a:gd name="connsiteX50" fmla="*/ 1235402 w 1514580"/>
              <a:gd name="connsiteY50" fmla="*/ 1172866 h 1511761"/>
              <a:gd name="connsiteX51" fmla="*/ 1328976 w 1514580"/>
              <a:gd name="connsiteY51" fmla="*/ 1247489 h 1511761"/>
              <a:gd name="connsiteX52" fmla="*/ 1292775 w 1514580"/>
              <a:gd name="connsiteY52" fmla="*/ 1291365 h 1511761"/>
              <a:gd name="connsiteX53" fmla="*/ 1292465 w 1514580"/>
              <a:gd name="connsiteY53" fmla="*/ 1291621 h 1511761"/>
              <a:gd name="connsiteX54" fmla="*/ 1210397 w 1514580"/>
              <a:gd name="connsiteY54" fmla="*/ 1203172 h 1511761"/>
              <a:gd name="connsiteX55" fmla="*/ 280621 w 1514580"/>
              <a:gd name="connsiteY55" fmla="*/ 1171715 h 1511761"/>
              <a:gd name="connsiteX56" fmla="*/ 305450 w 1514580"/>
              <a:gd name="connsiteY56" fmla="*/ 1201808 h 1511761"/>
              <a:gd name="connsiteX57" fmla="*/ 222116 w 1514580"/>
              <a:gd name="connsiteY57" fmla="*/ 1291622 h 1511761"/>
              <a:gd name="connsiteX58" fmla="*/ 221805 w 1514580"/>
              <a:gd name="connsiteY58" fmla="*/ 1291365 h 1511761"/>
              <a:gd name="connsiteX59" fmla="*/ 185604 w 1514580"/>
              <a:gd name="connsiteY59" fmla="*/ 1247489 h 1511761"/>
              <a:gd name="connsiteX60" fmla="*/ 1293943 w 1514580"/>
              <a:gd name="connsiteY60" fmla="*/ 1097950 h 1511761"/>
              <a:gd name="connsiteX61" fmla="*/ 1397076 w 1514580"/>
              <a:gd name="connsiteY61" fmla="*/ 1157494 h 1511761"/>
              <a:gd name="connsiteX62" fmla="*/ 1385247 w 1514580"/>
              <a:gd name="connsiteY62" fmla="*/ 1179288 h 1511761"/>
              <a:gd name="connsiteX63" fmla="*/ 1364512 w 1514580"/>
              <a:gd name="connsiteY63" fmla="*/ 1204419 h 1511761"/>
              <a:gd name="connsiteX64" fmla="*/ 1270937 w 1514580"/>
              <a:gd name="connsiteY64" fmla="*/ 1129796 h 1511761"/>
              <a:gd name="connsiteX65" fmla="*/ 1287656 w 1514580"/>
              <a:gd name="connsiteY65" fmla="*/ 1109533 h 1511761"/>
              <a:gd name="connsiteX66" fmla="*/ 222458 w 1514580"/>
              <a:gd name="connsiteY66" fmla="*/ 1096899 h 1511761"/>
              <a:gd name="connsiteX67" fmla="*/ 229316 w 1514580"/>
              <a:gd name="connsiteY67" fmla="*/ 1109533 h 1511761"/>
              <a:gd name="connsiteX68" fmla="*/ 245086 w 1514580"/>
              <a:gd name="connsiteY68" fmla="*/ 1128646 h 1511761"/>
              <a:gd name="connsiteX69" fmla="*/ 150069 w 1514580"/>
              <a:gd name="connsiteY69" fmla="*/ 1204420 h 1511761"/>
              <a:gd name="connsiteX70" fmla="*/ 129333 w 1514580"/>
              <a:gd name="connsiteY70" fmla="*/ 1179288 h 1511761"/>
              <a:gd name="connsiteX71" fmla="*/ 117504 w 1514580"/>
              <a:gd name="connsiteY71" fmla="*/ 1157494 h 1511761"/>
              <a:gd name="connsiteX72" fmla="*/ 1339343 w 1514580"/>
              <a:gd name="connsiteY72" fmla="*/ 1014307 h 1511761"/>
              <a:gd name="connsiteX73" fmla="*/ 1451008 w 1514580"/>
              <a:gd name="connsiteY73" fmla="*/ 1058132 h 1511761"/>
              <a:gd name="connsiteX74" fmla="*/ 1423718 w 1514580"/>
              <a:gd name="connsiteY74" fmla="*/ 1108410 h 1511761"/>
              <a:gd name="connsiteX75" fmla="*/ 1320585 w 1514580"/>
              <a:gd name="connsiteY75" fmla="*/ 1048866 h 1511761"/>
              <a:gd name="connsiteX76" fmla="*/ 177209 w 1514580"/>
              <a:gd name="connsiteY76" fmla="*/ 1013533 h 1511761"/>
              <a:gd name="connsiteX77" fmla="*/ 195817 w 1514580"/>
              <a:gd name="connsiteY77" fmla="*/ 1047815 h 1511761"/>
              <a:gd name="connsiteX78" fmla="*/ 90862 w 1514580"/>
              <a:gd name="connsiteY78" fmla="*/ 1108410 h 1511761"/>
              <a:gd name="connsiteX79" fmla="*/ 63572 w 1514580"/>
              <a:gd name="connsiteY79" fmla="*/ 1058132 h 1511761"/>
              <a:gd name="connsiteX80" fmla="*/ 1370304 w 1514580"/>
              <a:gd name="connsiteY80" fmla="*/ 924429 h 1511761"/>
              <a:gd name="connsiteX81" fmla="*/ 1486050 w 1514580"/>
              <a:gd name="connsiteY81" fmla="*/ 950847 h 1511761"/>
              <a:gd name="connsiteX82" fmla="*/ 1469153 w 1514580"/>
              <a:gd name="connsiteY82" fmla="*/ 1005278 h 1511761"/>
              <a:gd name="connsiteX83" fmla="*/ 1358667 w 1514580"/>
              <a:gd name="connsiteY83" fmla="*/ 961916 h 1511761"/>
              <a:gd name="connsiteX84" fmla="*/ 146510 w 1514580"/>
              <a:gd name="connsiteY84" fmla="*/ 923920 h 1511761"/>
              <a:gd name="connsiteX85" fmla="*/ 158045 w 1514580"/>
              <a:gd name="connsiteY85" fmla="*/ 961079 h 1511761"/>
              <a:gd name="connsiteX86" fmla="*/ 45427 w 1514580"/>
              <a:gd name="connsiteY86" fmla="*/ 1005278 h 1511761"/>
              <a:gd name="connsiteX87" fmla="*/ 28531 w 1514580"/>
              <a:gd name="connsiteY87" fmla="*/ 950848 h 1511761"/>
              <a:gd name="connsiteX88" fmla="*/ 1388734 w 1514580"/>
              <a:gd name="connsiteY88" fmla="*/ 831193 h 1511761"/>
              <a:gd name="connsiteX89" fmla="*/ 1509611 w 1514580"/>
              <a:gd name="connsiteY89" fmla="*/ 840252 h 1511761"/>
              <a:gd name="connsiteX90" fmla="*/ 1500952 w 1514580"/>
              <a:gd name="connsiteY90" fmla="*/ 896984 h 1511761"/>
              <a:gd name="connsiteX91" fmla="*/ 1384775 w 1514580"/>
              <a:gd name="connsiteY91" fmla="*/ 870468 h 1511761"/>
              <a:gd name="connsiteX92" fmla="*/ 128221 w 1514580"/>
              <a:gd name="connsiteY92" fmla="*/ 831016 h 1511761"/>
              <a:gd name="connsiteX93" fmla="*/ 132144 w 1514580"/>
              <a:gd name="connsiteY93" fmla="*/ 869934 h 1511761"/>
              <a:gd name="connsiteX94" fmla="*/ 13628 w 1514580"/>
              <a:gd name="connsiteY94" fmla="*/ 896984 h 1511761"/>
              <a:gd name="connsiteX95" fmla="*/ 4970 w 1514580"/>
              <a:gd name="connsiteY95" fmla="*/ 840252 h 1511761"/>
              <a:gd name="connsiteX96" fmla="*/ 1513133 w 1514580"/>
              <a:gd name="connsiteY96" fmla="*/ 727231 h 1511761"/>
              <a:gd name="connsiteX97" fmla="*/ 1514580 w 1514580"/>
              <a:gd name="connsiteY97" fmla="*/ 755880 h 1511761"/>
              <a:gd name="connsiteX98" fmla="*/ 1513133 w 1514580"/>
              <a:gd name="connsiteY98" fmla="*/ 784530 h 1511761"/>
              <a:gd name="connsiteX99" fmla="*/ 1394335 w 1514580"/>
              <a:gd name="connsiteY99" fmla="*/ 775628 h 1511761"/>
              <a:gd name="connsiteX100" fmla="*/ 1396643 w 1514580"/>
              <a:gd name="connsiteY100" fmla="*/ 752734 h 1511761"/>
              <a:gd name="connsiteX101" fmla="*/ 1394965 w 1514580"/>
              <a:gd name="connsiteY101" fmla="*/ 736086 h 1511761"/>
              <a:gd name="connsiteX102" fmla="*/ 1447 w 1514580"/>
              <a:gd name="connsiteY102" fmla="*/ 727231 h 1511761"/>
              <a:gd name="connsiteX103" fmla="*/ 121989 w 1514580"/>
              <a:gd name="connsiteY103" fmla="*/ 736264 h 1511761"/>
              <a:gd name="connsiteX104" fmla="*/ 120329 w 1514580"/>
              <a:gd name="connsiteY104" fmla="*/ 752734 h 1511761"/>
              <a:gd name="connsiteX105" fmla="*/ 122619 w 1514580"/>
              <a:gd name="connsiteY105" fmla="*/ 775450 h 1511761"/>
              <a:gd name="connsiteX106" fmla="*/ 1447 w 1514580"/>
              <a:gd name="connsiteY106" fmla="*/ 784530 h 1511761"/>
              <a:gd name="connsiteX107" fmla="*/ 0 w 1514580"/>
              <a:gd name="connsiteY107" fmla="*/ 755880 h 1511761"/>
              <a:gd name="connsiteX108" fmla="*/ 1500952 w 1514580"/>
              <a:gd name="connsiteY108" fmla="*/ 614777 h 1511761"/>
              <a:gd name="connsiteX109" fmla="*/ 1509611 w 1514580"/>
              <a:gd name="connsiteY109" fmla="*/ 671509 h 1511761"/>
              <a:gd name="connsiteX110" fmla="*/ 1389363 w 1514580"/>
              <a:gd name="connsiteY110" fmla="*/ 680520 h 1511761"/>
              <a:gd name="connsiteX111" fmla="*/ 1385395 w 1514580"/>
              <a:gd name="connsiteY111" fmla="*/ 641152 h 1511761"/>
              <a:gd name="connsiteX112" fmla="*/ 13628 w 1514580"/>
              <a:gd name="connsiteY112" fmla="*/ 614777 h 1511761"/>
              <a:gd name="connsiteX113" fmla="*/ 131524 w 1514580"/>
              <a:gd name="connsiteY113" fmla="*/ 641686 h 1511761"/>
              <a:gd name="connsiteX114" fmla="*/ 127591 w 1514580"/>
              <a:gd name="connsiteY114" fmla="*/ 680698 h 1511761"/>
              <a:gd name="connsiteX115" fmla="*/ 4970 w 1514580"/>
              <a:gd name="connsiteY115" fmla="*/ 671509 h 1511761"/>
              <a:gd name="connsiteX116" fmla="*/ 1469153 w 1514580"/>
              <a:gd name="connsiteY116" fmla="*/ 506482 h 1511761"/>
              <a:gd name="connsiteX117" fmla="*/ 1486050 w 1514580"/>
              <a:gd name="connsiteY117" fmla="*/ 560913 h 1511761"/>
              <a:gd name="connsiteX118" fmla="*/ 1372128 w 1514580"/>
              <a:gd name="connsiteY118" fmla="*/ 586915 h 1511761"/>
              <a:gd name="connsiteX119" fmla="*/ 1360409 w 1514580"/>
              <a:gd name="connsiteY119" fmla="*/ 549162 h 1511761"/>
              <a:gd name="connsiteX120" fmla="*/ 45427 w 1514580"/>
              <a:gd name="connsiteY120" fmla="*/ 506482 h 1511761"/>
              <a:gd name="connsiteX121" fmla="*/ 156304 w 1514580"/>
              <a:gd name="connsiteY121" fmla="*/ 549998 h 1511761"/>
              <a:gd name="connsiteX122" fmla="*/ 144686 w 1514580"/>
              <a:gd name="connsiteY122" fmla="*/ 587426 h 1511761"/>
              <a:gd name="connsiteX123" fmla="*/ 28530 w 1514580"/>
              <a:gd name="connsiteY123" fmla="*/ 560914 h 1511761"/>
              <a:gd name="connsiteX124" fmla="*/ 90862 w 1514580"/>
              <a:gd name="connsiteY124" fmla="*/ 403351 h 1511761"/>
              <a:gd name="connsiteX125" fmla="*/ 193216 w 1514580"/>
              <a:gd name="connsiteY125" fmla="*/ 462445 h 1511761"/>
              <a:gd name="connsiteX126" fmla="*/ 174393 w 1514580"/>
              <a:gd name="connsiteY126" fmla="*/ 497123 h 1511761"/>
              <a:gd name="connsiteX127" fmla="*/ 63572 w 1514580"/>
              <a:gd name="connsiteY127" fmla="*/ 453629 h 1511761"/>
              <a:gd name="connsiteX128" fmla="*/ 1423719 w 1514580"/>
              <a:gd name="connsiteY128" fmla="*/ 403351 h 1511761"/>
              <a:gd name="connsiteX129" fmla="*/ 1451008 w 1514580"/>
              <a:gd name="connsiteY129" fmla="*/ 453628 h 1511761"/>
              <a:gd name="connsiteX130" fmla="*/ 1342159 w 1514580"/>
              <a:gd name="connsiteY130" fmla="*/ 496349 h 1511761"/>
              <a:gd name="connsiteX131" fmla="*/ 1323186 w 1514580"/>
              <a:gd name="connsiteY131" fmla="*/ 461394 h 1511761"/>
              <a:gd name="connsiteX132" fmla="*/ 1364512 w 1514580"/>
              <a:gd name="connsiteY132" fmla="*/ 307341 h 1511761"/>
              <a:gd name="connsiteX133" fmla="*/ 1385247 w 1514580"/>
              <a:gd name="connsiteY133" fmla="*/ 332472 h 1511761"/>
              <a:gd name="connsiteX134" fmla="*/ 1397077 w 1514580"/>
              <a:gd name="connsiteY134" fmla="*/ 354267 h 1511761"/>
              <a:gd name="connsiteX135" fmla="*/ 1296544 w 1514580"/>
              <a:gd name="connsiteY135" fmla="*/ 412310 h 1511761"/>
              <a:gd name="connsiteX136" fmla="*/ 1287656 w 1514580"/>
              <a:gd name="connsiteY136" fmla="*/ 395935 h 1511761"/>
              <a:gd name="connsiteX137" fmla="*/ 1274069 w 1514580"/>
              <a:gd name="connsiteY137" fmla="*/ 379467 h 1511761"/>
              <a:gd name="connsiteX138" fmla="*/ 150068 w 1514580"/>
              <a:gd name="connsiteY138" fmla="*/ 307341 h 1511761"/>
              <a:gd name="connsiteX139" fmla="*/ 241954 w 1514580"/>
              <a:gd name="connsiteY139" fmla="*/ 380618 h 1511761"/>
              <a:gd name="connsiteX140" fmla="*/ 229316 w 1514580"/>
              <a:gd name="connsiteY140" fmla="*/ 395935 h 1511761"/>
              <a:gd name="connsiteX141" fmla="*/ 219858 w 1514580"/>
              <a:gd name="connsiteY141" fmla="*/ 413361 h 1511761"/>
              <a:gd name="connsiteX142" fmla="*/ 117503 w 1514580"/>
              <a:gd name="connsiteY142" fmla="*/ 354267 h 1511761"/>
              <a:gd name="connsiteX143" fmla="*/ 129333 w 1514580"/>
              <a:gd name="connsiteY143" fmla="*/ 332472 h 1511761"/>
              <a:gd name="connsiteX144" fmla="*/ 222115 w 1514580"/>
              <a:gd name="connsiteY144" fmla="*/ 220140 h 1511761"/>
              <a:gd name="connsiteX145" fmla="*/ 302702 w 1514580"/>
              <a:gd name="connsiteY145" fmla="*/ 306992 h 1511761"/>
              <a:gd name="connsiteX146" fmla="*/ 277490 w 1514580"/>
              <a:gd name="connsiteY146" fmla="*/ 337549 h 1511761"/>
              <a:gd name="connsiteX147" fmla="*/ 185604 w 1514580"/>
              <a:gd name="connsiteY147" fmla="*/ 264272 h 1511761"/>
              <a:gd name="connsiteX148" fmla="*/ 221805 w 1514580"/>
              <a:gd name="connsiteY148" fmla="*/ 220395 h 1511761"/>
              <a:gd name="connsiteX149" fmla="*/ 1292465 w 1514580"/>
              <a:gd name="connsiteY149" fmla="*/ 220139 h 1511761"/>
              <a:gd name="connsiteX150" fmla="*/ 1292775 w 1514580"/>
              <a:gd name="connsiteY150" fmla="*/ 220395 h 1511761"/>
              <a:gd name="connsiteX151" fmla="*/ 1328977 w 1514580"/>
              <a:gd name="connsiteY151" fmla="*/ 264272 h 1511761"/>
              <a:gd name="connsiteX152" fmla="*/ 1238533 w 1514580"/>
              <a:gd name="connsiteY152" fmla="*/ 336398 h 1511761"/>
              <a:gd name="connsiteX153" fmla="*/ 1213144 w 1514580"/>
              <a:gd name="connsiteY153" fmla="*/ 305627 h 1511761"/>
              <a:gd name="connsiteX154" fmla="*/ 309235 w 1514580"/>
              <a:gd name="connsiteY154" fmla="*/ 148259 h 1511761"/>
              <a:gd name="connsiteX155" fmla="*/ 375378 w 1514580"/>
              <a:gd name="connsiteY155" fmla="*/ 245272 h 1511761"/>
              <a:gd name="connsiteX156" fmla="*/ 344915 w 1514580"/>
              <a:gd name="connsiteY156" fmla="*/ 270406 h 1511761"/>
              <a:gd name="connsiteX157" fmla="*/ 265251 w 1514580"/>
              <a:gd name="connsiteY157" fmla="*/ 184549 h 1511761"/>
              <a:gd name="connsiteX158" fmla="*/ 1205345 w 1514580"/>
              <a:gd name="connsiteY158" fmla="*/ 148259 h 1511761"/>
              <a:gd name="connsiteX159" fmla="*/ 1249329 w 1514580"/>
              <a:gd name="connsiteY159" fmla="*/ 184549 h 1511761"/>
              <a:gd name="connsiteX160" fmla="*/ 1170702 w 1514580"/>
              <a:gd name="connsiteY160" fmla="*/ 269288 h 1511761"/>
              <a:gd name="connsiteX161" fmla="*/ 1140064 w 1514580"/>
              <a:gd name="connsiteY161" fmla="*/ 244009 h 1511761"/>
              <a:gd name="connsiteX162" fmla="*/ 405245 w 1514580"/>
              <a:gd name="connsiteY162" fmla="*/ 89189 h 1511761"/>
              <a:gd name="connsiteX163" fmla="*/ 455810 w 1514580"/>
              <a:gd name="connsiteY163" fmla="*/ 194188 h 1511761"/>
              <a:gd name="connsiteX164" fmla="*/ 421001 w 1514580"/>
              <a:gd name="connsiteY164" fmla="*/ 213082 h 1511761"/>
              <a:gd name="connsiteX165" fmla="*/ 355092 w 1514580"/>
              <a:gd name="connsiteY165" fmla="*/ 116411 h 1511761"/>
              <a:gd name="connsiteX166" fmla="*/ 1109334 w 1514580"/>
              <a:gd name="connsiteY166" fmla="*/ 89188 h 1511761"/>
              <a:gd name="connsiteX167" fmla="*/ 1159488 w 1514580"/>
              <a:gd name="connsiteY167" fmla="*/ 116411 h 1511761"/>
              <a:gd name="connsiteX168" fmla="*/ 1094225 w 1514580"/>
              <a:gd name="connsiteY168" fmla="*/ 212134 h 1511761"/>
              <a:gd name="connsiteX169" fmla="*/ 1059265 w 1514580"/>
              <a:gd name="connsiteY169" fmla="*/ 193158 h 1511761"/>
              <a:gd name="connsiteX170" fmla="*/ 1006136 w 1514580"/>
              <a:gd name="connsiteY170" fmla="*/ 43846 h 1511761"/>
              <a:gd name="connsiteX171" fmla="*/ 1052062 w 1514580"/>
              <a:gd name="connsiteY171" fmla="*/ 58102 h 1511761"/>
              <a:gd name="connsiteX172" fmla="*/ 1060210 w 1514580"/>
              <a:gd name="connsiteY172" fmla="*/ 62525 h 1511761"/>
              <a:gd name="connsiteX173" fmla="*/ 1010141 w 1514580"/>
              <a:gd name="connsiteY173" fmla="*/ 166495 h 1511761"/>
              <a:gd name="connsiteX174" fmla="*/ 1006885 w 1514580"/>
              <a:gd name="connsiteY174" fmla="*/ 164728 h 1511761"/>
              <a:gd name="connsiteX175" fmla="*/ 972173 w 1514580"/>
              <a:gd name="connsiteY175" fmla="*/ 153952 h 1511761"/>
              <a:gd name="connsiteX176" fmla="*/ 508444 w 1514580"/>
              <a:gd name="connsiteY176" fmla="*/ 43846 h 1511761"/>
              <a:gd name="connsiteX177" fmla="*/ 542617 w 1514580"/>
              <a:gd name="connsiteY177" fmla="*/ 154630 h 1511761"/>
              <a:gd name="connsiteX178" fmla="*/ 510087 w 1514580"/>
              <a:gd name="connsiteY178" fmla="*/ 164728 h 1511761"/>
              <a:gd name="connsiteX179" fmla="*/ 504935 w 1514580"/>
              <a:gd name="connsiteY179" fmla="*/ 167524 h 1511761"/>
              <a:gd name="connsiteX180" fmla="*/ 454370 w 1514580"/>
              <a:gd name="connsiteY180" fmla="*/ 62525 h 1511761"/>
              <a:gd name="connsiteX181" fmla="*/ 462519 w 1514580"/>
              <a:gd name="connsiteY181" fmla="*/ 58102 h 1511761"/>
              <a:gd name="connsiteX182" fmla="*/ 897627 w 1514580"/>
              <a:gd name="connsiteY182" fmla="*/ 12101 h 1511761"/>
              <a:gd name="connsiteX183" fmla="*/ 909911 w 1514580"/>
              <a:gd name="connsiteY183" fmla="*/ 13976 h 1511761"/>
              <a:gd name="connsiteX184" fmla="*/ 952817 w 1514580"/>
              <a:gd name="connsiteY184" fmla="*/ 27295 h 1511761"/>
              <a:gd name="connsiteX185" fmla="*/ 918854 w 1514580"/>
              <a:gd name="connsiteY185" fmla="*/ 137401 h 1511761"/>
              <a:gd name="connsiteX186" fmla="*/ 887097 w 1514580"/>
              <a:gd name="connsiteY186" fmla="*/ 127543 h 1511761"/>
              <a:gd name="connsiteX187" fmla="*/ 880330 w 1514580"/>
              <a:gd name="connsiteY187" fmla="*/ 126861 h 1511761"/>
              <a:gd name="connsiteX188" fmla="*/ 616953 w 1514580"/>
              <a:gd name="connsiteY188" fmla="*/ 12101 h 1511761"/>
              <a:gd name="connsiteX189" fmla="*/ 634287 w 1514580"/>
              <a:gd name="connsiteY189" fmla="*/ 127099 h 1511761"/>
              <a:gd name="connsiteX190" fmla="*/ 629875 w 1514580"/>
              <a:gd name="connsiteY190" fmla="*/ 127543 h 1511761"/>
              <a:gd name="connsiteX191" fmla="*/ 595935 w 1514580"/>
              <a:gd name="connsiteY191" fmla="*/ 138079 h 1511761"/>
              <a:gd name="connsiteX192" fmla="*/ 561763 w 1514580"/>
              <a:gd name="connsiteY192" fmla="*/ 27295 h 1511761"/>
              <a:gd name="connsiteX193" fmla="*/ 604670 w 1514580"/>
              <a:gd name="connsiteY193" fmla="*/ 13976 h 1511761"/>
              <a:gd name="connsiteX194" fmla="*/ 785205 w 1514580"/>
              <a:gd name="connsiteY194" fmla="*/ 0 h 1511761"/>
              <a:gd name="connsiteX195" fmla="*/ 834719 w 1514580"/>
              <a:gd name="connsiteY195" fmla="*/ 2500 h 1511761"/>
              <a:gd name="connsiteX196" fmla="*/ 842437 w 1514580"/>
              <a:gd name="connsiteY196" fmla="*/ 3678 h 1511761"/>
              <a:gd name="connsiteX197" fmla="*/ 824715 w 1514580"/>
              <a:gd name="connsiteY197" fmla="*/ 121255 h 1511761"/>
              <a:gd name="connsiteX198" fmla="*/ 785205 w 1514580"/>
              <a:gd name="connsiteY198" fmla="*/ 117272 h 1511761"/>
              <a:gd name="connsiteX199" fmla="*/ 729376 w 1514580"/>
              <a:gd name="connsiteY199" fmla="*/ 0 h 1511761"/>
              <a:gd name="connsiteX200" fmla="*/ 729376 w 1514580"/>
              <a:gd name="connsiteY200" fmla="*/ 117513 h 1511761"/>
              <a:gd name="connsiteX201" fmla="*/ 689901 w 1514580"/>
              <a:gd name="connsiteY201" fmla="*/ 121492 h 1511761"/>
              <a:gd name="connsiteX202" fmla="*/ 672144 w 1514580"/>
              <a:gd name="connsiteY202" fmla="*/ 3678 h 1511761"/>
              <a:gd name="connsiteX203" fmla="*/ 679862 w 1514580"/>
              <a:gd name="connsiteY203" fmla="*/ 2500 h 151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Lst>
            <a:rect l="l" t="t" r="r" b="b"/>
            <a:pathLst>
              <a:path w="1514580" h="1511761">
                <a:moveTo>
                  <a:pt x="823781" y="1384308"/>
                </a:moveTo>
                <a:lnTo>
                  <a:pt x="842437" y="1508083"/>
                </a:lnTo>
                <a:lnTo>
                  <a:pt x="834719" y="1509260"/>
                </a:lnTo>
                <a:lnTo>
                  <a:pt x="785205" y="1511761"/>
                </a:lnTo>
                <a:lnTo>
                  <a:pt x="785205" y="1388197"/>
                </a:lnTo>
                <a:close/>
                <a:moveTo>
                  <a:pt x="690836" y="1384071"/>
                </a:moveTo>
                <a:lnTo>
                  <a:pt x="729376" y="1387956"/>
                </a:lnTo>
                <a:lnTo>
                  <a:pt x="729376" y="1511761"/>
                </a:lnTo>
                <a:lnTo>
                  <a:pt x="679862" y="1509260"/>
                </a:lnTo>
                <a:lnTo>
                  <a:pt x="672144" y="1508083"/>
                </a:lnTo>
                <a:close/>
                <a:moveTo>
                  <a:pt x="917082" y="1368617"/>
                </a:moveTo>
                <a:lnTo>
                  <a:pt x="952817" y="1484466"/>
                </a:lnTo>
                <a:lnTo>
                  <a:pt x="909911" y="1497785"/>
                </a:lnTo>
                <a:lnTo>
                  <a:pt x="897627" y="1499660"/>
                </a:lnTo>
                <a:lnTo>
                  <a:pt x="879395" y="1378702"/>
                </a:lnTo>
                <a:lnTo>
                  <a:pt x="887097" y="1377925"/>
                </a:lnTo>
                <a:close/>
                <a:moveTo>
                  <a:pt x="597708" y="1367940"/>
                </a:moveTo>
                <a:lnTo>
                  <a:pt x="629875" y="1377925"/>
                </a:lnTo>
                <a:lnTo>
                  <a:pt x="635221" y="1378464"/>
                </a:lnTo>
                <a:lnTo>
                  <a:pt x="616954" y="1499660"/>
                </a:lnTo>
                <a:lnTo>
                  <a:pt x="604670" y="1497785"/>
                </a:lnTo>
                <a:lnTo>
                  <a:pt x="561764" y="1484466"/>
                </a:lnTo>
                <a:close/>
                <a:moveTo>
                  <a:pt x="1007739" y="1340277"/>
                </a:moveTo>
                <a:lnTo>
                  <a:pt x="1060211" y="1449236"/>
                </a:lnTo>
                <a:lnTo>
                  <a:pt x="1052062" y="1453659"/>
                </a:lnTo>
                <a:lnTo>
                  <a:pt x="1006136" y="1467915"/>
                </a:lnTo>
                <a:lnTo>
                  <a:pt x="970402" y="1352066"/>
                </a:lnTo>
                <a:lnTo>
                  <a:pt x="1006885" y="1340741"/>
                </a:lnTo>
                <a:close/>
                <a:moveTo>
                  <a:pt x="507337" y="1339248"/>
                </a:moveTo>
                <a:lnTo>
                  <a:pt x="510087" y="1340741"/>
                </a:lnTo>
                <a:lnTo>
                  <a:pt x="544388" y="1351388"/>
                </a:lnTo>
                <a:lnTo>
                  <a:pt x="508444" y="1467915"/>
                </a:lnTo>
                <a:lnTo>
                  <a:pt x="462519" y="1453659"/>
                </a:lnTo>
                <a:lnTo>
                  <a:pt x="454370" y="1449236"/>
                </a:lnTo>
                <a:close/>
                <a:moveTo>
                  <a:pt x="1091094" y="1295034"/>
                </a:moveTo>
                <a:lnTo>
                  <a:pt x="1159488" y="1395350"/>
                </a:lnTo>
                <a:lnTo>
                  <a:pt x="1109335" y="1422572"/>
                </a:lnTo>
                <a:lnTo>
                  <a:pt x="1056863" y="1313614"/>
                </a:lnTo>
                <a:close/>
                <a:moveTo>
                  <a:pt x="424132" y="1294086"/>
                </a:moveTo>
                <a:lnTo>
                  <a:pt x="458213" y="1312585"/>
                </a:lnTo>
                <a:lnTo>
                  <a:pt x="405246" y="1422572"/>
                </a:lnTo>
                <a:lnTo>
                  <a:pt x="355092" y="1395350"/>
                </a:lnTo>
                <a:close/>
                <a:moveTo>
                  <a:pt x="1167395" y="1238909"/>
                </a:moveTo>
                <a:lnTo>
                  <a:pt x="1249329" y="1327212"/>
                </a:lnTo>
                <a:lnTo>
                  <a:pt x="1205345" y="1363502"/>
                </a:lnTo>
                <a:lnTo>
                  <a:pt x="1137318" y="1263725"/>
                </a:lnTo>
                <a:close/>
                <a:moveTo>
                  <a:pt x="348222" y="1237791"/>
                </a:moveTo>
                <a:lnTo>
                  <a:pt x="378124" y="1262462"/>
                </a:lnTo>
                <a:lnTo>
                  <a:pt x="309236" y="1363502"/>
                </a:lnTo>
                <a:lnTo>
                  <a:pt x="265252" y="1327212"/>
                </a:lnTo>
                <a:close/>
                <a:moveTo>
                  <a:pt x="1235402" y="1172866"/>
                </a:moveTo>
                <a:lnTo>
                  <a:pt x="1328976" y="1247489"/>
                </a:lnTo>
                <a:lnTo>
                  <a:pt x="1292775" y="1291365"/>
                </a:lnTo>
                <a:lnTo>
                  <a:pt x="1292465" y="1291621"/>
                </a:lnTo>
                <a:lnTo>
                  <a:pt x="1210397" y="1203172"/>
                </a:lnTo>
                <a:close/>
                <a:moveTo>
                  <a:pt x="280621" y="1171715"/>
                </a:moveTo>
                <a:lnTo>
                  <a:pt x="305450" y="1201808"/>
                </a:lnTo>
                <a:lnTo>
                  <a:pt x="222116" y="1291622"/>
                </a:lnTo>
                <a:lnTo>
                  <a:pt x="221805" y="1291365"/>
                </a:lnTo>
                <a:lnTo>
                  <a:pt x="185604" y="1247489"/>
                </a:lnTo>
                <a:close/>
                <a:moveTo>
                  <a:pt x="1293943" y="1097950"/>
                </a:moveTo>
                <a:lnTo>
                  <a:pt x="1397076" y="1157494"/>
                </a:lnTo>
                <a:lnTo>
                  <a:pt x="1385247" y="1179288"/>
                </a:lnTo>
                <a:lnTo>
                  <a:pt x="1364512" y="1204419"/>
                </a:lnTo>
                <a:lnTo>
                  <a:pt x="1270937" y="1129796"/>
                </a:lnTo>
                <a:lnTo>
                  <a:pt x="1287656" y="1109533"/>
                </a:lnTo>
                <a:close/>
                <a:moveTo>
                  <a:pt x="222458" y="1096899"/>
                </a:moveTo>
                <a:lnTo>
                  <a:pt x="229316" y="1109533"/>
                </a:lnTo>
                <a:lnTo>
                  <a:pt x="245086" y="1128646"/>
                </a:lnTo>
                <a:lnTo>
                  <a:pt x="150069" y="1204420"/>
                </a:lnTo>
                <a:lnTo>
                  <a:pt x="129333" y="1179288"/>
                </a:lnTo>
                <a:lnTo>
                  <a:pt x="117504" y="1157494"/>
                </a:lnTo>
                <a:close/>
                <a:moveTo>
                  <a:pt x="1339343" y="1014307"/>
                </a:moveTo>
                <a:lnTo>
                  <a:pt x="1451008" y="1058132"/>
                </a:lnTo>
                <a:lnTo>
                  <a:pt x="1423718" y="1108410"/>
                </a:lnTo>
                <a:lnTo>
                  <a:pt x="1320585" y="1048866"/>
                </a:lnTo>
                <a:close/>
                <a:moveTo>
                  <a:pt x="177209" y="1013533"/>
                </a:moveTo>
                <a:lnTo>
                  <a:pt x="195817" y="1047815"/>
                </a:lnTo>
                <a:lnTo>
                  <a:pt x="90862" y="1108410"/>
                </a:lnTo>
                <a:lnTo>
                  <a:pt x="63572" y="1058132"/>
                </a:lnTo>
                <a:close/>
                <a:moveTo>
                  <a:pt x="1370304" y="924429"/>
                </a:moveTo>
                <a:lnTo>
                  <a:pt x="1486050" y="950847"/>
                </a:lnTo>
                <a:lnTo>
                  <a:pt x="1469153" y="1005278"/>
                </a:lnTo>
                <a:lnTo>
                  <a:pt x="1358667" y="961916"/>
                </a:lnTo>
                <a:close/>
                <a:moveTo>
                  <a:pt x="146510" y="923920"/>
                </a:moveTo>
                <a:lnTo>
                  <a:pt x="158045" y="961079"/>
                </a:lnTo>
                <a:lnTo>
                  <a:pt x="45427" y="1005278"/>
                </a:lnTo>
                <a:lnTo>
                  <a:pt x="28531" y="950848"/>
                </a:lnTo>
                <a:close/>
                <a:moveTo>
                  <a:pt x="1388734" y="831193"/>
                </a:moveTo>
                <a:lnTo>
                  <a:pt x="1509611" y="840252"/>
                </a:lnTo>
                <a:lnTo>
                  <a:pt x="1500952" y="896984"/>
                </a:lnTo>
                <a:lnTo>
                  <a:pt x="1384775" y="870468"/>
                </a:lnTo>
                <a:close/>
                <a:moveTo>
                  <a:pt x="128221" y="831016"/>
                </a:moveTo>
                <a:lnTo>
                  <a:pt x="132144" y="869934"/>
                </a:lnTo>
                <a:lnTo>
                  <a:pt x="13628" y="896984"/>
                </a:lnTo>
                <a:lnTo>
                  <a:pt x="4970" y="840252"/>
                </a:lnTo>
                <a:close/>
                <a:moveTo>
                  <a:pt x="1513133" y="727231"/>
                </a:moveTo>
                <a:lnTo>
                  <a:pt x="1514580" y="755880"/>
                </a:lnTo>
                <a:lnTo>
                  <a:pt x="1513133" y="784530"/>
                </a:lnTo>
                <a:lnTo>
                  <a:pt x="1394335" y="775628"/>
                </a:lnTo>
                <a:lnTo>
                  <a:pt x="1396643" y="752734"/>
                </a:lnTo>
                <a:lnTo>
                  <a:pt x="1394965" y="736086"/>
                </a:lnTo>
                <a:close/>
                <a:moveTo>
                  <a:pt x="1447" y="727231"/>
                </a:moveTo>
                <a:lnTo>
                  <a:pt x="121989" y="736264"/>
                </a:lnTo>
                <a:lnTo>
                  <a:pt x="120329" y="752734"/>
                </a:lnTo>
                <a:lnTo>
                  <a:pt x="122619" y="775450"/>
                </a:lnTo>
                <a:lnTo>
                  <a:pt x="1447" y="784530"/>
                </a:lnTo>
                <a:lnTo>
                  <a:pt x="0" y="755880"/>
                </a:lnTo>
                <a:close/>
                <a:moveTo>
                  <a:pt x="1500952" y="614777"/>
                </a:moveTo>
                <a:lnTo>
                  <a:pt x="1509611" y="671509"/>
                </a:lnTo>
                <a:lnTo>
                  <a:pt x="1389363" y="680520"/>
                </a:lnTo>
                <a:lnTo>
                  <a:pt x="1385395" y="641152"/>
                </a:lnTo>
                <a:close/>
                <a:moveTo>
                  <a:pt x="13628" y="614777"/>
                </a:moveTo>
                <a:lnTo>
                  <a:pt x="131524" y="641686"/>
                </a:lnTo>
                <a:lnTo>
                  <a:pt x="127591" y="680698"/>
                </a:lnTo>
                <a:lnTo>
                  <a:pt x="4970" y="671509"/>
                </a:lnTo>
                <a:close/>
                <a:moveTo>
                  <a:pt x="1469153" y="506482"/>
                </a:moveTo>
                <a:lnTo>
                  <a:pt x="1486050" y="560913"/>
                </a:lnTo>
                <a:lnTo>
                  <a:pt x="1372128" y="586915"/>
                </a:lnTo>
                <a:lnTo>
                  <a:pt x="1360409" y="549162"/>
                </a:lnTo>
                <a:close/>
                <a:moveTo>
                  <a:pt x="45427" y="506482"/>
                </a:moveTo>
                <a:lnTo>
                  <a:pt x="156304" y="549998"/>
                </a:lnTo>
                <a:lnTo>
                  <a:pt x="144686" y="587426"/>
                </a:lnTo>
                <a:lnTo>
                  <a:pt x="28530" y="560914"/>
                </a:lnTo>
                <a:close/>
                <a:moveTo>
                  <a:pt x="90862" y="403351"/>
                </a:moveTo>
                <a:lnTo>
                  <a:pt x="193216" y="462445"/>
                </a:lnTo>
                <a:lnTo>
                  <a:pt x="174393" y="497123"/>
                </a:lnTo>
                <a:lnTo>
                  <a:pt x="63572" y="453629"/>
                </a:lnTo>
                <a:close/>
                <a:moveTo>
                  <a:pt x="1423719" y="403351"/>
                </a:moveTo>
                <a:lnTo>
                  <a:pt x="1451008" y="453628"/>
                </a:lnTo>
                <a:lnTo>
                  <a:pt x="1342159" y="496349"/>
                </a:lnTo>
                <a:lnTo>
                  <a:pt x="1323186" y="461394"/>
                </a:lnTo>
                <a:close/>
                <a:moveTo>
                  <a:pt x="1364512" y="307341"/>
                </a:moveTo>
                <a:lnTo>
                  <a:pt x="1385247" y="332472"/>
                </a:lnTo>
                <a:lnTo>
                  <a:pt x="1397077" y="354267"/>
                </a:lnTo>
                <a:lnTo>
                  <a:pt x="1296544" y="412310"/>
                </a:lnTo>
                <a:lnTo>
                  <a:pt x="1287656" y="395935"/>
                </a:lnTo>
                <a:lnTo>
                  <a:pt x="1274069" y="379467"/>
                </a:lnTo>
                <a:close/>
                <a:moveTo>
                  <a:pt x="150068" y="307341"/>
                </a:moveTo>
                <a:lnTo>
                  <a:pt x="241954" y="380618"/>
                </a:lnTo>
                <a:lnTo>
                  <a:pt x="229316" y="395935"/>
                </a:lnTo>
                <a:lnTo>
                  <a:pt x="219858" y="413361"/>
                </a:lnTo>
                <a:lnTo>
                  <a:pt x="117503" y="354267"/>
                </a:lnTo>
                <a:lnTo>
                  <a:pt x="129333" y="332472"/>
                </a:lnTo>
                <a:close/>
                <a:moveTo>
                  <a:pt x="222115" y="220140"/>
                </a:moveTo>
                <a:lnTo>
                  <a:pt x="302702" y="306992"/>
                </a:lnTo>
                <a:lnTo>
                  <a:pt x="277490" y="337549"/>
                </a:lnTo>
                <a:lnTo>
                  <a:pt x="185604" y="264272"/>
                </a:lnTo>
                <a:lnTo>
                  <a:pt x="221805" y="220395"/>
                </a:lnTo>
                <a:close/>
                <a:moveTo>
                  <a:pt x="1292465" y="220139"/>
                </a:moveTo>
                <a:lnTo>
                  <a:pt x="1292775" y="220395"/>
                </a:lnTo>
                <a:lnTo>
                  <a:pt x="1328977" y="264272"/>
                </a:lnTo>
                <a:lnTo>
                  <a:pt x="1238533" y="336398"/>
                </a:lnTo>
                <a:lnTo>
                  <a:pt x="1213144" y="305627"/>
                </a:lnTo>
                <a:close/>
                <a:moveTo>
                  <a:pt x="309235" y="148259"/>
                </a:moveTo>
                <a:lnTo>
                  <a:pt x="375378" y="245272"/>
                </a:lnTo>
                <a:lnTo>
                  <a:pt x="344915" y="270406"/>
                </a:lnTo>
                <a:lnTo>
                  <a:pt x="265251" y="184549"/>
                </a:lnTo>
                <a:close/>
                <a:moveTo>
                  <a:pt x="1205345" y="148259"/>
                </a:moveTo>
                <a:lnTo>
                  <a:pt x="1249329" y="184549"/>
                </a:lnTo>
                <a:lnTo>
                  <a:pt x="1170702" y="269288"/>
                </a:lnTo>
                <a:lnTo>
                  <a:pt x="1140064" y="244009"/>
                </a:lnTo>
                <a:close/>
                <a:moveTo>
                  <a:pt x="405245" y="89189"/>
                </a:moveTo>
                <a:lnTo>
                  <a:pt x="455810" y="194188"/>
                </a:lnTo>
                <a:lnTo>
                  <a:pt x="421001" y="213082"/>
                </a:lnTo>
                <a:lnTo>
                  <a:pt x="355092" y="116411"/>
                </a:lnTo>
                <a:close/>
                <a:moveTo>
                  <a:pt x="1109334" y="89188"/>
                </a:moveTo>
                <a:lnTo>
                  <a:pt x="1159488" y="116411"/>
                </a:lnTo>
                <a:lnTo>
                  <a:pt x="1094225" y="212134"/>
                </a:lnTo>
                <a:lnTo>
                  <a:pt x="1059265" y="193158"/>
                </a:lnTo>
                <a:close/>
                <a:moveTo>
                  <a:pt x="1006136" y="43846"/>
                </a:moveTo>
                <a:lnTo>
                  <a:pt x="1052062" y="58102"/>
                </a:lnTo>
                <a:lnTo>
                  <a:pt x="1060210" y="62525"/>
                </a:lnTo>
                <a:lnTo>
                  <a:pt x="1010141" y="166495"/>
                </a:lnTo>
                <a:lnTo>
                  <a:pt x="1006885" y="164728"/>
                </a:lnTo>
                <a:lnTo>
                  <a:pt x="972173" y="153952"/>
                </a:lnTo>
                <a:close/>
                <a:moveTo>
                  <a:pt x="508444" y="43846"/>
                </a:moveTo>
                <a:lnTo>
                  <a:pt x="542617" y="154630"/>
                </a:lnTo>
                <a:lnTo>
                  <a:pt x="510087" y="164728"/>
                </a:lnTo>
                <a:lnTo>
                  <a:pt x="504935" y="167524"/>
                </a:lnTo>
                <a:lnTo>
                  <a:pt x="454370" y="62525"/>
                </a:lnTo>
                <a:lnTo>
                  <a:pt x="462519" y="58102"/>
                </a:lnTo>
                <a:close/>
                <a:moveTo>
                  <a:pt x="897627" y="12101"/>
                </a:moveTo>
                <a:lnTo>
                  <a:pt x="909911" y="13976"/>
                </a:lnTo>
                <a:lnTo>
                  <a:pt x="952817" y="27295"/>
                </a:lnTo>
                <a:lnTo>
                  <a:pt x="918854" y="137401"/>
                </a:lnTo>
                <a:lnTo>
                  <a:pt x="887097" y="127543"/>
                </a:lnTo>
                <a:lnTo>
                  <a:pt x="880330" y="126861"/>
                </a:lnTo>
                <a:close/>
                <a:moveTo>
                  <a:pt x="616953" y="12101"/>
                </a:moveTo>
                <a:lnTo>
                  <a:pt x="634287" y="127099"/>
                </a:lnTo>
                <a:lnTo>
                  <a:pt x="629875" y="127543"/>
                </a:lnTo>
                <a:lnTo>
                  <a:pt x="595935" y="138079"/>
                </a:lnTo>
                <a:lnTo>
                  <a:pt x="561763" y="27295"/>
                </a:lnTo>
                <a:lnTo>
                  <a:pt x="604670" y="13976"/>
                </a:lnTo>
                <a:close/>
                <a:moveTo>
                  <a:pt x="785205" y="0"/>
                </a:moveTo>
                <a:lnTo>
                  <a:pt x="834719" y="2500"/>
                </a:lnTo>
                <a:lnTo>
                  <a:pt x="842437" y="3678"/>
                </a:lnTo>
                <a:lnTo>
                  <a:pt x="824715" y="121255"/>
                </a:lnTo>
                <a:lnTo>
                  <a:pt x="785205" y="117272"/>
                </a:lnTo>
                <a:close/>
                <a:moveTo>
                  <a:pt x="729376" y="0"/>
                </a:moveTo>
                <a:lnTo>
                  <a:pt x="729376" y="117513"/>
                </a:lnTo>
                <a:lnTo>
                  <a:pt x="689901" y="121492"/>
                </a:lnTo>
                <a:lnTo>
                  <a:pt x="672144" y="3678"/>
                </a:lnTo>
                <a:lnTo>
                  <a:pt x="679862" y="250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37" name="矩形 36"/>
          <p:cNvSpPr/>
          <p:nvPr/>
        </p:nvSpPr>
        <p:spPr>
          <a:xfrm>
            <a:off x="1054457" y="5166121"/>
            <a:ext cx="3746569" cy="525465"/>
          </a:xfrm>
          <a:prstGeom prst="rect">
            <a:avLst/>
          </a:prstGeom>
        </p:spPr>
        <p:txBody>
          <a:bodyPr wrap="square">
            <a:spAutoFit/>
          </a:bodyPr>
          <a:lstStyle/>
          <a:p>
            <a:pPr>
              <a:lnSpc>
                <a:spcPct val="150000"/>
              </a:lnSpc>
            </a:pPr>
            <a:r>
              <a:rPr lang="zh-CN" altLang="en-US" sz="1000" dirty="0">
                <a:solidFill>
                  <a:schemeClr val="bg1"/>
                </a:solidFill>
                <a:cs typeface="+mn-ea"/>
                <a:sym typeface="+mn-lt"/>
              </a:rPr>
              <a:t>Please add the text here, according to the need to nt size, with 1.5 double spaced and the right alignment</a:t>
            </a:r>
          </a:p>
        </p:txBody>
      </p:sp>
      <p:sp>
        <p:nvSpPr>
          <p:cNvPr id="38" name="等腰三角形 37"/>
          <p:cNvSpPr/>
          <p:nvPr/>
        </p:nvSpPr>
        <p:spPr>
          <a:xfrm rot="14180350">
            <a:off x="10784808" y="4066163"/>
            <a:ext cx="937222" cy="807950"/>
          </a:xfrm>
          <a:prstGeom prst="triangle">
            <a:avLst/>
          </a:prstGeom>
          <a:noFill/>
          <a:ln w="19050">
            <a:gradFill>
              <a:gsLst>
                <a:gs pos="0">
                  <a:schemeClr val="accent1"/>
                </a:gs>
                <a:gs pos="50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31" name="椭圆 30"/>
          <p:cNvSpPr/>
          <p:nvPr/>
        </p:nvSpPr>
        <p:spPr>
          <a:xfrm rot="10800000" flipV="1">
            <a:off x="4126011" y="1235419"/>
            <a:ext cx="3722544" cy="3722544"/>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grpSp>
        <p:nvGrpSpPr>
          <p:cNvPr id="54" name="组合 53"/>
          <p:cNvGrpSpPr/>
          <p:nvPr/>
        </p:nvGrpSpPr>
        <p:grpSpPr>
          <a:xfrm>
            <a:off x="4252736" y="1362144"/>
            <a:ext cx="3469094" cy="3469094"/>
            <a:chOff x="4010025" y="1343025"/>
            <a:chExt cx="4171950" cy="4171950"/>
          </a:xfrm>
        </p:grpSpPr>
        <p:sp>
          <p:nvSpPr>
            <p:cNvPr id="56" name="弧形 55"/>
            <p:cNvSpPr/>
            <p:nvPr/>
          </p:nvSpPr>
          <p:spPr>
            <a:xfrm>
              <a:off x="4155760" y="1488760"/>
              <a:ext cx="3880480" cy="3880480"/>
            </a:xfrm>
            <a:prstGeom prst="arc">
              <a:avLst>
                <a:gd name="adj1" fmla="val 2137315"/>
                <a:gd name="adj2" fmla="val 14452087"/>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chemeClr val="bg1"/>
                </a:solidFill>
                <a:cs typeface="+mn-ea"/>
                <a:sym typeface="+mn-lt"/>
              </a:endParaRPr>
            </a:p>
          </p:txBody>
        </p:sp>
        <p:sp>
          <p:nvSpPr>
            <p:cNvPr id="57" name="椭圆 56"/>
            <p:cNvSpPr/>
            <p:nvPr/>
          </p:nvSpPr>
          <p:spPr>
            <a:xfrm>
              <a:off x="4010025" y="1343025"/>
              <a:ext cx="4171950" cy="4171950"/>
            </a:xfrm>
            <a:prstGeom prst="ellipse">
              <a:avLst/>
            </a:prstGeom>
            <a:ln w="762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chemeClr val="bg1"/>
                </a:solidFill>
                <a:cs typeface="+mn-ea"/>
                <a:sym typeface="+mn-lt"/>
              </a:endParaRPr>
            </a:p>
          </p:txBody>
        </p:sp>
      </p:grpSp>
      <p:grpSp>
        <p:nvGrpSpPr>
          <p:cNvPr id="4" name="组合 3"/>
          <p:cNvGrpSpPr/>
          <p:nvPr/>
        </p:nvGrpSpPr>
        <p:grpSpPr>
          <a:xfrm>
            <a:off x="4368926" y="1435875"/>
            <a:ext cx="3384826" cy="3100837"/>
            <a:chOff x="4665794" y="1467087"/>
            <a:chExt cx="3384826" cy="3100837"/>
          </a:xfrm>
        </p:grpSpPr>
        <p:grpSp>
          <p:nvGrpSpPr>
            <p:cNvPr id="35" name="组合 34"/>
            <p:cNvGrpSpPr/>
            <p:nvPr/>
          </p:nvGrpSpPr>
          <p:grpSpPr>
            <a:xfrm>
              <a:off x="4959307" y="1467087"/>
              <a:ext cx="308457" cy="308457"/>
              <a:chOff x="7720177" y="1756021"/>
              <a:chExt cx="424010" cy="424010"/>
            </a:xfrm>
          </p:grpSpPr>
          <p:sp>
            <p:nvSpPr>
              <p:cNvPr id="36" name="椭圆 35"/>
              <p:cNvSpPr/>
              <p:nvPr/>
            </p:nvSpPr>
            <p:spPr>
              <a:xfrm>
                <a:off x="7720177" y="1756021"/>
                <a:ext cx="424010" cy="42401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40" name="椭圆 39"/>
              <p:cNvSpPr/>
              <p:nvPr/>
            </p:nvSpPr>
            <p:spPr>
              <a:xfrm>
                <a:off x="7829719" y="1865563"/>
                <a:ext cx="204926" cy="204926"/>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grpSp>
        <p:grpSp>
          <p:nvGrpSpPr>
            <p:cNvPr id="41" name="组合 40"/>
            <p:cNvGrpSpPr/>
            <p:nvPr/>
          </p:nvGrpSpPr>
          <p:grpSpPr>
            <a:xfrm>
              <a:off x="7742163" y="2938626"/>
              <a:ext cx="308457" cy="308457"/>
              <a:chOff x="7711415" y="1650349"/>
              <a:chExt cx="424010" cy="424010"/>
            </a:xfrm>
          </p:grpSpPr>
          <p:sp>
            <p:nvSpPr>
              <p:cNvPr id="42" name="椭圆 41"/>
              <p:cNvSpPr/>
              <p:nvPr/>
            </p:nvSpPr>
            <p:spPr>
              <a:xfrm>
                <a:off x="7711415" y="1650349"/>
                <a:ext cx="424010" cy="42401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43" name="椭圆 42"/>
              <p:cNvSpPr/>
              <p:nvPr/>
            </p:nvSpPr>
            <p:spPr>
              <a:xfrm>
                <a:off x="7820957" y="1759891"/>
                <a:ext cx="204926" cy="204926"/>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grpSp>
        <p:grpSp>
          <p:nvGrpSpPr>
            <p:cNvPr id="58" name="组合 57"/>
            <p:cNvGrpSpPr/>
            <p:nvPr/>
          </p:nvGrpSpPr>
          <p:grpSpPr>
            <a:xfrm>
              <a:off x="4665794" y="4259467"/>
              <a:ext cx="308457" cy="308457"/>
              <a:chOff x="8266886" y="1738881"/>
              <a:chExt cx="424011" cy="424010"/>
            </a:xfrm>
          </p:grpSpPr>
          <p:sp>
            <p:nvSpPr>
              <p:cNvPr id="60" name="椭圆 59"/>
              <p:cNvSpPr/>
              <p:nvPr/>
            </p:nvSpPr>
            <p:spPr>
              <a:xfrm>
                <a:off x="8266886" y="1738881"/>
                <a:ext cx="424011" cy="42401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61" name="椭圆 60"/>
              <p:cNvSpPr/>
              <p:nvPr/>
            </p:nvSpPr>
            <p:spPr>
              <a:xfrm>
                <a:off x="8376427" y="1848423"/>
                <a:ext cx="204926" cy="204926"/>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grpSp>
      </p:grpSp>
      <p:sp>
        <p:nvSpPr>
          <p:cNvPr id="98" name="文本框 97"/>
          <p:cNvSpPr txBox="1"/>
          <p:nvPr/>
        </p:nvSpPr>
        <p:spPr>
          <a:xfrm>
            <a:off x="2367572" y="3036330"/>
            <a:ext cx="7141699" cy="923330"/>
          </a:xfrm>
          <a:prstGeom prst="rect">
            <a:avLst/>
          </a:prstGeom>
          <a:noFill/>
        </p:spPr>
        <p:txBody>
          <a:bodyPr wrap="none" rtlCol="0">
            <a:spAutoFit/>
          </a:bodyPr>
          <a:lstStyle>
            <a:defPPr>
              <a:defRPr lang="zh-CN"/>
            </a:defPPr>
            <a:lvl1pPr algn="ctr">
              <a:defRPr sz="8800">
                <a:ln w="25400">
                  <a:gradFill>
                    <a:gsLst>
                      <a:gs pos="0">
                        <a:schemeClr val="accent1">
                          <a:lumMod val="5000"/>
                          <a:lumOff val="95000"/>
                        </a:schemeClr>
                      </a:gs>
                      <a:gs pos="100000">
                        <a:srgbClr val="00B0F0"/>
                      </a:gs>
                    </a:gsLst>
                    <a:lin ang="5400000" scaled="1"/>
                  </a:gradFill>
                </a:ln>
                <a:gradFill>
                  <a:gsLst>
                    <a:gs pos="88000">
                      <a:srgbClr val="003B68"/>
                    </a:gs>
                    <a:gs pos="27000">
                      <a:srgbClr val="00B0F0"/>
                    </a:gs>
                  </a:gsLst>
                  <a:lin ang="5400000" scaled="1"/>
                </a:gradFill>
                <a:effectLst>
                  <a:outerShdw blurRad="38100" dist="25400" dir="5400000" algn="t" rotWithShape="0">
                    <a:prstClr val="black">
                      <a:alpha val="50000"/>
                    </a:prstClr>
                  </a:outerShdw>
                </a:effectLst>
                <a:latin typeface="方正正大黑_GBK" panose="02000000000000000000" pitchFamily="2" charset="-122"/>
                <a:ea typeface="方正正大黑_GBK" panose="02000000000000000000" pitchFamily="2" charset="-122"/>
              </a:defRPr>
            </a:lvl1pPr>
            <a:lvl2pPr>
              <a:defRPr/>
            </a:lvl2pPr>
            <a:lvl3pPr>
              <a:defRPr/>
            </a:lvl3pPr>
            <a:lvl4pPr>
              <a:defRPr/>
            </a:lvl4pPr>
            <a:lvl5pPr>
              <a:defRPr/>
            </a:lvl5pPr>
            <a:lvl6pPr>
              <a:defRPr/>
            </a:lvl6pPr>
            <a:lvl7pPr>
              <a:defRPr/>
            </a:lvl7pPr>
            <a:lvl8pPr>
              <a:defRPr/>
            </a:lvl8pPr>
            <a:lvl9pPr>
              <a:defRPr/>
            </a:lvl9pPr>
          </a:lstStyle>
          <a:p>
            <a:pPr algn="ctr"/>
            <a:r>
              <a:rPr lang="zh-CN" alt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ea"/>
                <a:sym typeface="+mn-lt"/>
              </a:rPr>
              <a:t>互联网大数据PPT模板</a:t>
            </a:r>
          </a:p>
        </p:txBody>
      </p:sp>
      <p:sp>
        <p:nvSpPr>
          <p:cNvPr id="101" name="矩形 100"/>
          <p:cNvSpPr/>
          <p:nvPr/>
        </p:nvSpPr>
        <p:spPr>
          <a:xfrm>
            <a:off x="3482613" y="4620682"/>
            <a:ext cx="5050614" cy="461665"/>
          </a:xfrm>
          <a:prstGeom prst="rect">
            <a:avLst/>
          </a:prstGeom>
        </p:spPr>
        <p:txBody>
          <a:bodyPr wrap="none">
            <a:spAutoFit/>
          </a:bodyPr>
          <a:lstStyle/>
          <a:p>
            <a:pPr algn="ctr"/>
            <a:r>
              <a:rPr lang="zh-CN" altLang="en-US" sz="2400" dirty="0">
                <a:solidFill>
                  <a:schemeClr val="bg1"/>
                </a:solidFill>
                <a:cs typeface="+mn-ea"/>
                <a:sym typeface="+mn-lt"/>
              </a:rPr>
              <a:t>汇报人：第一</a:t>
            </a:r>
            <a:r>
              <a:rPr lang="en-US" altLang="zh-CN" sz="2400" dirty="0">
                <a:solidFill>
                  <a:schemeClr val="bg1"/>
                </a:solidFill>
                <a:cs typeface="+mn-ea"/>
                <a:sym typeface="+mn-lt"/>
              </a:rPr>
              <a:t>PPT   </a:t>
            </a:r>
            <a:r>
              <a:rPr lang="zh-CN" altLang="en-US" sz="2400" dirty="0">
                <a:solidFill>
                  <a:schemeClr val="bg1"/>
                </a:solidFill>
                <a:cs typeface="+mn-ea"/>
                <a:sym typeface="+mn-lt"/>
              </a:rPr>
              <a:t>时间：</a:t>
            </a:r>
            <a:r>
              <a:rPr lang="en-US" altLang="zh-CN" sz="2400" dirty="0">
                <a:solidFill>
                  <a:schemeClr val="bg1"/>
                </a:solidFill>
                <a:cs typeface="+mn-ea"/>
                <a:sym typeface="+mn-lt"/>
              </a:rPr>
              <a:t>20XX.XX</a:t>
            </a:r>
          </a:p>
        </p:txBody>
      </p:sp>
      <p:sp>
        <p:nvSpPr>
          <p:cNvPr id="100" name="文本框 99"/>
          <p:cNvSpPr txBox="1"/>
          <p:nvPr/>
        </p:nvSpPr>
        <p:spPr>
          <a:xfrm>
            <a:off x="4842510" y="2042160"/>
            <a:ext cx="2452370" cy="1091565"/>
          </a:xfrm>
          <a:prstGeom prst="rect">
            <a:avLst/>
          </a:prstGeom>
          <a:noFill/>
        </p:spPr>
        <p:txBody>
          <a:bodyPr wrap="square" rtlCol="0">
            <a:spAutoFit/>
          </a:bodyPr>
          <a:lstStyle>
            <a:defPPr>
              <a:defRPr lang="zh-CN"/>
            </a:defPPr>
            <a:lvl1pPr algn="ctr">
              <a:defRPr sz="7200">
                <a:ln w="12700">
                  <a:solidFill>
                    <a:schemeClr val="accent1">
                      <a:lumMod val="50000"/>
                    </a:schemeClr>
                  </a:solidFill>
                </a:ln>
                <a:solidFill>
                  <a:srgbClr val="00B0F0"/>
                </a:solidFill>
                <a:effectLst>
                  <a:glow rad="63500">
                    <a:schemeClr val="accent1">
                      <a:satMod val="175000"/>
                      <a:alpha val="40000"/>
                    </a:schemeClr>
                  </a:glow>
                </a:effectLst>
                <a:latin typeface="+mj-lt"/>
                <a:ea typeface="Segoe UI Black" panose="020B0A02040204020203" pitchFamily="34" charset="0"/>
                <a:cs typeface="Segoe UI Black" panose="020B0A02040204020203" pitchFamily="34" charset="0"/>
              </a:defRPr>
            </a:lvl1pPr>
          </a:lstStyle>
          <a:p>
            <a:r>
              <a:rPr lang="en-US" altLang="zh-CN" sz="65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ea"/>
                <a:sym typeface="+mn-lt"/>
              </a:rPr>
              <a:t>2029</a:t>
            </a:r>
          </a:p>
        </p:txBody>
      </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 calcmode="lin" valueType="num">
                                      <p:cBhvr>
                                        <p:cTn id="9" dur="500" fill="hold"/>
                                        <p:tgtEl>
                                          <p:spTgt spid="31"/>
                                        </p:tgtEl>
                                        <p:attrNameLst>
                                          <p:attrName>style.rotation</p:attrName>
                                        </p:attrNameLst>
                                      </p:cBhvr>
                                      <p:tavLst>
                                        <p:tav tm="0">
                                          <p:val>
                                            <p:fltVal val="90"/>
                                          </p:val>
                                        </p:tav>
                                        <p:tav tm="100000">
                                          <p:val>
                                            <p:fltVal val="0"/>
                                          </p:val>
                                        </p:tav>
                                      </p:tavLst>
                                    </p:anim>
                                    <p:animEffect transition="in" filter="fade">
                                      <p:cBhvr>
                                        <p:cTn id="10" dur="500"/>
                                        <p:tgtEl>
                                          <p:spTgt spid="31"/>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90"/>
                                          </p:val>
                                        </p:tav>
                                        <p:tav tm="100000">
                                          <p:val>
                                            <p:fltVal val="0"/>
                                          </p:val>
                                        </p:tav>
                                      </p:tavLst>
                                    </p:anim>
                                    <p:animEffect transition="in" filter="fade">
                                      <p:cBhvr>
                                        <p:cTn id="16" dur="5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p:cTn id="19" dur="500" fill="hold"/>
                                        <p:tgtEl>
                                          <p:spTgt spid="54"/>
                                        </p:tgtEl>
                                        <p:attrNameLst>
                                          <p:attrName>ppt_w</p:attrName>
                                        </p:attrNameLst>
                                      </p:cBhvr>
                                      <p:tavLst>
                                        <p:tav tm="0">
                                          <p:val>
                                            <p:fltVal val="0"/>
                                          </p:val>
                                        </p:tav>
                                        <p:tav tm="100000">
                                          <p:val>
                                            <p:strVal val="#ppt_w"/>
                                          </p:val>
                                        </p:tav>
                                      </p:tavLst>
                                    </p:anim>
                                    <p:anim calcmode="lin" valueType="num">
                                      <p:cBhvr>
                                        <p:cTn id="20" dur="500" fill="hold"/>
                                        <p:tgtEl>
                                          <p:spTgt spid="54"/>
                                        </p:tgtEl>
                                        <p:attrNameLst>
                                          <p:attrName>ppt_h</p:attrName>
                                        </p:attrNameLst>
                                      </p:cBhvr>
                                      <p:tavLst>
                                        <p:tav tm="0">
                                          <p:val>
                                            <p:fltVal val="0"/>
                                          </p:val>
                                        </p:tav>
                                        <p:tav tm="100000">
                                          <p:val>
                                            <p:strVal val="#ppt_h"/>
                                          </p:val>
                                        </p:tav>
                                      </p:tavLst>
                                    </p:anim>
                                    <p:anim calcmode="lin" valueType="num">
                                      <p:cBhvr>
                                        <p:cTn id="21" dur="500" fill="hold"/>
                                        <p:tgtEl>
                                          <p:spTgt spid="54"/>
                                        </p:tgtEl>
                                        <p:attrNameLst>
                                          <p:attrName>style.rotation</p:attrName>
                                        </p:attrNameLst>
                                      </p:cBhvr>
                                      <p:tavLst>
                                        <p:tav tm="0">
                                          <p:val>
                                            <p:fltVal val="90"/>
                                          </p:val>
                                        </p:tav>
                                        <p:tav tm="100000">
                                          <p:val>
                                            <p:fltVal val="0"/>
                                          </p:val>
                                        </p:tav>
                                      </p:tavLst>
                                    </p:anim>
                                    <p:animEffect transition="in" filter="fade">
                                      <p:cBhvr>
                                        <p:cTn id="22" dur="500"/>
                                        <p:tgtEl>
                                          <p:spTgt spid="54"/>
                                        </p:tgtEl>
                                      </p:cBhvr>
                                    </p:animEffect>
                                  </p:childTnLst>
                                </p:cTn>
                              </p:par>
                              <p:par>
                                <p:cTn id="23" presetID="8" presetClass="emph" presetSubtype="0" fill="hold" nodeType="withEffect">
                                  <p:stCondLst>
                                    <p:cond delay="0"/>
                                  </p:stCondLst>
                                  <p:childTnLst>
                                    <p:animRot by="21600000">
                                      <p:cBhvr>
                                        <p:cTn id="24" dur="1500" fill="hold"/>
                                        <p:tgtEl>
                                          <p:spTgt spid="4"/>
                                        </p:tgtEl>
                                        <p:attrNameLst>
                                          <p:attrName>r</p:attrName>
                                        </p:attrNameLst>
                                      </p:cBhvr>
                                    </p:animRot>
                                  </p:childTnLst>
                                </p:cTn>
                              </p:par>
                              <p:par>
                                <p:cTn id="25" presetID="8" presetClass="emph" presetSubtype="0" fill="hold" grpId="1" nodeType="withEffect">
                                  <p:stCondLst>
                                    <p:cond delay="0"/>
                                  </p:stCondLst>
                                  <p:childTnLst>
                                    <p:animRot by="-21600000">
                                      <p:cBhvr>
                                        <p:cTn id="26" dur="1500" fill="hold"/>
                                        <p:tgtEl>
                                          <p:spTgt spid="31"/>
                                        </p:tgtEl>
                                        <p:attrNameLst>
                                          <p:attrName>r</p:attrName>
                                        </p:attrNameLst>
                                      </p:cBhvr>
                                    </p:animRot>
                                  </p:childTnLst>
                                </p:cTn>
                              </p:par>
                              <p:par>
                                <p:cTn id="27" presetID="8" presetClass="emph" presetSubtype="0" fill="hold" nodeType="withEffect">
                                  <p:stCondLst>
                                    <p:cond delay="0"/>
                                  </p:stCondLst>
                                  <p:childTnLst>
                                    <p:animRot by="21600000">
                                      <p:cBhvr>
                                        <p:cTn id="28" dur="1500" fill="hold"/>
                                        <p:tgtEl>
                                          <p:spTgt spid="54"/>
                                        </p:tgtEl>
                                        <p:attrNameLst>
                                          <p:attrName>r</p:attrName>
                                        </p:attrNameLst>
                                      </p:cBhvr>
                                    </p:animRot>
                                  </p:childTnLst>
                                </p:cTn>
                              </p:par>
                            </p:childTnLst>
                          </p:cTn>
                        </p:par>
                        <p:par>
                          <p:cTn id="29" fill="hold">
                            <p:stCondLst>
                              <p:cond delay="1500"/>
                            </p:stCondLst>
                            <p:childTnLst>
                              <p:par>
                                <p:cTn id="30" presetID="53" presetClass="entr" presetSubtype="528" fill="hold" nodeType="afterEffect">
                                  <p:stCondLst>
                                    <p:cond delay="0"/>
                                  </p:stCondLst>
                                  <p:childTnLst>
                                    <p:set>
                                      <p:cBhvr>
                                        <p:cTn id="31" dur="1" fill="hold">
                                          <p:stCondLst>
                                            <p:cond delay="0"/>
                                          </p:stCondLst>
                                        </p:cTn>
                                        <p:tgtEl>
                                          <p:spTgt spid="76"/>
                                        </p:tgtEl>
                                        <p:attrNameLst>
                                          <p:attrName>style.visibility</p:attrName>
                                        </p:attrNameLst>
                                      </p:cBhvr>
                                      <p:to>
                                        <p:strVal val="visible"/>
                                      </p:to>
                                    </p:set>
                                    <p:anim calcmode="lin" valueType="num">
                                      <p:cBhvr>
                                        <p:cTn id="32" dur="1000" fill="hold"/>
                                        <p:tgtEl>
                                          <p:spTgt spid="76"/>
                                        </p:tgtEl>
                                        <p:attrNameLst>
                                          <p:attrName>ppt_w</p:attrName>
                                        </p:attrNameLst>
                                      </p:cBhvr>
                                      <p:tavLst>
                                        <p:tav tm="0">
                                          <p:val>
                                            <p:fltVal val="0"/>
                                          </p:val>
                                        </p:tav>
                                        <p:tav tm="100000">
                                          <p:val>
                                            <p:strVal val="#ppt_w"/>
                                          </p:val>
                                        </p:tav>
                                      </p:tavLst>
                                    </p:anim>
                                    <p:anim calcmode="lin" valueType="num">
                                      <p:cBhvr>
                                        <p:cTn id="33" dur="1000" fill="hold"/>
                                        <p:tgtEl>
                                          <p:spTgt spid="76"/>
                                        </p:tgtEl>
                                        <p:attrNameLst>
                                          <p:attrName>ppt_h</p:attrName>
                                        </p:attrNameLst>
                                      </p:cBhvr>
                                      <p:tavLst>
                                        <p:tav tm="0">
                                          <p:val>
                                            <p:fltVal val="0"/>
                                          </p:val>
                                        </p:tav>
                                        <p:tav tm="100000">
                                          <p:val>
                                            <p:strVal val="#ppt_h"/>
                                          </p:val>
                                        </p:tav>
                                      </p:tavLst>
                                    </p:anim>
                                    <p:animEffect transition="in" filter="fade">
                                      <p:cBhvr>
                                        <p:cTn id="34" dur="1000"/>
                                        <p:tgtEl>
                                          <p:spTgt spid="76"/>
                                        </p:tgtEl>
                                      </p:cBhvr>
                                    </p:animEffect>
                                    <p:anim calcmode="lin" valueType="num">
                                      <p:cBhvr>
                                        <p:cTn id="35" dur="1000" fill="hold"/>
                                        <p:tgtEl>
                                          <p:spTgt spid="76"/>
                                        </p:tgtEl>
                                        <p:attrNameLst>
                                          <p:attrName>ppt_x</p:attrName>
                                        </p:attrNameLst>
                                      </p:cBhvr>
                                      <p:tavLst>
                                        <p:tav tm="0">
                                          <p:val>
                                            <p:fltVal val="0.5"/>
                                          </p:val>
                                        </p:tav>
                                        <p:tav tm="100000">
                                          <p:val>
                                            <p:strVal val="#ppt_x"/>
                                          </p:val>
                                        </p:tav>
                                      </p:tavLst>
                                    </p:anim>
                                    <p:anim calcmode="lin" valueType="num">
                                      <p:cBhvr>
                                        <p:cTn id="36" dur="1000" fill="hold"/>
                                        <p:tgtEl>
                                          <p:spTgt spid="76"/>
                                        </p:tgtEl>
                                        <p:attrNameLst>
                                          <p:attrName>ppt_y</p:attrName>
                                        </p:attrNameLst>
                                      </p:cBhvr>
                                      <p:tavLst>
                                        <p:tav tm="0">
                                          <p:val>
                                            <p:fltVal val="0.5"/>
                                          </p:val>
                                        </p:tav>
                                        <p:tav tm="100000">
                                          <p:val>
                                            <p:strVal val="#ppt_y"/>
                                          </p:val>
                                        </p:tav>
                                      </p:tavLst>
                                    </p:anim>
                                  </p:childTnLst>
                                </p:cTn>
                              </p:par>
                              <p:par>
                                <p:cTn id="37" presetID="53" presetClass="entr" presetSubtype="528" fill="hold" nodeType="withEffect">
                                  <p:stCondLst>
                                    <p:cond delay="100"/>
                                  </p:stCondLst>
                                  <p:childTnLst>
                                    <p:set>
                                      <p:cBhvr>
                                        <p:cTn id="38" dur="1" fill="hold">
                                          <p:stCondLst>
                                            <p:cond delay="0"/>
                                          </p:stCondLst>
                                        </p:cTn>
                                        <p:tgtEl>
                                          <p:spTgt spid="99"/>
                                        </p:tgtEl>
                                        <p:attrNameLst>
                                          <p:attrName>style.visibility</p:attrName>
                                        </p:attrNameLst>
                                      </p:cBhvr>
                                      <p:to>
                                        <p:strVal val="visible"/>
                                      </p:to>
                                    </p:set>
                                    <p:anim calcmode="lin" valueType="num">
                                      <p:cBhvr>
                                        <p:cTn id="39" dur="700" fill="hold"/>
                                        <p:tgtEl>
                                          <p:spTgt spid="99"/>
                                        </p:tgtEl>
                                        <p:attrNameLst>
                                          <p:attrName>ppt_w</p:attrName>
                                        </p:attrNameLst>
                                      </p:cBhvr>
                                      <p:tavLst>
                                        <p:tav tm="0">
                                          <p:val>
                                            <p:fltVal val="0"/>
                                          </p:val>
                                        </p:tav>
                                        <p:tav tm="100000">
                                          <p:val>
                                            <p:strVal val="#ppt_w"/>
                                          </p:val>
                                        </p:tav>
                                      </p:tavLst>
                                    </p:anim>
                                    <p:anim calcmode="lin" valueType="num">
                                      <p:cBhvr>
                                        <p:cTn id="40" dur="700" fill="hold"/>
                                        <p:tgtEl>
                                          <p:spTgt spid="99"/>
                                        </p:tgtEl>
                                        <p:attrNameLst>
                                          <p:attrName>ppt_h</p:attrName>
                                        </p:attrNameLst>
                                      </p:cBhvr>
                                      <p:tavLst>
                                        <p:tav tm="0">
                                          <p:val>
                                            <p:fltVal val="0"/>
                                          </p:val>
                                        </p:tav>
                                        <p:tav tm="100000">
                                          <p:val>
                                            <p:strVal val="#ppt_h"/>
                                          </p:val>
                                        </p:tav>
                                      </p:tavLst>
                                    </p:anim>
                                    <p:animEffect transition="in" filter="fade">
                                      <p:cBhvr>
                                        <p:cTn id="41" dur="700"/>
                                        <p:tgtEl>
                                          <p:spTgt spid="99"/>
                                        </p:tgtEl>
                                      </p:cBhvr>
                                    </p:animEffect>
                                    <p:anim calcmode="lin" valueType="num">
                                      <p:cBhvr>
                                        <p:cTn id="42" dur="700" fill="hold"/>
                                        <p:tgtEl>
                                          <p:spTgt spid="99"/>
                                        </p:tgtEl>
                                        <p:attrNameLst>
                                          <p:attrName>ppt_x</p:attrName>
                                        </p:attrNameLst>
                                      </p:cBhvr>
                                      <p:tavLst>
                                        <p:tav tm="0">
                                          <p:val>
                                            <p:fltVal val="0.5"/>
                                          </p:val>
                                        </p:tav>
                                        <p:tav tm="100000">
                                          <p:val>
                                            <p:strVal val="#ppt_x"/>
                                          </p:val>
                                        </p:tav>
                                      </p:tavLst>
                                    </p:anim>
                                    <p:anim calcmode="lin" valueType="num">
                                      <p:cBhvr>
                                        <p:cTn id="43" dur="700" fill="hold"/>
                                        <p:tgtEl>
                                          <p:spTgt spid="99"/>
                                        </p:tgtEl>
                                        <p:attrNameLst>
                                          <p:attrName>ppt_y</p:attrName>
                                        </p:attrNameLst>
                                      </p:cBhvr>
                                      <p:tavLst>
                                        <p:tav tm="0">
                                          <p:val>
                                            <p:fltVal val="0.5"/>
                                          </p:val>
                                        </p:tav>
                                        <p:tav tm="100000">
                                          <p:val>
                                            <p:strVal val="#ppt_y"/>
                                          </p:val>
                                        </p:tav>
                                      </p:tavLst>
                                    </p:anim>
                                  </p:childTnLst>
                                </p:cTn>
                              </p:par>
                              <p:par>
                                <p:cTn id="44" presetID="53" presetClass="entr" presetSubtype="528" fill="hold" nodeType="withEffect">
                                  <p:stCondLst>
                                    <p:cond delay="400"/>
                                  </p:stCondLst>
                                  <p:childTnLst>
                                    <p:set>
                                      <p:cBhvr>
                                        <p:cTn id="45" dur="1" fill="hold">
                                          <p:stCondLst>
                                            <p:cond delay="0"/>
                                          </p:stCondLst>
                                        </p:cTn>
                                        <p:tgtEl>
                                          <p:spTgt spid="27"/>
                                        </p:tgtEl>
                                        <p:attrNameLst>
                                          <p:attrName>style.visibility</p:attrName>
                                        </p:attrNameLst>
                                      </p:cBhvr>
                                      <p:to>
                                        <p:strVal val="visible"/>
                                      </p:to>
                                    </p:set>
                                    <p:anim calcmode="lin" valueType="num">
                                      <p:cBhvr>
                                        <p:cTn id="46" dur="900" fill="hold"/>
                                        <p:tgtEl>
                                          <p:spTgt spid="27"/>
                                        </p:tgtEl>
                                        <p:attrNameLst>
                                          <p:attrName>ppt_w</p:attrName>
                                        </p:attrNameLst>
                                      </p:cBhvr>
                                      <p:tavLst>
                                        <p:tav tm="0">
                                          <p:val>
                                            <p:fltVal val="0"/>
                                          </p:val>
                                        </p:tav>
                                        <p:tav tm="100000">
                                          <p:val>
                                            <p:strVal val="#ppt_w"/>
                                          </p:val>
                                        </p:tav>
                                      </p:tavLst>
                                    </p:anim>
                                    <p:anim calcmode="lin" valueType="num">
                                      <p:cBhvr>
                                        <p:cTn id="47" dur="900" fill="hold"/>
                                        <p:tgtEl>
                                          <p:spTgt spid="27"/>
                                        </p:tgtEl>
                                        <p:attrNameLst>
                                          <p:attrName>ppt_h</p:attrName>
                                        </p:attrNameLst>
                                      </p:cBhvr>
                                      <p:tavLst>
                                        <p:tav tm="0">
                                          <p:val>
                                            <p:fltVal val="0"/>
                                          </p:val>
                                        </p:tav>
                                        <p:tav tm="100000">
                                          <p:val>
                                            <p:strVal val="#ppt_h"/>
                                          </p:val>
                                        </p:tav>
                                      </p:tavLst>
                                    </p:anim>
                                    <p:animEffect transition="in" filter="fade">
                                      <p:cBhvr>
                                        <p:cTn id="48" dur="900"/>
                                        <p:tgtEl>
                                          <p:spTgt spid="27"/>
                                        </p:tgtEl>
                                      </p:cBhvr>
                                    </p:animEffect>
                                    <p:anim calcmode="lin" valueType="num">
                                      <p:cBhvr>
                                        <p:cTn id="49" dur="900" fill="hold"/>
                                        <p:tgtEl>
                                          <p:spTgt spid="27"/>
                                        </p:tgtEl>
                                        <p:attrNameLst>
                                          <p:attrName>ppt_x</p:attrName>
                                        </p:attrNameLst>
                                      </p:cBhvr>
                                      <p:tavLst>
                                        <p:tav tm="0">
                                          <p:val>
                                            <p:fltVal val="0.5"/>
                                          </p:val>
                                        </p:tav>
                                        <p:tav tm="100000">
                                          <p:val>
                                            <p:strVal val="#ppt_x"/>
                                          </p:val>
                                        </p:tav>
                                      </p:tavLst>
                                    </p:anim>
                                    <p:anim calcmode="lin" valueType="num">
                                      <p:cBhvr>
                                        <p:cTn id="50" dur="900" fill="hold"/>
                                        <p:tgtEl>
                                          <p:spTgt spid="27"/>
                                        </p:tgtEl>
                                        <p:attrNameLst>
                                          <p:attrName>ppt_y</p:attrName>
                                        </p:attrNameLst>
                                      </p:cBhvr>
                                      <p:tavLst>
                                        <p:tav tm="0">
                                          <p:val>
                                            <p:fltVal val="0.5"/>
                                          </p:val>
                                        </p:tav>
                                        <p:tav tm="100000">
                                          <p:val>
                                            <p:strVal val="#ppt_y"/>
                                          </p:val>
                                        </p:tav>
                                      </p:tavLst>
                                    </p:anim>
                                  </p:childTnLst>
                                </p:cTn>
                              </p:par>
                              <p:par>
                                <p:cTn id="51" presetID="53" presetClass="entr" presetSubtype="528" fill="hold" nodeType="withEffect">
                                  <p:stCondLst>
                                    <p:cond delay="600"/>
                                  </p:stCondLst>
                                  <p:childTnLst>
                                    <p:set>
                                      <p:cBhvr>
                                        <p:cTn id="52" dur="1" fill="hold">
                                          <p:stCondLst>
                                            <p:cond delay="0"/>
                                          </p:stCondLst>
                                        </p:cTn>
                                        <p:tgtEl>
                                          <p:spTgt spid="39"/>
                                        </p:tgtEl>
                                        <p:attrNameLst>
                                          <p:attrName>style.visibility</p:attrName>
                                        </p:attrNameLst>
                                      </p:cBhvr>
                                      <p:to>
                                        <p:strVal val="visible"/>
                                      </p:to>
                                    </p:set>
                                    <p:anim calcmode="lin" valueType="num">
                                      <p:cBhvr>
                                        <p:cTn id="53" dur="700" fill="hold"/>
                                        <p:tgtEl>
                                          <p:spTgt spid="39"/>
                                        </p:tgtEl>
                                        <p:attrNameLst>
                                          <p:attrName>ppt_w</p:attrName>
                                        </p:attrNameLst>
                                      </p:cBhvr>
                                      <p:tavLst>
                                        <p:tav tm="0">
                                          <p:val>
                                            <p:fltVal val="0"/>
                                          </p:val>
                                        </p:tav>
                                        <p:tav tm="100000">
                                          <p:val>
                                            <p:strVal val="#ppt_w"/>
                                          </p:val>
                                        </p:tav>
                                      </p:tavLst>
                                    </p:anim>
                                    <p:anim calcmode="lin" valueType="num">
                                      <p:cBhvr>
                                        <p:cTn id="54" dur="700" fill="hold"/>
                                        <p:tgtEl>
                                          <p:spTgt spid="39"/>
                                        </p:tgtEl>
                                        <p:attrNameLst>
                                          <p:attrName>ppt_h</p:attrName>
                                        </p:attrNameLst>
                                      </p:cBhvr>
                                      <p:tavLst>
                                        <p:tav tm="0">
                                          <p:val>
                                            <p:fltVal val="0"/>
                                          </p:val>
                                        </p:tav>
                                        <p:tav tm="100000">
                                          <p:val>
                                            <p:strVal val="#ppt_h"/>
                                          </p:val>
                                        </p:tav>
                                      </p:tavLst>
                                    </p:anim>
                                    <p:animEffect transition="in" filter="fade">
                                      <p:cBhvr>
                                        <p:cTn id="55" dur="700"/>
                                        <p:tgtEl>
                                          <p:spTgt spid="39"/>
                                        </p:tgtEl>
                                      </p:cBhvr>
                                    </p:animEffect>
                                    <p:anim calcmode="lin" valueType="num">
                                      <p:cBhvr>
                                        <p:cTn id="56" dur="700" fill="hold"/>
                                        <p:tgtEl>
                                          <p:spTgt spid="39"/>
                                        </p:tgtEl>
                                        <p:attrNameLst>
                                          <p:attrName>ppt_x</p:attrName>
                                        </p:attrNameLst>
                                      </p:cBhvr>
                                      <p:tavLst>
                                        <p:tav tm="0">
                                          <p:val>
                                            <p:fltVal val="0.5"/>
                                          </p:val>
                                        </p:tav>
                                        <p:tav tm="100000">
                                          <p:val>
                                            <p:strVal val="#ppt_x"/>
                                          </p:val>
                                        </p:tav>
                                      </p:tavLst>
                                    </p:anim>
                                    <p:anim calcmode="lin" valueType="num">
                                      <p:cBhvr>
                                        <p:cTn id="57" dur="700" fill="hold"/>
                                        <p:tgtEl>
                                          <p:spTgt spid="39"/>
                                        </p:tgtEl>
                                        <p:attrNameLst>
                                          <p:attrName>ppt_y</p:attrName>
                                        </p:attrNameLst>
                                      </p:cBhvr>
                                      <p:tavLst>
                                        <p:tav tm="0">
                                          <p:val>
                                            <p:fltVal val="0.5"/>
                                          </p:val>
                                        </p:tav>
                                        <p:tav tm="100000">
                                          <p:val>
                                            <p:strVal val="#ppt_y"/>
                                          </p:val>
                                        </p:tav>
                                      </p:tavLst>
                                    </p:anim>
                                  </p:childTnLst>
                                </p:cTn>
                              </p:par>
                              <p:par>
                                <p:cTn id="58" presetID="53" presetClass="entr" presetSubtype="528" fill="hold" nodeType="with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p:cTn id="60" dur="1000" fill="hold"/>
                                        <p:tgtEl>
                                          <p:spTgt spid="48"/>
                                        </p:tgtEl>
                                        <p:attrNameLst>
                                          <p:attrName>ppt_w</p:attrName>
                                        </p:attrNameLst>
                                      </p:cBhvr>
                                      <p:tavLst>
                                        <p:tav tm="0">
                                          <p:val>
                                            <p:fltVal val="0"/>
                                          </p:val>
                                        </p:tav>
                                        <p:tav tm="100000">
                                          <p:val>
                                            <p:strVal val="#ppt_w"/>
                                          </p:val>
                                        </p:tav>
                                      </p:tavLst>
                                    </p:anim>
                                    <p:anim calcmode="lin" valueType="num">
                                      <p:cBhvr>
                                        <p:cTn id="61" dur="1000" fill="hold"/>
                                        <p:tgtEl>
                                          <p:spTgt spid="48"/>
                                        </p:tgtEl>
                                        <p:attrNameLst>
                                          <p:attrName>ppt_h</p:attrName>
                                        </p:attrNameLst>
                                      </p:cBhvr>
                                      <p:tavLst>
                                        <p:tav tm="0">
                                          <p:val>
                                            <p:fltVal val="0"/>
                                          </p:val>
                                        </p:tav>
                                        <p:tav tm="100000">
                                          <p:val>
                                            <p:strVal val="#ppt_h"/>
                                          </p:val>
                                        </p:tav>
                                      </p:tavLst>
                                    </p:anim>
                                    <p:animEffect transition="in" filter="fade">
                                      <p:cBhvr>
                                        <p:cTn id="62" dur="1000"/>
                                        <p:tgtEl>
                                          <p:spTgt spid="48"/>
                                        </p:tgtEl>
                                      </p:cBhvr>
                                    </p:animEffect>
                                    <p:anim calcmode="lin" valueType="num">
                                      <p:cBhvr>
                                        <p:cTn id="63" dur="1000" fill="hold"/>
                                        <p:tgtEl>
                                          <p:spTgt spid="48"/>
                                        </p:tgtEl>
                                        <p:attrNameLst>
                                          <p:attrName>ppt_x</p:attrName>
                                        </p:attrNameLst>
                                      </p:cBhvr>
                                      <p:tavLst>
                                        <p:tav tm="0">
                                          <p:val>
                                            <p:fltVal val="0.5"/>
                                          </p:val>
                                        </p:tav>
                                        <p:tav tm="100000">
                                          <p:val>
                                            <p:strVal val="#ppt_x"/>
                                          </p:val>
                                        </p:tav>
                                      </p:tavLst>
                                    </p:anim>
                                    <p:anim calcmode="lin" valueType="num">
                                      <p:cBhvr>
                                        <p:cTn id="64" dur="1000" fill="hold"/>
                                        <p:tgtEl>
                                          <p:spTgt spid="48"/>
                                        </p:tgtEl>
                                        <p:attrNameLst>
                                          <p:attrName>ppt_y</p:attrName>
                                        </p:attrNameLst>
                                      </p:cBhvr>
                                      <p:tavLst>
                                        <p:tav tm="0">
                                          <p:val>
                                            <p:fltVal val="0.5"/>
                                          </p:val>
                                        </p:tav>
                                        <p:tav tm="100000">
                                          <p:val>
                                            <p:strVal val="#ppt_y"/>
                                          </p:val>
                                        </p:tav>
                                      </p:tavLst>
                                    </p:anim>
                                  </p:childTnLst>
                                </p:cTn>
                              </p:par>
                              <p:par>
                                <p:cTn id="65" presetID="53" presetClass="entr" presetSubtype="528" fill="hold" nodeType="withEffect">
                                  <p:stCondLst>
                                    <p:cond delay="100"/>
                                  </p:stCondLst>
                                  <p:childTnLst>
                                    <p:set>
                                      <p:cBhvr>
                                        <p:cTn id="66" dur="1" fill="hold">
                                          <p:stCondLst>
                                            <p:cond delay="0"/>
                                          </p:stCondLst>
                                        </p:cTn>
                                        <p:tgtEl>
                                          <p:spTgt spid="55"/>
                                        </p:tgtEl>
                                        <p:attrNameLst>
                                          <p:attrName>style.visibility</p:attrName>
                                        </p:attrNameLst>
                                      </p:cBhvr>
                                      <p:to>
                                        <p:strVal val="visible"/>
                                      </p:to>
                                    </p:set>
                                    <p:anim calcmode="lin" valueType="num">
                                      <p:cBhvr>
                                        <p:cTn id="67" dur="900" fill="hold"/>
                                        <p:tgtEl>
                                          <p:spTgt spid="55"/>
                                        </p:tgtEl>
                                        <p:attrNameLst>
                                          <p:attrName>ppt_w</p:attrName>
                                        </p:attrNameLst>
                                      </p:cBhvr>
                                      <p:tavLst>
                                        <p:tav tm="0">
                                          <p:val>
                                            <p:fltVal val="0"/>
                                          </p:val>
                                        </p:tav>
                                        <p:tav tm="100000">
                                          <p:val>
                                            <p:strVal val="#ppt_w"/>
                                          </p:val>
                                        </p:tav>
                                      </p:tavLst>
                                    </p:anim>
                                    <p:anim calcmode="lin" valueType="num">
                                      <p:cBhvr>
                                        <p:cTn id="68" dur="900" fill="hold"/>
                                        <p:tgtEl>
                                          <p:spTgt spid="55"/>
                                        </p:tgtEl>
                                        <p:attrNameLst>
                                          <p:attrName>ppt_h</p:attrName>
                                        </p:attrNameLst>
                                      </p:cBhvr>
                                      <p:tavLst>
                                        <p:tav tm="0">
                                          <p:val>
                                            <p:fltVal val="0"/>
                                          </p:val>
                                        </p:tav>
                                        <p:tav tm="100000">
                                          <p:val>
                                            <p:strVal val="#ppt_h"/>
                                          </p:val>
                                        </p:tav>
                                      </p:tavLst>
                                    </p:anim>
                                    <p:animEffect transition="in" filter="fade">
                                      <p:cBhvr>
                                        <p:cTn id="69" dur="900"/>
                                        <p:tgtEl>
                                          <p:spTgt spid="55"/>
                                        </p:tgtEl>
                                      </p:cBhvr>
                                    </p:animEffect>
                                    <p:anim calcmode="lin" valueType="num">
                                      <p:cBhvr>
                                        <p:cTn id="70" dur="900" fill="hold"/>
                                        <p:tgtEl>
                                          <p:spTgt spid="55"/>
                                        </p:tgtEl>
                                        <p:attrNameLst>
                                          <p:attrName>ppt_x</p:attrName>
                                        </p:attrNameLst>
                                      </p:cBhvr>
                                      <p:tavLst>
                                        <p:tav tm="0">
                                          <p:val>
                                            <p:fltVal val="0.5"/>
                                          </p:val>
                                        </p:tav>
                                        <p:tav tm="100000">
                                          <p:val>
                                            <p:strVal val="#ppt_x"/>
                                          </p:val>
                                        </p:tav>
                                      </p:tavLst>
                                    </p:anim>
                                    <p:anim calcmode="lin" valueType="num">
                                      <p:cBhvr>
                                        <p:cTn id="71" dur="900" fill="hold"/>
                                        <p:tgtEl>
                                          <p:spTgt spid="55"/>
                                        </p:tgtEl>
                                        <p:attrNameLst>
                                          <p:attrName>ppt_y</p:attrName>
                                        </p:attrNameLst>
                                      </p:cBhvr>
                                      <p:tavLst>
                                        <p:tav tm="0">
                                          <p:val>
                                            <p:fltVal val="0.5"/>
                                          </p:val>
                                        </p:tav>
                                        <p:tav tm="100000">
                                          <p:val>
                                            <p:strVal val="#ppt_y"/>
                                          </p:val>
                                        </p:tav>
                                      </p:tavLst>
                                    </p:anim>
                                  </p:childTnLst>
                                </p:cTn>
                              </p:par>
                              <p:par>
                                <p:cTn id="72" presetID="53" presetClass="entr" presetSubtype="528" fill="hold" nodeType="withEffect">
                                  <p:stCondLst>
                                    <p:cond delay="700"/>
                                  </p:stCondLst>
                                  <p:childTnLst>
                                    <p:set>
                                      <p:cBhvr>
                                        <p:cTn id="73" dur="1" fill="hold">
                                          <p:stCondLst>
                                            <p:cond delay="0"/>
                                          </p:stCondLst>
                                        </p:cTn>
                                        <p:tgtEl>
                                          <p:spTgt spid="67"/>
                                        </p:tgtEl>
                                        <p:attrNameLst>
                                          <p:attrName>style.visibility</p:attrName>
                                        </p:attrNameLst>
                                      </p:cBhvr>
                                      <p:to>
                                        <p:strVal val="visible"/>
                                      </p:to>
                                    </p:set>
                                    <p:anim calcmode="lin" valueType="num">
                                      <p:cBhvr>
                                        <p:cTn id="74" dur="800" fill="hold"/>
                                        <p:tgtEl>
                                          <p:spTgt spid="67"/>
                                        </p:tgtEl>
                                        <p:attrNameLst>
                                          <p:attrName>ppt_w</p:attrName>
                                        </p:attrNameLst>
                                      </p:cBhvr>
                                      <p:tavLst>
                                        <p:tav tm="0">
                                          <p:val>
                                            <p:fltVal val="0"/>
                                          </p:val>
                                        </p:tav>
                                        <p:tav tm="100000">
                                          <p:val>
                                            <p:strVal val="#ppt_w"/>
                                          </p:val>
                                        </p:tav>
                                      </p:tavLst>
                                    </p:anim>
                                    <p:anim calcmode="lin" valueType="num">
                                      <p:cBhvr>
                                        <p:cTn id="75" dur="800" fill="hold"/>
                                        <p:tgtEl>
                                          <p:spTgt spid="67"/>
                                        </p:tgtEl>
                                        <p:attrNameLst>
                                          <p:attrName>ppt_h</p:attrName>
                                        </p:attrNameLst>
                                      </p:cBhvr>
                                      <p:tavLst>
                                        <p:tav tm="0">
                                          <p:val>
                                            <p:fltVal val="0"/>
                                          </p:val>
                                        </p:tav>
                                        <p:tav tm="100000">
                                          <p:val>
                                            <p:strVal val="#ppt_h"/>
                                          </p:val>
                                        </p:tav>
                                      </p:tavLst>
                                    </p:anim>
                                    <p:animEffect transition="in" filter="fade">
                                      <p:cBhvr>
                                        <p:cTn id="76" dur="800"/>
                                        <p:tgtEl>
                                          <p:spTgt spid="67"/>
                                        </p:tgtEl>
                                      </p:cBhvr>
                                    </p:animEffect>
                                    <p:anim calcmode="lin" valueType="num">
                                      <p:cBhvr>
                                        <p:cTn id="77" dur="800" fill="hold"/>
                                        <p:tgtEl>
                                          <p:spTgt spid="67"/>
                                        </p:tgtEl>
                                        <p:attrNameLst>
                                          <p:attrName>ppt_x</p:attrName>
                                        </p:attrNameLst>
                                      </p:cBhvr>
                                      <p:tavLst>
                                        <p:tav tm="0">
                                          <p:val>
                                            <p:fltVal val="0.5"/>
                                          </p:val>
                                        </p:tav>
                                        <p:tav tm="100000">
                                          <p:val>
                                            <p:strVal val="#ppt_x"/>
                                          </p:val>
                                        </p:tav>
                                      </p:tavLst>
                                    </p:anim>
                                    <p:anim calcmode="lin" valueType="num">
                                      <p:cBhvr>
                                        <p:cTn id="78" dur="800" fill="hold"/>
                                        <p:tgtEl>
                                          <p:spTgt spid="67"/>
                                        </p:tgtEl>
                                        <p:attrNameLst>
                                          <p:attrName>ppt_y</p:attrName>
                                        </p:attrNameLst>
                                      </p:cBhvr>
                                      <p:tavLst>
                                        <p:tav tm="0">
                                          <p:val>
                                            <p:fltVal val="0.5"/>
                                          </p:val>
                                        </p:tav>
                                        <p:tav tm="100000">
                                          <p:val>
                                            <p:strVal val="#ppt_y"/>
                                          </p:val>
                                        </p:tav>
                                      </p:tavLst>
                                    </p:anim>
                                  </p:childTnLst>
                                </p:cTn>
                              </p:par>
                              <p:par>
                                <p:cTn id="79" presetID="53" presetClass="entr" presetSubtype="528" fill="hold" nodeType="with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p:cTn id="81" dur="900" fill="hold"/>
                                        <p:tgtEl>
                                          <p:spTgt spid="63"/>
                                        </p:tgtEl>
                                        <p:attrNameLst>
                                          <p:attrName>ppt_w</p:attrName>
                                        </p:attrNameLst>
                                      </p:cBhvr>
                                      <p:tavLst>
                                        <p:tav tm="0">
                                          <p:val>
                                            <p:fltVal val="0"/>
                                          </p:val>
                                        </p:tav>
                                        <p:tav tm="100000">
                                          <p:val>
                                            <p:strVal val="#ppt_w"/>
                                          </p:val>
                                        </p:tav>
                                      </p:tavLst>
                                    </p:anim>
                                    <p:anim calcmode="lin" valueType="num">
                                      <p:cBhvr>
                                        <p:cTn id="82" dur="900" fill="hold"/>
                                        <p:tgtEl>
                                          <p:spTgt spid="63"/>
                                        </p:tgtEl>
                                        <p:attrNameLst>
                                          <p:attrName>ppt_h</p:attrName>
                                        </p:attrNameLst>
                                      </p:cBhvr>
                                      <p:tavLst>
                                        <p:tav tm="0">
                                          <p:val>
                                            <p:fltVal val="0"/>
                                          </p:val>
                                        </p:tav>
                                        <p:tav tm="100000">
                                          <p:val>
                                            <p:strVal val="#ppt_h"/>
                                          </p:val>
                                        </p:tav>
                                      </p:tavLst>
                                    </p:anim>
                                    <p:animEffect transition="in" filter="fade">
                                      <p:cBhvr>
                                        <p:cTn id="83" dur="900"/>
                                        <p:tgtEl>
                                          <p:spTgt spid="63"/>
                                        </p:tgtEl>
                                      </p:cBhvr>
                                    </p:animEffect>
                                    <p:anim calcmode="lin" valueType="num">
                                      <p:cBhvr>
                                        <p:cTn id="84" dur="900" fill="hold"/>
                                        <p:tgtEl>
                                          <p:spTgt spid="63"/>
                                        </p:tgtEl>
                                        <p:attrNameLst>
                                          <p:attrName>ppt_x</p:attrName>
                                        </p:attrNameLst>
                                      </p:cBhvr>
                                      <p:tavLst>
                                        <p:tav tm="0">
                                          <p:val>
                                            <p:fltVal val="0.5"/>
                                          </p:val>
                                        </p:tav>
                                        <p:tav tm="100000">
                                          <p:val>
                                            <p:strVal val="#ppt_x"/>
                                          </p:val>
                                        </p:tav>
                                      </p:tavLst>
                                    </p:anim>
                                    <p:anim calcmode="lin" valueType="num">
                                      <p:cBhvr>
                                        <p:cTn id="85" dur="900" fill="hold"/>
                                        <p:tgtEl>
                                          <p:spTgt spid="63"/>
                                        </p:tgtEl>
                                        <p:attrNameLst>
                                          <p:attrName>ppt_y</p:attrName>
                                        </p:attrNameLst>
                                      </p:cBhvr>
                                      <p:tavLst>
                                        <p:tav tm="0">
                                          <p:val>
                                            <p:fltVal val="0.5"/>
                                          </p:val>
                                        </p:tav>
                                        <p:tav tm="100000">
                                          <p:val>
                                            <p:strVal val="#ppt_y"/>
                                          </p:val>
                                        </p:tav>
                                      </p:tavLst>
                                    </p:anim>
                                  </p:childTnLst>
                                </p:cTn>
                              </p:par>
                              <p:par>
                                <p:cTn id="86" presetID="53" presetClass="entr" presetSubtype="528" fill="hold" nodeType="withEffect">
                                  <p:stCondLst>
                                    <p:cond delay="600"/>
                                  </p:stCondLst>
                                  <p:childTnLst>
                                    <p:set>
                                      <p:cBhvr>
                                        <p:cTn id="87" dur="1" fill="hold">
                                          <p:stCondLst>
                                            <p:cond delay="0"/>
                                          </p:stCondLst>
                                        </p:cTn>
                                        <p:tgtEl>
                                          <p:spTgt spid="51"/>
                                        </p:tgtEl>
                                        <p:attrNameLst>
                                          <p:attrName>style.visibility</p:attrName>
                                        </p:attrNameLst>
                                      </p:cBhvr>
                                      <p:to>
                                        <p:strVal val="visible"/>
                                      </p:to>
                                    </p:set>
                                    <p:anim calcmode="lin" valueType="num">
                                      <p:cBhvr>
                                        <p:cTn id="88" dur="800" fill="hold"/>
                                        <p:tgtEl>
                                          <p:spTgt spid="51"/>
                                        </p:tgtEl>
                                        <p:attrNameLst>
                                          <p:attrName>ppt_w</p:attrName>
                                        </p:attrNameLst>
                                      </p:cBhvr>
                                      <p:tavLst>
                                        <p:tav tm="0">
                                          <p:val>
                                            <p:fltVal val="0"/>
                                          </p:val>
                                        </p:tav>
                                        <p:tav tm="100000">
                                          <p:val>
                                            <p:strVal val="#ppt_w"/>
                                          </p:val>
                                        </p:tav>
                                      </p:tavLst>
                                    </p:anim>
                                    <p:anim calcmode="lin" valueType="num">
                                      <p:cBhvr>
                                        <p:cTn id="89" dur="800" fill="hold"/>
                                        <p:tgtEl>
                                          <p:spTgt spid="51"/>
                                        </p:tgtEl>
                                        <p:attrNameLst>
                                          <p:attrName>ppt_h</p:attrName>
                                        </p:attrNameLst>
                                      </p:cBhvr>
                                      <p:tavLst>
                                        <p:tav tm="0">
                                          <p:val>
                                            <p:fltVal val="0"/>
                                          </p:val>
                                        </p:tav>
                                        <p:tav tm="100000">
                                          <p:val>
                                            <p:strVal val="#ppt_h"/>
                                          </p:val>
                                        </p:tav>
                                      </p:tavLst>
                                    </p:anim>
                                    <p:animEffect transition="in" filter="fade">
                                      <p:cBhvr>
                                        <p:cTn id="90" dur="800"/>
                                        <p:tgtEl>
                                          <p:spTgt spid="51"/>
                                        </p:tgtEl>
                                      </p:cBhvr>
                                    </p:animEffect>
                                    <p:anim calcmode="lin" valueType="num">
                                      <p:cBhvr>
                                        <p:cTn id="91" dur="800" fill="hold"/>
                                        <p:tgtEl>
                                          <p:spTgt spid="51"/>
                                        </p:tgtEl>
                                        <p:attrNameLst>
                                          <p:attrName>ppt_x</p:attrName>
                                        </p:attrNameLst>
                                      </p:cBhvr>
                                      <p:tavLst>
                                        <p:tav tm="0">
                                          <p:val>
                                            <p:fltVal val="0.5"/>
                                          </p:val>
                                        </p:tav>
                                        <p:tav tm="100000">
                                          <p:val>
                                            <p:strVal val="#ppt_x"/>
                                          </p:val>
                                        </p:tav>
                                      </p:tavLst>
                                    </p:anim>
                                    <p:anim calcmode="lin" valueType="num">
                                      <p:cBhvr>
                                        <p:cTn id="92" dur="800" fill="hold"/>
                                        <p:tgtEl>
                                          <p:spTgt spid="51"/>
                                        </p:tgtEl>
                                        <p:attrNameLst>
                                          <p:attrName>ppt_y</p:attrName>
                                        </p:attrNameLst>
                                      </p:cBhvr>
                                      <p:tavLst>
                                        <p:tav tm="0">
                                          <p:val>
                                            <p:fltVal val="0.5"/>
                                          </p:val>
                                        </p:tav>
                                        <p:tav tm="100000">
                                          <p:val>
                                            <p:strVal val="#ppt_y"/>
                                          </p:val>
                                        </p:tav>
                                      </p:tavLst>
                                    </p:anim>
                                  </p:childTnLst>
                                </p:cTn>
                              </p:par>
                              <p:par>
                                <p:cTn id="93" presetID="53" presetClass="entr" presetSubtype="528" fill="hold" nodeType="with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p:cTn id="95" dur="1000" fill="hold"/>
                                        <p:tgtEl>
                                          <p:spTgt spid="59"/>
                                        </p:tgtEl>
                                        <p:attrNameLst>
                                          <p:attrName>ppt_w</p:attrName>
                                        </p:attrNameLst>
                                      </p:cBhvr>
                                      <p:tavLst>
                                        <p:tav tm="0">
                                          <p:val>
                                            <p:fltVal val="0"/>
                                          </p:val>
                                        </p:tav>
                                        <p:tav tm="100000">
                                          <p:val>
                                            <p:strVal val="#ppt_w"/>
                                          </p:val>
                                        </p:tav>
                                      </p:tavLst>
                                    </p:anim>
                                    <p:anim calcmode="lin" valueType="num">
                                      <p:cBhvr>
                                        <p:cTn id="96" dur="1000" fill="hold"/>
                                        <p:tgtEl>
                                          <p:spTgt spid="59"/>
                                        </p:tgtEl>
                                        <p:attrNameLst>
                                          <p:attrName>ppt_h</p:attrName>
                                        </p:attrNameLst>
                                      </p:cBhvr>
                                      <p:tavLst>
                                        <p:tav tm="0">
                                          <p:val>
                                            <p:fltVal val="0"/>
                                          </p:val>
                                        </p:tav>
                                        <p:tav tm="100000">
                                          <p:val>
                                            <p:strVal val="#ppt_h"/>
                                          </p:val>
                                        </p:tav>
                                      </p:tavLst>
                                    </p:anim>
                                    <p:animEffect transition="in" filter="fade">
                                      <p:cBhvr>
                                        <p:cTn id="97" dur="1000"/>
                                        <p:tgtEl>
                                          <p:spTgt spid="59"/>
                                        </p:tgtEl>
                                      </p:cBhvr>
                                    </p:animEffect>
                                    <p:anim calcmode="lin" valueType="num">
                                      <p:cBhvr>
                                        <p:cTn id="98" dur="1000" fill="hold"/>
                                        <p:tgtEl>
                                          <p:spTgt spid="59"/>
                                        </p:tgtEl>
                                        <p:attrNameLst>
                                          <p:attrName>ppt_x</p:attrName>
                                        </p:attrNameLst>
                                      </p:cBhvr>
                                      <p:tavLst>
                                        <p:tav tm="0">
                                          <p:val>
                                            <p:fltVal val="0.5"/>
                                          </p:val>
                                        </p:tav>
                                        <p:tav tm="100000">
                                          <p:val>
                                            <p:strVal val="#ppt_x"/>
                                          </p:val>
                                        </p:tav>
                                      </p:tavLst>
                                    </p:anim>
                                    <p:anim calcmode="lin" valueType="num">
                                      <p:cBhvr>
                                        <p:cTn id="99" dur="1000" fill="hold"/>
                                        <p:tgtEl>
                                          <p:spTgt spid="59"/>
                                        </p:tgtEl>
                                        <p:attrNameLst>
                                          <p:attrName>ppt_y</p:attrName>
                                        </p:attrNameLst>
                                      </p:cBhvr>
                                      <p:tavLst>
                                        <p:tav tm="0">
                                          <p:val>
                                            <p:fltVal val="0.5"/>
                                          </p:val>
                                        </p:tav>
                                        <p:tav tm="100000">
                                          <p:val>
                                            <p:strVal val="#ppt_y"/>
                                          </p:val>
                                        </p:tav>
                                      </p:tavLst>
                                    </p:anim>
                                  </p:childTnLst>
                                </p:cTn>
                              </p:par>
                              <p:par>
                                <p:cTn id="100" presetID="53" presetClass="entr" presetSubtype="528" fill="hold" grpId="0" nodeType="withEffect">
                                  <p:stCondLst>
                                    <p:cond delay="600"/>
                                  </p:stCondLst>
                                  <p:childTnLst>
                                    <p:set>
                                      <p:cBhvr>
                                        <p:cTn id="101" dur="1" fill="hold">
                                          <p:stCondLst>
                                            <p:cond delay="0"/>
                                          </p:stCondLst>
                                        </p:cTn>
                                        <p:tgtEl>
                                          <p:spTgt spid="19"/>
                                        </p:tgtEl>
                                        <p:attrNameLst>
                                          <p:attrName>style.visibility</p:attrName>
                                        </p:attrNameLst>
                                      </p:cBhvr>
                                      <p:to>
                                        <p:strVal val="visible"/>
                                      </p:to>
                                    </p:set>
                                    <p:anim calcmode="lin" valueType="num">
                                      <p:cBhvr>
                                        <p:cTn id="102" dur="750" fill="hold"/>
                                        <p:tgtEl>
                                          <p:spTgt spid="19"/>
                                        </p:tgtEl>
                                        <p:attrNameLst>
                                          <p:attrName>ppt_w</p:attrName>
                                        </p:attrNameLst>
                                      </p:cBhvr>
                                      <p:tavLst>
                                        <p:tav tm="0">
                                          <p:val>
                                            <p:fltVal val="0"/>
                                          </p:val>
                                        </p:tav>
                                        <p:tav tm="100000">
                                          <p:val>
                                            <p:strVal val="#ppt_w"/>
                                          </p:val>
                                        </p:tav>
                                      </p:tavLst>
                                    </p:anim>
                                    <p:anim calcmode="lin" valueType="num">
                                      <p:cBhvr>
                                        <p:cTn id="103" dur="750" fill="hold"/>
                                        <p:tgtEl>
                                          <p:spTgt spid="19"/>
                                        </p:tgtEl>
                                        <p:attrNameLst>
                                          <p:attrName>ppt_h</p:attrName>
                                        </p:attrNameLst>
                                      </p:cBhvr>
                                      <p:tavLst>
                                        <p:tav tm="0">
                                          <p:val>
                                            <p:fltVal val="0"/>
                                          </p:val>
                                        </p:tav>
                                        <p:tav tm="100000">
                                          <p:val>
                                            <p:strVal val="#ppt_h"/>
                                          </p:val>
                                        </p:tav>
                                      </p:tavLst>
                                    </p:anim>
                                    <p:animEffect transition="in" filter="fade">
                                      <p:cBhvr>
                                        <p:cTn id="104" dur="750"/>
                                        <p:tgtEl>
                                          <p:spTgt spid="19"/>
                                        </p:tgtEl>
                                      </p:cBhvr>
                                    </p:animEffect>
                                    <p:anim calcmode="lin" valueType="num">
                                      <p:cBhvr>
                                        <p:cTn id="105" dur="750" fill="hold"/>
                                        <p:tgtEl>
                                          <p:spTgt spid="19"/>
                                        </p:tgtEl>
                                        <p:attrNameLst>
                                          <p:attrName>ppt_x</p:attrName>
                                        </p:attrNameLst>
                                      </p:cBhvr>
                                      <p:tavLst>
                                        <p:tav tm="0">
                                          <p:val>
                                            <p:fltVal val="0.5"/>
                                          </p:val>
                                        </p:tav>
                                        <p:tav tm="100000">
                                          <p:val>
                                            <p:strVal val="#ppt_x"/>
                                          </p:val>
                                        </p:tav>
                                      </p:tavLst>
                                    </p:anim>
                                    <p:anim calcmode="lin" valueType="num">
                                      <p:cBhvr>
                                        <p:cTn id="106" dur="750" fill="hold"/>
                                        <p:tgtEl>
                                          <p:spTgt spid="19"/>
                                        </p:tgtEl>
                                        <p:attrNameLst>
                                          <p:attrName>ppt_y</p:attrName>
                                        </p:attrNameLst>
                                      </p:cBhvr>
                                      <p:tavLst>
                                        <p:tav tm="0">
                                          <p:val>
                                            <p:fltVal val="0.5"/>
                                          </p:val>
                                        </p:tav>
                                        <p:tav tm="100000">
                                          <p:val>
                                            <p:strVal val="#ppt_y"/>
                                          </p:val>
                                        </p:tav>
                                      </p:tavLst>
                                    </p:anim>
                                  </p:childTnLst>
                                </p:cTn>
                              </p:par>
                              <p:par>
                                <p:cTn id="107" presetID="53" presetClass="entr" presetSubtype="528" fill="hold" grpId="0" nodeType="withEffect">
                                  <p:stCondLst>
                                    <p:cond delay="200"/>
                                  </p:stCondLst>
                                  <p:childTnLst>
                                    <p:set>
                                      <p:cBhvr>
                                        <p:cTn id="108" dur="1" fill="hold">
                                          <p:stCondLst>
                                            <p:cond delay="0"/>
                                          </p:stCondLst>
                                        </p:cTn>
                                        <p:tgtEl>
                                          <p:spTgt spid="109"/>
                                        </p:tgtEl>
                                        <p:attrNameLst>
                                          <p:attrName>style.visibility</p:attrName>
                                        </p:attrNameLst>
                                      </p:cBhvr>
                                      <p:to>
                                        <p:strVal val="visible"/>
                                      </p:to>
                                    </p:set>
                                    <p:anim calcmode="lin" valueType="num">
                                      <p:cBhvr>
                                        <p:cTn id="109" dur="1000" fill="hold"/>
                                        <p:tgtEl>
                                          <p:spTgt spid="109"/>
                                        </p:tgtEl>
                                        <p:attrNameLst>
                                          <p:attrName>ppt_w</p:attrName>
                                        </p:attrNameLst>
                                      </p:cBhvr>
                                      <p:tavLst>
                                        <p:tav tm="0">
                                          <p:val>
                                            <p:fltVal val="0"/>
                                          </p:val>
                                        </p:tav>
                                        <p:tav tm="100000">
                                          <p:val>
                                            <p:strVal val="#ppt_w"/>
                                          </p:val>
                                        </p:tav>
                                      </p:tavLst>
                                    </p:anim>
                                    <p:anim calcmode="lin" valueType="num">
                                      <p:cBhvr>
                                        <p:cTn id="110" dur="1000" fill="hold"/>
                                        <p:tgtEl>
                                          <p:spTgt spid="109"/>
                                        </p:tgtEl>
                                        <p:attrNameLst>
                                          <p:attrName>ppt_h</p:attrName>
                                        </p:attrNameLst>
                                      </p:cBhvr>
                                      <p:tavLst>
                                        <p:tav tm="0">
                                          <p:val>
                                            <p:fltVal val="0"/>
                                          </p:val>
                                        </p:tav>
                                        <p:tav tm="100000">
                                          <p:val>
                                            <p:strVal val="#ppt_h"/>
                                          </p:val>
                                        </p:tav>
                                      </p:tavLst>
                                    </p:anim>
                                    <p:animEffect transition="in" filter="fade">
                                      <p:cBhvr>
                                        <p:cTn id="111" dur="1000"/>
                                        <p:tgtEl>
                                          <p:spTgt spid="109"/>
                                        </p:tgtEl>
                                      </p:cBhvr>
                                    </p:animEffect>
                                    <p:anim calcmode="lin" valueType="num">
                                      <p:cBhvr>
                                        <p:cTn id="112" dur="1000" fill="hold"/>
                                        <p:tgtEl>
                                          <p:spTgt spid="109"/>
                                        </p:tgtEl>
                                        <p:attrNameLst>
                                          <p:attrName>ppt_x</p:attrName>
                                        </p:attrNameLst>
                                      </p:cBhvr>
                                      <p:tavLst>
                                        <p:tav tm="0">
                                          <p:val>
                                            <p:fltVal val="0.5"/>
                                          </p:val>
                                        </p:tav>
                                        <p:tav tm="100000">
                                          <p:val>
                                            <p:strVal val="#ppt_x"/>
                                          </p:val>
                                        </p:tav>
                                      </p:tavLst>
                                    </p:anim>
                                    <p:anim calcmode="lin" valueType="num">
                                      <p:cBhvr>
                                        <p:cTn id="113" dur="1000" fill="hold"/>
                                        <p:tgtEl>
                                          <p:spTgt spid="109"/>
                                        </p:tgtEl>
                                        <p:attrNameLst>
                                          <p:attrName>ppt_y</p:attrName>
                                        </p:attrNameLst>
                                      </p:cBhvr>
                                      <p:tavLst>
                                        <p:tav tm="0">
                                          <p:val>
                                            <p:fltVal val="0.5"/>
                                          </p:val>
                                        </p:tav>
                                        <p:tav tm="100000">
                                          <p:val>
                                            <p:strVal val="#ppt_y"/>
                                          </p:val>
                                        </p:tav>
                                      </p:tavLst>
                                    </p:anim>
                                  </p:childTnLst>
                                </p:cTn>
                              </p:par>
                              <p:par>
                                <p:cTn id="114" presetID="53" presetClass="entr" presetSubtype="528" fill="hold" grpId="0" nodeType="withEffect">
                                  <p:stCondLst>
                                    <p:cond delay="300"/>
                                  </p:stCondLst>
                                  <p:childTnLst>
                                    <p:set>
                                      <p:cBhvr>
                                        <p:cTn id="115" dur="1" fill="hold">
                                          <p:stCondLst>
                                            <p:cond delay="0"/>
                                          </p:stCondLst>
                                        </p:cTn>
                                        <p:tgtEl>
                                          <p:spTgt spid="22"/>
                                        </p:tgtEl>
                                        <p:attrNameLst>
                                          <p:attrName>style.visibility</p:attrName>
                                        </p:attrNameLst>
                                      </p:cBhvr>
                                      <p:to>
                                        <p:strVal val="visible"/>
                                      </p:to>
                                    </p:set>
                                    <p:anim calcmode="lin" valueType="num">
                                      <p:cBhvr>
                                        <p:cTn id="116" dur="1200" fill="hold"/>
                                        <p:tgtEl>
                                          <p:spTgt spid="22"/>
                                        </p:tgtEl>
                                        <p:attrNameLst>
                                          <p:attrName>ppt_w</p:attrName>
                                        </p:attrNameLst>
                                      </p:cBhvr>
                                      <p:tavLst>
                                        <p:tav tm="0">
                                          <p:val>
                                            <p:fltVal val="0"/>
                                          </p:val>
                                        </p:tav>
                                        <p:tav tm="100000">
                                          <p:val>
                                            <p:strVal val="#ppt_w"/>
                                          </p:val>
                                        </p:tav>
                                      </p:tavLst>
                                    </p:anim>
                                    <p:anim calcmode="lin" valueType="num">
                                      <p:cBhvr>
                                        <p:cTn id="117" dur="1200" fill="hold"/>
                                        <p:tgtEl>
                                          <p:spTgt spid="22"/>
                                        </p:tgtEl>
                                        <p:attrNameLst>
                                          <p:attrName>ppt_h</p:attrName>
                                        </p:attrNameLst>
                                      </p:cBhvr>
                                      <p:tavLst>
                                        <p:tav tm="0">
                                          <p:val>
                                            <p:fltVal val="0"/>
                                          </p:val>
                                        </p:tav>
                                        <p:tav tm="100000">
                                          <p:val>
                                            <p:strVal val="#ppt_h"/>
                                          </p:val>
                                        </p:tav>
                                      </p:tavLst>
                                    </p:anim>
                                    <p:animEffect transition="in" filter="fade">
                                      <p:cBhvr>
                                        <p:cTn id="118" dur="1200"/>
                                        <p:tgtEl>
                                          <p:spTgt spid="22"/>
                                        </p:tgtEl>
                                      </p:cBhvr>
                                    </p:animEffect>
                                    <p:anim calcmode="lin" valueType="num">
                                      <p:cBhvr>
                                        <p:cTn id="119" dur="1200" fill="hold"/>
                                        <p:tgtEl>
                                          <p:spTgt spid="22"/>
                                        </p:tgtEl>
                                        <p:attrNameLst>
                                          <p:attrName>ppt_x</p:attrName>
                                        </p:attrNameLst>
                                      </p:cBhvr>
                                      <p:tavLst>
                                        <p:tav tm="0">
                                          <p:val>
                                            <p:fltVal val="0.5"/>
                                          </p:val>
                                        </p:tav>
                                        <p:tav tm="100000">
                                          <p:val>
                                            <p:strVal val="#ppt_x"/>
                                          </p:val>
                                        </p:tav>
                                      </p:tavLst>
                                    </p:anim>
                                    <p:anim calcmode="lin" valueType="num">
                                      <p:cBhvr>
                                        <p:cTn id="120" dur="1200" fill="hold"/>
                                        <p:tgtEl>
                                          <p:spTgt spid="22"/>
                                        </p:tgtEl>
                                        <p:attrNameLst>
                                          <p:attrName>ppt_y</p:attrName>
                                        </p:attrNameLst>
                                      </p:cBhvr>
                                      <p:tavLst>
                                        <p:tav tm="0">
                                          <p:val>
                                            <p:fltVal val="0.5"/>
                                          </p:val>
                                        </p:tav>
                                        <p:tav tm="100000">
                                          <p:val>
                                            <p:strVal val="#ppt_y"/>
                                          </p:val>
                                        </p:tav>
                                      </p:tavLst>
                                    </p:anim>
                                  </p:childTnLst>
                                </p:cTn>
                              </p:par>
                              <p:par>
                                <p:cTn id="121" presetID="53" presetClass="entr" presetSubtype="528" fill="hold" grpId="0" nodeType="withEffect">
                                  <p:stCondLst>
                                    <p:cond delay="900"/>
                                  </p:stCondLst>
                                  <p:childTnLst>
                                    <p:set>
                                      <p:cBhvr>
                                        <p:cTn id="122" dur="1" fill="hold">
                                          <p:stCondLst>
                                            <p:cond delay="0"/>
                                          </p:stCondLst>
                                        </p:cTn>
                                        <p:tgtEl>
                                          <p:spTgt spid="110"/>
                                        </p:tgtEl>
                                        <p:attrNameLst>
                                          <p:attrName>style.visibility</p:attrName>
                                        </p:attrNameLst>
                                      </p:cBhvr>
                                      <p:to>
                                        <p:strVal val="visible"/>
                                      </p:to>
                                    </p:set>
                                    <p:anim calcmode="lin" valueType="num">
                                      <p:cBhvr>
                                        <p:cTn id="123" dur="900" fill="hold"/>
                                        <p:tgtEl>
                                          <p:spTgt spid="110"/>
                                        </p:tgtEl>
                                        <p:attrNameLst>
                                          <p:attrName>ppt_w</p:attrName>
                                        </p:attrNameLst>
                                      </p:cBhvr>
                                      <p:tavLst>
                                        <p:tav tm="0">
                                          <p:val>
                                            <p:fltVal val="0"/>
                                          </p:val>
                                        </p:tav>
                                        <p:tav tm="100000">
                                          <p:val>
                                            <p:strVal val="#ppt_w"/>
                                          </p:val>
                                        </p:tav>
                                      </p:tavLst>
                                    </p:anim>
                                    <p:anim calcmode="lin" valueType="num">
                                      <p:cBhvr>
                                        <p:cTn id="124" dur="900" fill="hold"/>
                                        <p:tgtEl>
                                          <p:spTgt spid="110"/>
                                        </p:tgtEl>
                                        <p:attrNameLst>
                                          <p:attrName>ppt_h</p:attrName>
                                        </p:attrNameLst>
                                      </p:cBhvr>
                                      <p:tavLst>
                                        <p:tav tm="0">
                                          <p:val>
                                            <p:fltVal val="0"/>
                                          </p:val>
                                        </p:tav>
                                        <p:tav tm="100000">
                                          <p:val>
                                            <p:strVal val="#ppt_h"/>
                                          </p:val>
                                        </p:tav>
                                      </p:tavLst>
                                    </p:anim>
                                    <p:animEffect transition="in" filter="fade">
                                      <p:cBhvr>
                                        <p:cTn id="125" dur="900"/>
                                        <p:tgtEl>
                                          <p:spTgt spid="110"/>
                                        </p:tgtEl>
                                      </p:cBhvr>
                                    </p:animEffect>
                                    <p:anim calcmode="lin" valueType="num">
                                      <p:cBhvr>
                                        <p:cTn id="126" dur="900" fill="hold"/>
                                        <p:tgtEl>
                                          <p:spTgt spid="110"/>
                                        </p:tgtEl>
                                        <p:attrNameLst>
                                          <p:attrName>ppt_x</p:attrName>
                                        </p:attrNameLst>
                                      </p:cBhvr>
                                      <p:tavLst>
                                        <p:tav tm="0">
                                          <p:val>
                                            <p:fltVal val="0.5"/>
                                          </p:val>
                                        </p:tav>
                                        <p:tav tm="100000">
                                          <p:val>
                                            <p:strVal val="#ppt_x"/>
                                          </p:val>
                                        </p:tav>
                                      </p:tavLst>
                                    </p:anim>
                                    <p:anim calcmode="lin" valueType="num">
                                      <p:cBhvr>
                                        <p:cTn id="127" dur="900" fill="hold"/>
                                        <p:tgtEl>
                                          <p:spTgt spid="110"/>
                                        </p:tgtEl>
                                        <p:attrNameLst>
                                          <p:attrName>ppt_y</p:attrName>
                                        </p:attrNameLst>
                                      </p:cBhvr>
                                      <p:tavLst>
                                        <p:tav tm="0">
                                          <p:val>
                                            <p:fltVal val="0.5"/>
                                          </p:val>
                                        </p:tav>
                                        <p:tav tm="100000">
                                          <p:val>
                                            <p:strVal val="#ppt_y"/>
                                          </p:val>
                                        </p:tav>
                                      </p:tavLst>
                                    </p:anim>
                                  </p:childTnLst>
                                </p:cTn>
                              </p:par>
                              <p:par>
                                <p:cTn id="128" presetID="53" presetClass="entr" presetSubtype="528" fill="hold" grpId="0" nodeType="withEffect">
                                  <p:stCondLst>
                                    <p:cond delay="300"/>
                                  </p:stCondLst>
                                  <p:childTnLst>
                                    <p:set>
                                      <p:cBhvr>
                                        <p:cTn id="129" dur="1" fill="hold">
                                          <p:stCondLst>
                                            <p:cond delay="0"/>
                                          </p:stCondLst>
                                        </p:cTn>
                                        <p:tgtEl>
                                          <p:spTgt spid="25"/>
                                        </p:tgtEl>
                                        <p:attrNameLst>
                                          <p:attrName>style.visibility</p:attrName>
                                        </p:attrNameLst>
                                      </p:cBhvr>
                                      <p:to>
                                        <p:strVal val="visible"/>
                                      </p:to>
                                    </p:set>
                                    <p:anim calcmode="lin" valueType="num">
                                      <p:cBhvr>
                                        <p:cTn id="130" dur="1100" fill="hold"/>
                                        <p:tgtEl>
                                          <p:spTgt spid="25"/>
                                        </p:tgtEl>
                                        <p:attrNameLst>
                                          <p:attrName>ppt_w</p:attrName>
                                        </p:attrNameLst>
                                      </p:cBhvr>
                                      <p:tavLst>
                                        <p:tav tm="0">
                                          <p:val>
                                            <p:fltVal val="0"/>
                                          </p:val>
                                        </p:tav>
                                        <p:tav tm="100000">
                                          <p:val>
                                            <p:strVal val="#ppt_w"/>
                                          </p:val>
                                        </p:tav>
                                      </p:tavLst>
                                    </p:anim>
                                    <p:anim calcmode="lin" valueType="num">
                                      <p:cBhvr>
                                        <p:cTn id="131" dur="1100" fill="hold"/>
                                        <p:tgtEl>
                                          <p:spTgt spid="25"/>
                                        </p:tgtEl>
                                        <p:attrNameLst>
                                          <p:attrName>ppt_h</p:attrName>
                                        </p:attrNameLst>
                                      </p:cBhvr>
                                      <p:tavLst>
                                        <p:tav tm="0">
                                          <p:val>
                                            <p:fltVal val="0"/>
                                          </p:val>
                                        </p:tav>
                                        <p:tav tm="100000">
                                          <p:val>
                                            <p:strVal val="#ppt_h"/>
                                          </p:val>
                                        </p:tav>
                                      </p:tavLst>
                                    </p:anim>
                                    <p:animEffect transition="in" filter="fade">
                                      <p:cBhvr>
                                        <p:cTn id="132" dur="1100"/>
                                        <p:tgtEl>
                                          <p:spTgt spid="25"/>
                                        </p:tgtEl>
                                      </p:cBhvr>
                                    </p:animEffect>
                                    <p:anim calcmode="lin" valueType="num">
                                      <p:cBhvr>
                                        <p:cTn id="133" dur="1100" fill="hold"/>
                                        <p:tgtEl>
                                          <p:spTgt spid="25"/>
                                        </p:tgtEl>
                                        <p:attrNameLst>
                                          <p:attrName>ppt_x</p:attrName>
                                        </p:attrNameLst>
                                      </p:cBhvr>
                                      <p:tavLst>
                                        <p:tav tm="0">
                                          <p:val>
                                            <p:fltVal val="0.5"/>
                                          </p:val>
                                        </p:tav>
                                        <p:tav tm="100000">
                                          <p:val>
                                            <p:strVal val="#ppt_x"/>
                                          </p:val>
                                        </p:tav>
                                      </p:tavLst>
                                    </p:anim>
                                    <p:anim calcmode="lin" valueType="num">
                                      <p:cBhvr>
                                        <p:cTn id="134" dur="1100" fill="hold"/>
                                        <p:tgtEl>
                                          <p:spTgt spid="25"/>
                                        </p:tgtEl>
                                        <p:attrNameLst>
                                          <p:attrName>ppt_y</p:attrName>
                                        </p:attrNameLst>
                                      </p:cBhvr>
                                      <p:tavLst>
                                        <p:tav tm="0">
                                          <p:val>
                                            <p:fltVal val="0.5"/>
                                          </p:val>
                                        </p:tav>
                                        <p:tav tm="100000">
                                          <p:val>
                                            <p:strVal val="#ppt_y"/>
                                          </p:val>
                                        </p:tav>
                                      </p:tavLst>
                                    </p:anim>
                                  </p:childTnLst>
                                </p:cTn>
                              </p:par>
                              <p:par>
                                <p:cTn id="135" presetID="53" presetClass="entr" presetSubtype="528" fill="hold" grpId="0" nodeType="withEffect">
                                  <p:stCondLst>
                                    <p:cond delay="900"/>
                                  </p:stCondLst>
                                  <p:childTnLst>
                                    <p:set>
                                      <p:cBhvr>
                                        <p:cTn id="136" dur="1" fill="hold">
                                          <p:stCondLst>
                                            <p:cond delay="0"/>
                                          </p:stCondLst>
                                        </p:cTn>
                                        <p:tgtEl>
                                          <p:spTgt spid="108"/>
                                        </p:tgtEl>
                                        <p:attrNameLst>
                                          <p:attrName>style.visibility</p:attrName>
                                        </p:attrNameLst>
                                      </p:cBhvr>
                                      <p:to>
                                        <p:strVal val="visible"/>
                                      </p:to>
                                    </p:set>
                                    <p:anim calcmode="lin" valueType="num">
                                      <p:cBhvr>
                                        <p:cTn id="137" dur="800" fill="hold"/>
                                        <p:tgtEl>
                                          <p:spTgt spid="108"/>
                                        </p:tgtEl>
                                        <p:attrNameLst>
                                          <p:attrName>ppt_w</p:attrName>
                                        </p:attrNameLst>
                                      </p:cBhvr>
                                      <p:tavLst>
                                        <p:tav tm="0">
                                          <p:val>
                                            <p:fltVal val="0"/>
                                          </p:val>
                                        </p:tav>
                                        <p:tav tm="100000">
                                          <p:val>
                                            <p:strVal val="#ppt_w"/>
                                          </p:val>
                                        </p:tav>
                                      </p:tavLst>
                                    </p:anim>
                                    <p:anim calcmode="lin" valueType="num">
                                      <p:cBhvr>
                                        <p:cTn id="138" dur="800" fill="hold"/>
                                        <p:tgtEl>
                                          <p:spTgt spid="108"/>
                                        </p:tgtEl>
                                        <p:attrNameLst>
                                          <p:attrName>ppt_h</p:attrName>
                                        </p:attrNameLst>
                                      </p:cBhvr>
                                      <p:tavLst>
                                        <p:tav tm="0">
                                          <p:val>
                                            <p:fltVal val="0"/>
                                          </p:val>
                                        </p:tav>
                                        <p:tav tm="100000">
                                          <p:val>
                                            <p:strVal val="#ppt_h"/>
                                          </p:val>
                                        </p:tav>
                                      </p:tavLst>
                                    </p:anim>
                                    <p:animEffect transition="in" filter="fade">
                                      <p:cBhvr>
                                        <p:cTn id="139" dur="800"/>
                                        <p:tgtEl>
                                          <p:spTgt spid="108"/>
                                        </p:tgtEl>
                                      </p:cBhvr>
                                    </p:animEffect>
                                    <p:anim calcmode="lin" valueType="num">
                                      <p:cBhvr>
                                        <p:cTn id="140" dur="800" fill="hold"/>
                                        <p:tgtEl>
                                          <p:spTgt spid="108"/>
                                        </p:tgtEl>
                                        <p:attrNameLst>
                                          <p:attrName>ppt_x</p:attrName>
                                        </p:attrNameLst>
                                      </p:cBhvr>
                                      <p:tavLst>
                                        <p:tav tm="0">
                                          <p:val>
                                            <p:fltVal val="0.5"/>
                                          </p:val>
                                        </p:tav>
                                        <p:tav tm="100000">
                                          <p:val>
                                            <p:strVal val="#ppt_x"/>
                                          </p:val>
                                        </p:tav>
                                      </p:tavLst>
                                    </p:anim>
                                    <p:anim calcmode="lin" valueType="num">
                                      <p:cBhvr>
                                        <p:cTn id="141" dur="800" fill="hold"/>
                                        <p:tgtEl>
                                          <p:spTgt spid="108"/>
                                        </p:tgtEl>
                                        <p:attrNameLst>
                                          <p:attrName>ppt_y</p:attrName>
                                        </p:attrNameLst>
                                      </p:cBhvr>
                                      <p:tavLst>
                                        <p:tav tm="0">
                                          <p:val>
                                            <p:fltVal val="0.5"/>
                                          </p:val>
                                        </p:tav>
                                        <p:tav tm="100000">
                                          <p:val>
                                            <p:strVal val="#ppt_y"/>
                                          </p:val>
                                        </p:tav>
                                      </p:tavLst>
                                    </p:anim>
                                  </p:childTnLst>
                                </p:cTn>
                              </p:par>
                              <p:par>
                                <p:cTn id="142" presetID="53" presetClass="entr" presetSubtype="528" fill="hold" grpId="0" nodeType="withEffect">
                                  <p:stCondLst>
                                    <p:cond delay="400"/>
                                  </p:stCondLst>
                                  <p:childTnLst>
                                    <p:set>
                                      <p:cBhvr>
                                        <p:cTn id="143" dur="1" fill="hold">
                                          <p:stCondLst>
                                            <p:cond delay="0"/>
                                          </p:stCondLst>
                                        </p:cTn>
                                        <p:tgtEl>
                                          <p:spTgt spid="96"/>
                                        </p:tgtEl>
                                        <p:attrNameLst>
                                          <p:attrName>style.visibility</p:attrName>
                                        </p:attrNameLst>
                                      </p:cBhvr>
                                      <p:to>
                                        <p:strVal val="visible"/>
                                      </p:to>
                                    </p:set>
                                    <p:anim calcmode="lin" valueType="num">
                                      <p:cBhvr>
                                        <p:cTn id="144" dur="900" fill="hold"/>
                                        <p:tgtEl>
                                          <p:spTgt spid="96"/>
                                        </p:tgtEl>
                                        <p:attrNameLst>
                                          <p:attrName>ppt_w</p:attrName>
                                        </p:attrNameLst>
                                      </p:cBhvr>
                                      <p:tavLst>
                                        <p:tav tm="0">
                                          <p:val>
                                            <p:fltVal val="0"/>
                                          </p:val>
                                        </p:tav>
                                        <p:tav tm="100000">
                                          <p:val>
                                            <p:strVal val="#ppt_w"/>
                                          </p:val>
                                        </p:tav>
                                      </p:tavLst>
                                    </p:anim>
                                    <p:anim calcmode="lin" valueType="num">
                                      <p:cBhvr>
                                        <p:cTn id="145" dur="900" fill="hold"/>
                                        <p:tgtEl>
                                          <p:spTgt spid="96"/>
                                        </p:tgtEl>
                                        <p:attrNameLst>
                                          <p:attrName>ppt_h</p:attrName>
                                        </p:attrNameLst>
                                      </p:cBhvr>
                                      <p:tavLst>
                                        <p:tav tm="0">
                                          <p:val>
                                            <p:fltVal val="0"/>
                                          </p:val>
                                        </p:tav>
                                        <p:tav tm="100000">
                                          <p:val>
                                            <p:strVal val="#ppt_h"/>
                                          </p:val>
                                        </p:tav>
                                      </p:tavLst>
                                    </p:anim>
                                    <p:animEffect transition="in" filter="fade">
                                      <p:cBhvr>
                                        <p:cTn id="146" dur="900"/>
                                        <p:tgtEl>
                                          <p:spTgt spid="96"/>
                                        </p:tgtEl>
                                      </p:cBhvr>
                                    </p:animEffect>
                                    <p:anim calcmode="lin" valueType="num">
                                      <p:cBhvr>
                                        <p:cTn id="147" dur="900" fill="hold"/>
                                        <p:tgtEl>
                                          <p:spTgt spid="96"/>
                                        </p:tgtEl>
                                        <p:attrNameLst>
                                          <p:attrName>ppt_x</p:attrName>
                                        </p:attrNameLst>
                                      </p:cBhvr>
                                      <p:tavLst>
                                        <p:tav tm="0">
                                          <p:val>
                                            <p:fltVal val="0.5"/>
                                          </p:val>
                                        </p:tav>
                                        <p:tav tm="100000">
                                          <p:val>
                                            <p:strVal val="#ppt_x"/>
                                          </p:val>
                                        </p:tav>
                                      </p:tavLst>
                                    </p:anim>
                                    <p:anim calcmode="lin" valueType="num">
                                      <p:cBhvr>
                                        <p:cTn id="148" dur="900" fill="hold"/>
                                        <p:tgtEl>
                                          <p:spTgt spid="96"/>
                                        </p:tgtEl>
                                        <p:attrNameLst>
                                          <p:attrName>ppt_y</p:attrName>
                                        </p:attrNameLst>
                                      </p:cBhvr>
                                      <p:tavLst>
                                        <p:tav tm="0">
                                          <p:val>
                                            <p:fltVal val="0.5"/>
                                          </p:val>
                                        </p:tav>
                                        <p:tav tm="100000">
                                          <p:val>
                                            <p:strVal val="#ppt_y"/>
                                          </p:val>
                                        </p:tav>
                                      </p:tavLst>
                                    </p:anim>
                                  </p:childTnLst>
                                </p:cTn>
                              </p:par>
                              <p:par>
                                <p:cTn id="149" presetID="16" presetClass="entr" presetSubtype="37" fill="hold" nodeType="withEffect">
                                  <p:stCondLst>
                                    <p:cond delay="0"/>
                                  </p:stCondLst>
                                  <p:childTnLst>
                                    <p:set>
                                      <p:cBhvr>
                                        <p:cTn id="150" dur="1" fill="hold">
                                          <p:stCondLst>
                                            <p:cond delay="0"/>
                                          </p:stCondLst>
                                        </p:cTn>
                                        <p:tgtEl>
                                          <p:spTgt spid="126"/>
                                        </p:tgtEl>
                                        <p:attrNameLst>
                                          <p:attrName>style.visibility</p:attrName>
                                        </p:attrNameLst>
                                      </p:cBhvr>
                                      <p:to>
                                        <p:strVal val="visible"/>
                                      </p:to>
                                    </p:set>
                                    <p:animEffect transition="in" filter="barn(outVertical)">
                                      <p:cBhvr>
                                        <p:cTn id="151" dur="800"/>
                                        <p:tgtEl>
                                          <p:spTgt spid="126"/>
                                        </p:tgtEl>
                                      </p:cBhvr>
                                    </p:animEffect>
                                  </p:childTnLst>
                                </p:cTn>
                              </p:par>
                              <p:par>
                                <p:cTn id="152" presetID="50" presetClass="entr" presetSubtype="0" decel="100000" fill="hold" grpId="0" nodeType="withEffect">
                                  <p:stCondLst>
                                    <p:cond delay="0"/>
                                  </p:stCondLst>
                                  <p:childTnLst>
                                    <p:set>
                                      <p:cBhvr>
                                        <p:cTn id="153" dur="1" fill="hold">
                                          <p:stCondLst>
                                            <p:cond delay="0"/>
                                          </p:stCondLst>
                                        </p:cTn>
                                        <p:tgtEl>
                                          <p:spTgt spid="100"/>
                                        </p:tgtEl>
                                        <p:attrNameLst>
                                          <p:attrName>style.visibility</p:attrName>
                                        </p:attrNameLst>
                                      </p:cBhvr>
                                      <p:to>
                                        <p:strVal val="visible"/>
                                      </p:to>
                                    </p:set>
                                    <p:anim calcmode="lin" valueType="num">
                                      <p:cBhvr>
                                        <p:cTn id="154" dur="800" fill="hold"/>
                                        <p:tgtEl>
                                          <p:spTgt spid="100"/>
                                        </p:tgtEl>
                                        <p:attrNameLst>
                                          <p:attrName>ppt_w</p:attrName>
                                        </p:attrNameLst>
                                      </p:cBhvr>
                                      <p:tavLst>
                                        <p:tav tm="0">
                                          <p:val>
                                            <p:strVal val="#ppt_w+.3"/>
                                          </p:val>
                                        </p:tav>
                                        <p:tav tm="100000">
                                          <p:val>
                                            <p:strVal val="#ppt_w"/>
                                          </p:val>
                                        </p:tav>
                                      </p:tavLst>
                                    </p:anim>
                                    <p:anim calcmode="lin" valueType="num">
                                      <p:cBhvr>
                                        <p:cTn id="155" dur="800" fill="hold"/>
                                        <p:tgtEl>
                                          <p:spTgt spid="100"/>
                                        </p:tgtEl>
                                        <p:attrNameLst>
                                          <p:attrName>ppt_h</p:attrName>
                                        </p:attrNameLst>
                                      </p:cBhvr>
                                      <p:tavLst>
                                        <p:tav tm="0">
                                          <p:val>
                                            <p:strVal val="#ppt_h"/>
                                          </p:val>
                                        </p:tav>
                                        <p:tav tm="100000">
                                          <p:val>
                                            <p:strVal val="#ppt_h"/>
                                          </p:val>
                                        </p:tav>
                                      </p:tavLst>
                                    </p:anim>
                                    <p:animEffect transition="in" filter="fade">
                                      <p:cBhvr>
                                        <p:cTn id="156" dur="800"/>
                                        <p:tgtEl>
                                          <p:spTgt spid="100"/>
                                        </p:tgtEl>
                                      </p:cBhvr>
                                    </p:animEffect>
                                  </p:childTnLst>
                                </p:cTn>
                              </p:par>
                              <p:par>
                                <p:cTn id="157" presetID="50" presetClass="entr" presetSubtype="0" decel="100000" fill="hold" grpId="0" nodeType="withEffect">
                                  <p:stCondLst>
                                    <p:cond delay="300"/>
                                  </p:stCondLst>
                                  <p:childTnLst>
                                    <p:set>
                                      <p:cBhvr>
                                        <p:cTn id="158" dur="1" fill="hold">
                                          <p:stCondLst>
                                            <p:cond delay="0"/>
                                          </p:stCondLst>
                                        </p:cTn>
                                        <p:tgtEl>
                                          <p:spTgt spid="98"/>
                                        </p:tgtEl>
                                        <p:attrNameLst>
                                          <p:attrName>style.visibility</p:attrName>
                                        </p:attrNameLst>
                                      </p:cBhvr>
                                      <p:to>
                                        <p:strVal val="visible"/>
                                      </p:to>
                                    </p:set>
                                    <p:anim calcmode="lin" valueType="num">
                                      <p:cBhvr>
                                        <p:cTn id="159" dur="800" fill="hold"/>
                                        <p:tgtEl>
                                          <p:spTgt spid="98"/>
                                        </p:tgtEl>
                                        <p:attrNameLst>
                                          <p:attrName>ppt_w</p:attrName>
                                        </p:attrNameLst>
                                      </p:cBhvr>
                                      <p:tavLst>
                                        <p:tav tm="0">
                                          <p:val>
                                            <p:strVal val="#ppt_w+.3"/>
                                          </p:val>
                                        </p:tav>
                                        <p:tav tm="100000">
                                          <p:val>
                                            <p:strVal val="#ppt_w"/>
                                          </p:val>
                                        </p:tav>
                                      </p:tavLst>
                                    </p:anim>
                                    <p:anim calcmode="lin" valueType="num">
                                      <p:cBhvr>
                                        <p:cTn id="160" dur="800" fill="hold"/>
                                        <p:tgtEl>
                                          <p:spTgt spid="98"/>
                                        </p:tgtEl>
                                        <p:attrNameLst>
                                          <p:attrName>ppt_h</p:attrName>
                                        </p:attrNameLst>
                                      </p:cBhvr>
                                      <p:tavLst>
                                        <p:tav tm="0">
                                          <p:val>
                                            <p:strVal val="#ppt_h"/>
                                          </p:val>
                                        </p:tav>
                                        <p:tav tm="100000">
                                          <p:val>
                                            <p:strVal val="#ppt_h"/>
                                          </p:val>
                                        </p:tav>
                                      </p:tavLst>
                                    </p:anim>
                                    <p:animEffect transition="in" filter="fade">
                                      <p:cBhvr>
                                        <p:cTn id="161" dur="800"/>
                                        <p:tgtEl>
                                          <p:spTgt spid="98"/>
                                        </p:tgtEl>
                                      </p:cBhvr>
                                    </p:animEffect>
                                  </p:childTnLst>
                                </p:cTn>
                              </p:par>
                              <p:par>
                                <p:cTn id="162" presetID="16" presetClass="entr" presetSubtype="37" fill="hold" grpId="0" nodeType="withEffect">
                                  <p:stCondLst>
                                    <p:cond delay="600"/>
                                  </p:stCondLst>
                                  <p:childTnLst>
                                    <p:set>
                                      <p:cBhvr>
                                        <p:cTn id="163" dur="1" fill="hold">
                                          <p:stCondLst>
                                            <p:cond delay="0"/>
                                          </p:stCondLst>
                                        </p:cTn>
                                        <p:tgtEl>
                                          <p:spTgt spid="101"/>
                                        </p:tgtEl>
                                        <p:attrNameLst>
                                          <p:attrName>style.visibility</p:attrName>
                                        </p:attrNameLst>
                                      </p:cBhvr>
                                      <p:to>
                                        <p:strVal val="visible"/>
                                      </p:to>
                                    </p:set>
                                    <p:animEffect transition="in" filter="barn(outVertical)">
                                      <p:cBhvr>
                                        <p:cTn id="164" dur="500"/>
                                        <p:tgtEl>
                                          <p:spTgt spid="101"/>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32"/>
                                        </p:tgtEl>
                                        <p:attrNameLst>
                                          <p:attrName>style.visibility</p:attrName>
                                        </p:attrNameLst>
                                      </p:cBhvr>
                                      <p:to>
                                        <p:strVal val="visible"/>
                                      </p:to>
                                    </p:set>
                                    <p:animEffect transition="in" filter="fade">
                                      <p:cBhvr>
                                        <p:cTn id="167" dur="500"/>
                                        <p:tgtEl>
                                          <p:spTgt spid="132"/>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37"/>
                                        </p:tgtEl>
                                        <p:attrNameLst>
                                          <p:attrName>style.visibility</p:attrName>
                                        </p:attrNameLst>
                                      </p:cBhvr>
                                      <p:to>
                                        <p:strVal val="visible"/>
                                      </p:to>
                                    </p:set>
                                    <p:animEffect transition="in" filter="fade">
                                      <p:cBhvr>
                                        <p:cTn id="170" dur="500"/>
                                        <p:tgtEl>
                                          <p:spTgt spid="37"/>
                                        </p:tgtEl>
                                      </p:cBhvr>
                                    </p:animEffect>
                                  </p:childTnLst>
                                </p:cTn>
                              </p:par>
                              <p:par>
                                <p:cTn id="171" presetID="53" presetClass="entr" presetSubtype="528" fill="hold" grpId="0" nodeType="withEffect">
                                  <p:stCondLst>
                                    <p:cond delay="300"/>
                                  </p:stCondLst>
                                  <p:childTnLst>
                                    <p:set>
                                      <p:cBhvr>
                                        <p:cTn id="172" dur="1" fill="hold">
                                          <p:stCondLst>
                                            <p:cond delay="0"/>
                                          </p:stCondLst>
                                        </p:cTn>
                                        <p:tgtEl>
                                          <p:spTgt spid="38"/>
                                        </p:tgtEl>
                                        <p:attrNameLst>
                                          <p:attrName>style.visibility</p:attrName>
                                        </p:attrNameLst>
                                      </p:cBhvr>
                                      <p:to>
                                        <p:strVal val="visible"/>
                                      </p:to>
                                    </p:set>
                                    <p:anim calcmode="lin" valueType="num">
                                      <p:cBhvr>
                                        <p:cTn id="173" dur="750" fill="hold"/>
                                        <p:tgtEl>
                                          <p:spTgt spid="38"/>
                                        </p:tgtEl>
                                        <p:attrNameLst>
                                          <p:attrName>ppt_w</p:attrName>
                                        </p:attrNameLst>
                                      </p:cBhvr>
                                      <p:tavLst>
                                        <p:tav tm="0">
                                          <p:val>
                                            <p:fltVal val="0"/>
                                          </p:val>
                                        </p:tav>
                                        <p:tav tm="100000">
                                          <p:val>
                                            <p:strVal val="#ppt_w"/>
                                          </p:val>
                                        </p:tav>
                                      </p:tavLst>
                                    </p:anim>
                                    <p:anim calcmode="lin" valueType="num">
                                      <p:cBhvr>
                                        <p:cTn id="174" dur="750" fill="hold"/>
                                        <p:tgtEl>
                                          <p:spTgt spid="38"/>
                                        </p:tgtEl>
                                        <p:attrNameLst>
                                          <p:attrName>ppt_h</p:attrName>
                                        </p:attrNameLst>
                                      </p:cBhvr>
                                      <p:tavLst>
                                        <p:tav tm="0">
                                          <p:val>
                                            <p:fltVal val="0"/>
                                          </p:val>
                                        </p:tav>
                                        <p:tav tm="100000">
                                          <p:val>
                                            <p:strVal val="#ppt_h"/>
                                          </p:val>
                                        </p:tav>
                                      </p:tavLst>
                                    </p:anim>
                                    <p:animEffect transition="in" filter="fade">
                                      <p:cBhvr>
                                        <p:cTn id="175" dur="750"/>
                                        <p:tgtEl>
                                          <p:spTgt spid="38"/>
                                        </p:tgtEl>
                                      </p:cBhvr>
                                    </p:animEffect>
                                    <p:anim calcmode="lin" valueType="num">
                                      <p:cBhvr>
                                        <p:cTn id="176" dur="750" fill="hold"/>
                                        <p:tgtEl>
                                          <p:spTgt spid="38"/>
                                        </p:tgtEl>
                                        <p:attrNameLst>
                                          <p:attrName>ppt_x</p:attrName>
                                        </p:attrNameLst>
                                      </p:cBhvr>
                                      <p:tavLst>
                                        <p:tav tm="0">
                                          <p:val>
                                            <p:fltVal val="0.5"/>
                                          </p:val>
                                        </p:tav>
                                        <p:tav tm="100000">
                                          <p:val>
                                            <p:strVal val="#ppt_x"/>
                                          </p:val>
                                        </p:tav>
                                      </p:tavLst>
                                    </p:anim>
                                    <p:anim calcmode="lin" valueType="num">
                                      <p:cBhvr>
                                        <p:cTn id="177" dur="750" fill="hold"/>
                                        <p:tgtEl>
                                          <p:spTgt spid="38"/>
                                        </p:tgtEl>
                                        <p:attrNameLst>
                                          <p:attrName>ppt_y</p:attrName>
                                        </p:attrNameLst>
                                      </p:cBhvr>
                                      <p:tavLst>
                                        <p:tav tm="0">
                                          <p:val>
                                            <p:fltVal val="0.5"/>
                                          </p:val>
                                        </p:tav>
                                        <p:tav tm="100000">
                                          <p:val>
                                            <p:strVal val="#ppt_y"/>
                                          </p:val>
                                        </p:tav>
                                      </p:tavLst>
                                    </p:anim>
                                  </p:childTnLst>
                                </p:cTn>
                              </p:par>
                              <p:par>
                                <p:cTn id="178" presetID="8" presetClass="emph" presetSubtype="0" fill="hold" nodeType="withEffect">
                                  <p:stCondLst>
                                    <p:cond delay="800"/>
                                  </p:stCondLst>
                                  <p:childTnLst>
                                    <p:animRot by="21600000">
                                      <p:cBhvr>
                                        <p:cTn id="179" dur="3500" fill="hold"/>
                                        <p:tgtEl>
                                          <p:spTgt spid="4"/>
                                        </p:tgtEl>
                                        <p:attrNameLst>
                                          <p:attrName>r</p:attrName>
                                        </p:attrNameLst>
                                      </p:cBhvr>
                                    </p:animRot>
                                  </p:childTnLst>
                                </p:cTn>
                              </p:par>
                              <p:par>
                                <p:cTn id="180" presetID="8" presetClass="emph" presetSubtype="0" fill="hold" nodeType="withEffect">
                                  <p:stCondLst>
                                    <p:cond delay="1250"/>
                                  </p:stCondLst>
                                  <p:childTnLst>
                                    <p:animRot by="-21600000">
                                      <p:cBhvr>
                                        <p:cTn id="181" dur="3500" fill="hold"/>
                                        <p:tgtEl>
                                          <p:spTgt spid="54"/>
                                        </p:tgtEl>
                                        <p:attrNameLst>
                                          <p:attrName>r</p:attrName>
                                        </p:attrNameLst>
                                      </p:cBhvr>
                                    </p:animRot>
                                  </p:childTnLst>
                                </p:cTn>
                              </p:par>
                              <p:par>
                                <p:cTn id="182" presetID="53" presetClass="exit" presetSubtype="32" fill="hold" grpId="1" nodeType="withEffect">
                                  <p:stCondLst>
                                    <p:cond delay="1250"/>
                                  </p:stCondLst>
                                  <p:childTnLst>
                                    <p:anim calcmode="lin" valueType="num">
                                      <p:cBhvr>
                                        <p:cTn id="183" dur="1000"/>
                                        <p:tgtEl>
                                          <p:spTgt spid="108"/>
                                        </p:tgtEl>
                                        <p:attrNameLst>
                                          <p:attrName>ppt_w</p:attrName>
                                        </p:attrNameLst>
                                      </p:cBhvr>
                                      <p:tavLst>
                                        <p:tav tm="0">
                                          <p:val>
                                            <p:strVal val="ppt_w"/>
                                          </p:val>
                                        </p:tav>
                                        <p:tav tm="100000">
                                          <p:val>
                                            <p:fltVal val="0"/>
                                          </p:val>
                                        </p:tav>
                                      </p:tavLst>
                                    </p:anim>
                                    <p:anim calcmode="lin" valueType="num">
                                      <p:cBhvr>
                                        <p:cTn id="184" dur="1000"/>
                                        <p:tgtEl>
                                          <p:spTgt spid="108"/>
                                        </p:tgtEl>
                                        <p:attrNameLst>
                                          <p:attrName>ppt_h</p:attrName>
                                        </p:attrNameLst>
                                      </p:cBhvr>
                                      <p:tavLst>
                                        <p:tav tm="0">
                                          <p:val>
                                            <p:strVal val="ppt_h"/>
                                          </p:val>
                                        </p:tav>
                                        <p:tav tm="100000">
                                          <p:val>
                                            <p:fltVal val="0"/>
                                          </p:val>
                                        </p:tav>
                                      </p:tavLst>
                                    </p:anim>
                                    <p:animEffect transition="out" filter="fade">
                                      <p:cBhvr>
                                        <p:cTn id="185" dur="1000"/>
                                        <p:tgtEl>
                                          <p:spTgt spid="108"/>
                                        </p:tgtEl>
                                      </p:cBhvr>
                                    </p:animEffect>
                                    <p:set>
                                      <p:cBhvr>
                                        <p:cTn id="186" dur="1" fill="hold">
                                          <p:stCondLst>
                                            <p:cond delay="999"/>
                                          </p:stCondLst>
                                        </p:cTn>
                                        <p:tgtEl>
                                          <p:spTgt spid="108"/>
                                        </p:tgtEl>
                                        <p:attrNameLst>
                                          <p:attrName>style.visibility</p:attrName>
                                        </p:attrNameLst>
                                      </p:cBhvr>
                                      <p:to>
                                        <p:strVal val="hidden"/>
                                      </p:to>
                                    </p:set>
                                  </p:childTnLst>
                                </p:cTn>
                              </p:par>
                              <p:par>
                                <p:cTn id="187" presetID="26" presetClass="emph" presetSubtype="0" repeatCount="3000" fill="hold" nodeType="withEffect">
                                  <p:stCondLst>
                                    <p:cond delay="500"/>
                                  </p:stCondLst>
                                  <p:childTnLst>
                                    <p:animEffect transition="out" filter="fade">
                                      <p:cBhvr>
                                        <p:cTn id="188" dur="367" tmFilter="0, 0; .2, .5; .8, .5; 1, 0"/>
                                        <p:tgtEl>
                                          <p:spTgt spid="126"/>
                                        </p:tgtEl>
                                      </p:cBhvr>
                                    </p:animEffect>
                                    <p:animScale>
                                      <p:cBhvr>
                                        <p:cTn id="189" dur="183" autoRev="1" fill="hold"/>
                                        <p:tgtEl>
                                          <p:spTgt spid="126"/>
                                        </p:tgtEl>
                                      </p:cBhvr>
                                      <p:by x="105000" y="105000"/>
                                    </p:animScale>
                                  </p:childTnLst>
                                </p:cTn>
                              </p:par>
                              <p:par>
                                <p:cTn id="190" presetID="10" presetClass="exit" presetSubtype="0" fill="hold" nodeType="withEffect">
                                  <p:stCondLst>
                                    <p:cond delay="2000"/>
                                  </p:stCondLst>
                                  <p:childTnLst>
                                    <p:animEffect transition="out" filter="fade">
                                      <p:cBhvr>
                                        <p:cTn id="191" dur="500"/>
                                        <p:tgtEl>
                                          <p:spTgt spid="126"/>
                                        </p:tgtEl>
                                      </p:cBhvr>
                                    </p:animEffect>
                                    <p:set>
                                      <p:cBhvr>
                                        <p:cTn id="192" dur="1" fill="hold">
                                          <p:stCondLst>
                                            <p:cond delay="499"/>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19" grpId="0" bldLvl="0" animBg="1"/>
      <p:bldP spid="22" grpId="0" bldLvl="0" animBg="1"/>
      <p:bldP spid="108" grpId="0" bldLvl="0" animBg="1"/>
      <p:bldP spid="108" grpId="1" bldLvl="0" animBg="1"/>
      <p:bldP spid="109" grpId="0" bldLvl="0" animBg="1"/>
      <p:bldP spid="110" grpId="0" bldLvl="0" animBg="1"/>
      <p:bldP spid="132" grpId="0"/>
      <p:bldP spid="96" grpId="0" bldLvl="0" animBg="1"/>
      <p:bldP spid="37" grpId="0"/>
      <p:bldP spid="38" grpId="0" bldLvl="0" animBg="1"/>
      <p:bldP spid="31" grpId="0" bldLvl="0" animBg="1"/>
      <p:bldP spid="31" grpId="1" bldLvl="0" animBg="1"/>
      <p:bldP spid="98" grpId="0"/>
      <p:bldP spid="101" grpId="0"/>
      <p:bldP spid="10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endParaRPr lang="zh-CN" altLang="en-US" sz="1200" dirty="0">
                <a:solidFill>
                  <a:schemeClr val="tx2">
                    <a:lumMod val="10000"/>
                    <a:lumOff val="90000"/>
                  </a:schemeClr>
                </a:solidFill>
                <a:latin typeface="+mn-lt"/>
                <a:ea typeface="+mn-ea"/>
                <a:cs typeface="+mn-ea"/>
                <a:sym typeface="+mn-lt"/>
              </a:endParaRP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sp>
        <p:nvSpPr>
          <p:cNvPr id="56" name="Shape 1204"/>
          <p:cNvSpPr/>
          <p:nvPr/>
        </p:nvSpPr>
        <p:spPr>
          <a:xfrm>
            <a:off x="821982" y="1388101"/>
            <a:ext cx="10482549" cy="373692"/>
          </a:xfrm>
          <a:prstGeom prst="rect">
            <a:avLst/>
          </a:prstGeom>
          <a:ln w="12700">
            <a:miter lim="400000"/>
          </a:ln>
        </p:spPr>
        <p:txBody>
          <a:bodyPr lIns="0" tIns="0" rIns="0" bIns="0">
            <a:spAutoFit/>
          </a:bodyPr>
          <a:lstStyle/>
          <a:p>
            <a:pPr algn="l" defTabSz="323215">
              <a:spcBef>
                <a:spcPts val="850"/>
              </a:spcBef>
              <a:defRPr sz="1800"/>
            </a:pPr>
            <a:r>
              <a:rPr sz="1215" dirty="0" err="1">
                <a:solidFill>
                  <a:schemeClr val="bg1"/>
                </a:solidFill>
                <a:cs typeface="+mn-ea"/>
                <a:sym typeface="+mn-lt"/>
              </a:rPr>
              <a:t>volutpat</a:t>
            </a:r>
            <a:r>
              <a:rPr sz="1215" dirty="0">
                <a:solidFill>
                  <a:schemeClr val="bg1"/>
                </a:solidFill>
                <a:cs typeface="+mn-ea"/>
                <a:sym typeface="+mn-lt"/>
              </a:rPr>
              <a:t> </a:t>
            </a:r>
            <a:r>
              <a:rPr sz="1215" dirty="0" err="1">
                <a:solidFill>
                  <a:schemeClr val="bg1"/>
                </a:solidFill>
                <a:cs typeface="+mn-ea"/>
                <a:sym typeface="+mn-lt"/>
              </a:rPr>
              <a:t>quis</a:t>
            </a:r>
            <a:r>
              <a:rPr sz="1215" dirty="0">
                <a:solidFill>
                  <a:schemeClr val="bg1"/>
                </a:solidFill>
                <a:cs typeface="+mn-ea"/>
                <a:sym typeface="+mn-lt"/>
              </a:rPr>
              <a:t> </a:t>
            </a:r>
            <a:r>
              <a:rPr sz="1215" dirty="0" err="1">
                <a:solidFill>
                  <a:schemeClr val="bg1"/>
                </a:solidFill>
                <a:cs typeface="+mn-ea"/>
                <a:sym typeface="+mn-lt"/>
              </a:rPr>
              <a:t>venenatis</a:t>
            </a:r>
            <a:r>
              <a:rPr sz="1215" dirty="0">
                <a:solidFill>
                  <a:schemeClr val="bg1"/>
                </a:solidFill>
                <a:cs typeface="+mn-ea"/>
                <a:sym typeface="+mn-lt"/>
              </a:rPr>
              <a:t> non, </a:t>
            </a:r>
            <a:r>
              <a:rPr sz="1215" dirty="0" err="1">
                <a:solidFill>
                  <a:schemeClr val="bg1"/>
                </a:solidFill>
                <a:cs typeface="+mn-ea"/>
                <a:sym typeface="+mn-lt"/>
              </a:rPr>
              <a:t>adipiscing</a:t>
            </a:r>
            <a:r>
              <a:rPr sz="1215" dirty="0">
                <a:solidFill>
                  <a:schemeClr val="bg1"/>
                </a:solidFill>
                <a:cs typeface="+mn-ea"/>
                <a:sym typeface="+mn-lt"/>
              </a:rPr>
              <a:t> </a:t>
            </a:r>
            <a:r>
              <a:rPr sz="1215" dirty="0" err="1">
                <a:solidFill>
                  <a:schemeClr val="bg1"/>
                </a:solidFill>
                <a:cs typeface="+mn-ea"/>
                <a:sym typeface="+mn-lt"/>
              </a:rPr>
              <a:t>quis</a:t>
            </a:r>
            <a:r>
              <a:rPr sz="1215" dirty="0">
                <a:solidFill>
                  <a:schemeClr val="bg1"/>
                </a:solidFill>
                <a:cs typeface="+mn-ea"/>
                <a:sym typeface="+mn-lt"/>
              </a:rPr>
              <a:t> </a:t>
            </a:r>
            <a:r>
              <a:rPr sz="1215" dirty="0" err="1">
                <a:solidFill>
                  <a:schemeClr val="bg1"/>
                </a:solidFill>
                <a:cs typeface="+mn-ea"/>
                <a:sym typeface="+mn-lt"/>
              </a:rPr>
              <a:t>orci</a:t>
            </a:r>
            <a:r>
              <a:rPr sz="1215" dirty="0">
                <a:solidFill>
                  <a:schemeClr val="bg1"/>
                </a:solidFill>
                <a:cs typeface="+mn-ea"/>
                <a:sym typeface="+mn-lt"/>
              </a:rPr>
              <a:t>. Integer </a:t>
            </a:r>
            <a:r>
              <a:rPr sz="1215" dirty="0" err="1">
                <a:solidFill>
                  <a:schemeClr val="bg1"/>
                </a:solidFill>
                <a:cs typeface="+mn-ea"/>
                <a:sym typeface="+mn-lt"/>
              </a:rPr>
              <a:t>condimentum</a:t>
            </a:r>
            <a:r>
              <a:rPr sz="1215" dirty="0">
                <a:solidFill>
                  <a:schemeClr val="bg1"/>
                </a:solidFill>
                <a:cs typeface="+mn-ea"/>
                <a:sym typeface="+mn-lt"/>
              </a:rPr>
              <a:t> </a:t>
            </a:r>
            <a:r>
              <a:rPr sz="1215" dirty="0" err="1">
                <a:solidFill>
                  <a:schemeClr val="bg1"/>
                </a:solidFill>
                <a:cs typeface="+mn-ea"/>
                <a:sym typeface="+mn-lt"/>
              </a:rPr>
              <a:t>leo</a:t>
            </a:r>
            <a:r>
              <a:rPr sz="1215" dirty="0">
                <a:solidFill>
                  <a:schemeClr val="bg1"/>
                </a:solidFill>
                <a:cs typeface="+mn-ea"/>
                <a:sym typeface="+mn-lt"/>
              </a:rPr>
              <a:t> </a:t>
            </a:r>
            <a:r>
              <a:rPr sz="1215" dirty="0" err="1">
                <a:solidFill>
                  <a:schemeClr val="bg1"/>
                </a:solidFill>
                <a:cs typeface="+mn-ea"/>
                <a:sym typeface="+mn-lt"/>
              </a:rPr>
              <a:t>ut</a:t>
            </a:r>
            <a:r>
              <a:rPr sz="1215" dirty="0">
                <a:solidFill>
                  <a:schemeClr val="bg1"/>
                </a:solidFill>
                <a:cs typeface="+mn-ea"/>
                <a:sym typeface="+mn-lt"/>
              </a:rPr>
              <a:t> </a:t>
            </a:r>
            <a:r>
              <a:rPr sz="1215" dirty="0" err="1">
                <a:solidFill>
                  <a:schemeClr val="bg1"/>
                </a:solidFill>
                <a:cs typeface="+mn-ea"/>
                <a:sym typeface="+mn-lt"/>
              </a:rPr>
              <a:t>erat</a:t>
            </a:r>
            <a:r>
              <a:rPr sz="1215" dirty="0">
                <a:solidFill>
                  <a:schemeClr val="bg1"/>
                </a:solidFill>
                <a:cs typeface="+mn-ea"/>
                <a:sym typeface="+mn-lt"/>
              </a:rPr>
              <a:t> </a:t>
            </a:r>
            <a:r>
              <a:rPr sz="1215" dirty="0" err="1">
                <a:solidFill>
                  <a:schemeClr val="bg1"/>
                </a:solidFill>
                <a:cs typeface="+mn-ea"/>
                <a:sym typeface="+mn-lt"/>
              </a:rPr>
              <a:t>ultrices</a:t>
            </a:r>
            <a:r>
              <a:rPr sz="1215" dirty="0">
                <a:solidFill>
                  <a:schemeClr val="bg1"/>
                </a:solidFill>
                <a:cs typeface="+mn-ea"/>
                <a:sym typeface="+mn-lt"/>
              </a:rPr>
              <a:t> </a:t>
            </a:r>
            <a:r>
              <a:rPr sz="1215" dirty="0" err="1">
                <a:solidFill>
                  <a:schemeClr val="bg1"/>
                </a:solidFill>
                <a:cs typeface="+mn-ea"/>
                <a:sym typeface="+mn-lt"/>
              </a:rPr>
              <a:t>mollis</a:t>
            </a:r>
            <a:r>
              <a:rPr sz="1215" dirty="0">
                <a:solidFill>
                  <a:schemeClr val="bg1"/>
                </a:solidFill>
                <a:cs typeface="+mn-ea"/>
                <a:sym typeface="+mn-lt"/>
              </a:rPr>
              <a:t>. </a:t>
            </a:r>
            <a:r>
              <a:rPr sz="1215" dirty="0" err="1">
                <a:solidFill>
                  <a:schemeClr val="bg1"/>
                </a:solidFill>
                <a:cs typeface="+mn-ea"/>
                <a:sym typeface="+mn-lt"/>
              </a:rPr>
              <a:t>Nunc</a:t>
            </a:r>
            <a:r>
              <a:rPr sz="1215" dirty="0">
                <a:solidFill>
                  <a:schemeClr val="bg1"/>
                </a:solidFill>
                <a:cs typeface="+mn-ea"/>
                <a:sym typeface="+mn-lt"/>
              </a:rPr>
              <a:t> </a:t>
            </a:r>
            <a:r>
              <a:rPr sz="1215" dirty="0" err="1">
                <a:solidFill>
                  <a:schemeClr val="bg1"/>
                </a:solidFill>
                <a:cs typeface="+mn-ea"/>
                <a:sym typeface="+mn-lt"/>
              </a:rPr>
              <a:t>ut</a:t>
            </a:r>
            <a:r>
              <a:rPr sz="1215" dirty="0">
                <a:solidFill>
                  <a:schemeClr val="bg1"/>
                </a:solidFill>
                <a:cs typeface="+mn-ea"/>
                <a:sym typeface="+mn-lt"/>
              </a:rPr>
              <a:t> quam </a:t>
            </a:r>
            <a:r>
              <a:rPr sz="1215" dirty="0" err="1">
                <a:solidFill>
                  <a:schemeClr val="bg1"/>
                </a:solidFill>
                <a:cs typeface="+mn-ea"/>
                <a:sym typeface="+mn-lt"/>
              </a:rPr>
              <a:t>adipiscing</a:t>
            </a:r>
            <a:r>
              <a:rPr sz="1215" dirty="0">
                <a:solidFill>
                  <a:schemeClr val="bg1"/>
                </a:solidFill>
                <a:cs typeface="+mn-ea"/>
                <a:sym typeface="+mn-lt"/>
              </a:rPr>
              <a:t>, </a:t>
            </a:r>
            <a:r>
              <a:rPr sz="1215" dirty="0" err="1">
                <a:solidFill>
                  <a:schemeClr val="bg1"/>
                </a:solidFill>
                <a:cs typeface="+mn-ea"/>
                <a:sym typeface="+mn-lt"/>
              </a:rPr>
              <a:t>elementum</a:t>
            </a:r>
            <a:r>
              <a:rPr sz="1215" dirty="0">
                <a:solidFill>
                  <a:schemeClr val="bg1"/>
                </a:solidFill>
                <a:cs typeface="+mn-ea"/>
                <a:sym typeface="+mn-lt"/>
              </a:rPr>
              <a:t> </a:t>
            </a:r>
            <a:r>
              <a:rPr sz="1215" dirty="0" err="1">
                <a:solidFill>
                  <a:schemeClr val="bg1"/>
                </a:solidFill>
                <a:cs typeface="+mn-ea"/>
                <a:sym typeface="+mn-lt"/>
              </a:rPr>
              <a:t>enim</a:t>
            </a:r>
            <a:r>
              <a:rPr sz="1215" dirty="0">
                <a:solidFill>
                  <a:schemeClr val="bg1"/>
                </a:solidFill>
                <a:cs typeface="+mn-ea"/>
                <a:sym typeface="+mn-lt"/>
              </a:rPr>
              <a:t> ac, </a:t>
            </a:r>
            <a:r>
              <a:rPr sz="1215" dirty="0" err="1">
                <a:solidFill>
                  <a:schemeClr val="bg1"/>
                </a:solidFill>
                <a:cs typeface="+mn-ea"/>
                <a:sym typeface="+mn-lt"/>
              </a:rPr>
              <a:t>ullamcorper</a:t>
            </a:r>
            <a:r>
              <a:rPr sz="1215" dirty="0">
                <a:solidFill>
                  <a:schemeClr val="bg1"/>
                </a:solidFill>
                <a:cs typeface="+mn-ea"/>
                <a:sym typeface="+mn-lt"/>
              </a:rPr>
              <a:t> magna. </a:t>
            </a:r>
            <a:r>
              <a:rPr sz="1215" dirty="0" err="1">
                <a:solidFill>
                  <a:schemeClr val="bg1"/>
                </a:solidFill>
                <a:cs typeface="+mn-ea"/>
                <a:sym typeface="+mn-lt"/>
              </a:rPr>
              <a:t>Curabitur</a:t>
            </a:r>
            <a:r>
              <a:rPr sz="1215" dirty="0">
                <a:solidFill>
                  <a:schemeClr val="bg1"/>
                </a:solidFill>
                <a:cs typeface="+mn-ea"/>
                <a:sym typeface="+mn-lt"/>
              </a:rPr>
              <a:t> a </a:t>
            </a:r>
            <a:r>
              <a:rPr sz="1215" dirty="0" err="1">
                <a:solidFill>
                  <a:schemeClr val="bg1"/>
                </a:solidFill>
                <a:cs typeface="+mn-ea"/>
                <a:sym typeface="+mn-lt"/>
              </a:rPr>
              <a:t>felis</a:t>
            </a:r>
            <a:r>
              <a:rPr sz="1215" dirty="0">
                <a:solidFill>
                  <a:schemeClr val="bg1"/>
                </a:solidFill>
                <a:cs typeface="+mn-ea"/>
                <a:sym typeface="+mn-lt"/>
              </a:rPr>
              <a:t> </a:t>
            </a:r>
            <a:r>
              <a:rPr sz="1215" dirty="0" err="1">
                <a:solidFill>
                  <a:schemeClr val="bg1"/>
                </a:solidFill>
                <a:cs typeface="+mn-ea"/>
                <a:sym typeface="+mn-lt"/>
              </a:rPr>
              <a:t>eu</a:t>
            </a:r>
            <a:r>
              <a:rPr sz="1215" dirty="0">
                <a:solidFill>
                  <a:schemeClr val="bg1"/>
                </a:solidFill>
                <a:cs typeface="+mn-ea"/>
                <a:sym typeface="+mn-lt"/>
              </a:rPr>
              <a:t> </a:t>
            </a:r>
            <a:r>
              <a:rPr sz="1215" dirty="0" err="1">
                <a:solidFill>
                  <a:schemeClr val="bg1"/>
                </a:solidFill>
                <a:cs typeface="+mn-ea"/>
                <a:sym typeface="+mn-lt"/>
              </a:rPr>
              <a:t>tellus</a:t>
            </a:r>
            <a:r>
              <a:rPr sz="1215" dirty="0">
                <a:solidFill>
                  <a:schemeClr val="bg1"/>
                </a:solidFill>
                <a:cs typeface="+mn-ea"/>
                <a:sym typeface="+mn-lt"/>
              </a:rPr>
              <a:t> </a:t>
            </a:r>
            <a:r>
              <a:rPr sz="1215" dirty="0" err="1">
                <a:solidFill>
                  <a:schemeClr val="bg1"/>
                </a:solidFill>
                <a:cs typeface="+mn-ea"/>
                <a:sym typeface="+mn-lt"/>
              </a:rPr>
              <a:t>tincidunt</a:t>
            </a:r>
            <a:r>
              <a:rPr sz="1215" dirty="0">
                <a:solidFill>
                  <a:schemeClr val="bg1"/>
                </a:solidFill>
                <a:cs typeface="+mn-ea"/>
                <a:sym typeface="+mn-lt"/>
              </a:rPr>
              <a:t> </a:t>
            </a:r>
            <a:r>
              <a:rPr sz="1215" dirty="0" err="1">
                <a:solidFill>
                  <a:schemeClr val="bg1"/>
                </a:solidFill>
                <a:cs typeface="+mn-ea"/>
                <a:sym typeface="+mn-lt"/>
              </a:rPr>
              <a:t>rhoncus</a:t>
            </a:r>
            <a:r>
              <a:rPr sz="1215" dirty="0">
                <a:solidFill>
                  <a:schemeClr val="bg1"/>
                </a:solidFill>
                <a:cs typeface="+mn-ea"/>
                <a:sym typeface="+mn-lt"/>
              </a:rPr>
              <a:t>.</a:t>
            </a:r>
          </a:p>
        </p:txBody>
      </p:sp>
      <p:grpSp>
        <p:nvGrpSpPr>
          <p:cNvPr id="57" name="Group 1229"/>
          <p:cNvGrpSpPr/>
          <p:nvPr/>
        </p:nvGrpSpPr>
        <p:grpSpPr>
          <a:xfrm>
            <a:off x="4720186" y="2547019"/>
            <a:ext cx="2364026" cy="3795602"/>
            <a:chOff x="0" y="0"/>
            <a:chExt cx="4728052" cy="7608661"/>
          </a:xfrm>
        </p:grpSpPr>
        <p:pic>
          <p:nvPicPr>
            <p:cNvPr id="58" name="mockup_0014_iPad_FRONT_black.png"/>
            <p:cNvPicPr/>
            <p:nvPr/>
          </p:nvPicPr>
          <p:blipFill>
            <a:blip r:embed="rId3" cstate="email"/>
            <a:stretch>
              <a:fillRect/>
            </a:stretch>
          </p:blipFill>
          <p:spPr>
            <a:xfrm>
              <a:off x="0" y="0"/>
              <a:ext cx="4728052" cy="7608661"/>
            </a:xfrm>
            <a:prstGeom prst="rect">
              <a:avLst/>
            </a:prstGeom>
            <a:ln w="12700" cap="flat">
              <a:noFill/>
              <a:miter lim="400000"/>
              <a:headEnd/>
              <a:tailEnd/>
            </a:ln>
            <a:effectLst/>
          </p:spPr>
        </p:pic>
        <p:pic>
          <p:nvPicPr>
            <p:cNvPr id="59" name="life_in_desert-2560x1440.jpg"/>
            <p:cNvPicPr/>
            <p:nvPr/>
          </p:nvPicPr>
          <p:blipFill>
            <a:blip r:embed="rId4" cstate="print">
              <a:extLst>
                <a:ext uri="{28A0092B-C50C-407E-A947-70E740481C1C}">
                  <a14:useLocalDpi xmlns:a14="http://schemas.microsoft.com/office/drawing/2010/main" val="0"/>
                </a:ext>
              </a:extLst>
            </a:blip>
            <a:stretch>
              <a:fillRect/>
            </a:stretch>
          </p:blipFill>
          <p:spPr>
            <a:xfrm>
              <a:off x="283746" y="592596"/>
              <a:ext cx="4130538" cy="5484668"/>
            </a:xfrm>
            <a:prstGeom prst="rect">
              <a:avLst/>
            </a:prstGeom>
            <a:ln w="12700" cap="flat">
              <a:noFill/>
              <a:miter lim="400000"/>
              <a:headEnd/>
              <a:tailEnd/>
            </a:ln>
            <a:effectLst/>
          </p:spPr>
        </p:pic>
      </p:grpSp>
      <p:grpSp>
        <p:nvGrpSpPr>
          <p:cNvPr id="60" name="组合 59"/>
          <p:cNvGrpSpPr/>
          <p:nvPr/>
        </p:nvGrpSpPr>
        <p:grpSpPr>
          <a:xfrm>
            <a:off x="1125542" y="2532062"/>
            <a:ext cx="3367187" cy="1173879"/>
            <a:chOff x="2251083" y="5059997"/>
            <a:chExt cx="6734374" cy="2353155"/>
          </a:xfrm>
        </p:grpSpPr>
        <p:sp>
          <p:nvSpPr>
            <p:cNvPr id="61" name="Shape 1207"/>
            <p:cNvSpPr/>
            <p:nvPr/>
          </p:nvSpPr>
          <p:spPr>
            <a:xfrm>
              <a:off x="7797609" y="5059997"/>
              <a:ext cx="1187848" cy="1187848"/>
            </a:xfrm>
            <a:prstGeom prst="roundRect">
              <a:avLst>
                <a:gd name="adj" fmla="val 20667"/>
              </a:avLst>
            </a:prstGeom>
            <a:solidFill>
              <a:schemeClr val="bg1">
                <a:alpha val="50000"/>
              </a:schemeClr>
            </a:solidFill>
            <a:ln w="12700">
              <a:miter lim="400000"/>
            </a:ln>
          </p:spPr>
          <p:txBody>
            <a:bodyPr lIns="0" tIns="0" rIns="0" bIns="0" anchor="ctr"/>
            <a:lstStyle/>
            <a:p>
              <a:pPr lvl="0">
                <a:defRPr sz="3200">
                  <a:solidFill>
                    <a:srgbClr val="FFFFFF"/>
                  </a:solidFill>
                </a:defRPr>
              </a:pPr>
              <a:endParaRPr sz="2285" dirty="0">
                <a:solidFill>
                  <a:schemeClr val="bg1"/>
                </a:solidFill>
                <a:cs typeface="+mn-ea"/>
                <a:sym typeface="+mn-lt"/>
              </a:endParaRPr>
            </a:p>
          </p:txBody>
        </p:sp>
        <p:sp>
          <p:nvSpPr>
            <p:cNvPr id="62" name="Shape 1208"/>
            <p:cNvSpPr/>
            <p:nvPr/>
          </p:nvSpPr>
          <p:spPr>
            <a:xfrm>
              <a:off x="8046273" y="5248427"/>
              <a:ext cx="719098" cy="823579"/>
            </a:xfrm>
            <a:prstGeom prst="rect">
              <a:avLst/>
            </a:prstGeom>
            <a:ln w="12700">
              <a:miter lim="400000"/>
            </a:ln>
          </p:spPr>
          <p:txBody>
            <a:bodyPr wrap="none" lIns="51036" tIns="51036" rIns="51036" bIns="51036" anchor="ctr">
              <a:spAutoFit/>
            </a:bodyP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sz="2000" dirty="0">
                  <a:solidFill>
                    <a:schemeClr val="bg1"/>
                  </a:solidFill>
                  <a:latin typeface="+mn-lt"/>
                  <a:ea typeface="+mn-ea"/>
                  <a:cs typeface="+mn-ea"/>
                  <a:sym typeface="+mn-lt"/>
                </a:rPr>
                <a:t></a:t>
              </a:r>
            </a:p>
          </p:txBody>
        </p:sp>
        <p:sp>
          <p:nvSpPr>
            <p:cNvPr id="63" name="Shape 1209"/>
            <p:cNvSpPr/>
            <p:nvPr/>
          </p:nvSpPr>
          <p:spPr>
            <a:xfrm>
              <a:off x="2756107" y="5166878"/>
              <a:ext cx="4699078" cy="374551"/>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lvl="0">
                <a:lnSpc>
                  <a:spcPct val="100000"/>
                </a:lnSpc>
                <a:defRPr sz="1800" b="0">
                  <a:solidFill>
                    <a:srgbClr val="000000"/>
                  </a:solidFill>
                </a:defRPr>
              </a:pPr>
              <a:r>
                <a:rPr sz="1215" dirty="0">
                  <a:solidFill>
                    <a:schemeClr val="bg1"/>
                  </a:solidFill>
                  <a:latin typeface="+mn-lt"/>
                  <a:ea typeface="+mn-ea"/>
                  <a:cs typeface="+mn-ea"/>
                  <a:sym typeface="+mn-lt"/>
                </a:rPr>
                <a:t>Mail Marketing</a:t>
              </a:r>
            </a:p>
          </p:txBody>
        </p:sp>
        <p:sp>
          <p:nvSpPr>
            <p:cNvPr id="64" name="Shape 1210"/>
            <p:cNvSpPr/>
            <p:nvPr/>
          </p:nvSpPr>
          <p:spPr>
            <a:xfrm>
              <a:off x="2768805" y="5682575"/>
              <a:ext cx="4699078" cy="792804"/>
            </a:xfrm>
            <a:prstGeom prst="rect">
              <a:avLst/>
            </a:prstGeom>
            <a:ln w="12700">
              <a:miter lim="400000"/>
            </a:ln>
          </p:spPr>
          <p:txBody>
            <a:bodyPr lIns="0" tIns="0" rIns="0" bIns="0">
              <a:spAutoFit/>
            </a:bodyPr>
            <a:lstStyle>
              <a:lvl1pPr algn="r" defTabSz="647700">
                <a:lnSpc>
                  <a:spcPct val="120000"/>
                </a:lnSpc>
                <a:spcBef>
                  <a:spcPts val="1700"/>
                </a:spcBef>
                <a:defRPr sz="1800" b="1">
                  <a:solidFill>
                    <a:srgbClr val="3E4147"/>
                  </a:solidFill>
                  <a:latin typeface="Lato"/>
                  <a:ea typeface="Lato"/>
                  <a:cs typeface="Lato"/>
                  <a:sym typeface="Lato"/>
                </a:defRPr>
              </a:lvl1pPr>
            </a:lstStyle>
            <a:p>
              <a:pPr lvl="0">
                <a:lnSpc>
                  <a:spcPct val="100000"/>
                </a:lnSpc>
                <a:defRPr b="0">
                  <a:solidFill>
                    <a:srgbClr val="000000"/>
                  </a:solidFill>
                </a:defRPr>
              </a:pPr>
              <a:r>
                <a:rPr sz="1285" dirty="0">
                  <a:solidFill>
                    <a:schemeClr val="bg1"/>
                  </a:solidFill>
                  <a:latin typeface="+mn-lt"/>
                  <a:ea typeface="+mn-ea"/>
                  <a:cs typeface="+mn-ea"/>
                  <a:sym typeface="+mn-lt"/>
                </a:rPr>
                <a:t>Put your Amazing Sub Title Here</a:t>
              </a:r>
            </a:p>
          </p:txBody>
        </p:sp>
        <p:sp>
          <p:nvSpPr>
            <p:cNvPr id="65" name="矩形 64"/>
            <p:cNvSpPr/>
            <p:nvPr/>
          </p:nvSpPr>
          <p:spPr>
            <a:xfrm>
              <a:off x="2251083" y="6104408"/>
              <a:ext cx="5204100" cy="1308744"/>
            </a:xfrm>
            <a:prstGeom prst="rect">
              <a:avLst/>
            </a:prstGeom>
          </p:spPr>
          <p:txBody>
            <a:bodyPr wrap="square">
              <a:spAutoFit/>
            </a:bodyPr>
            <a:lstStyle/>
            <a:p>
              <a:pPr algn="r"/>
              <a:r>
                <a:rPr lang="zh-CN" altLang="en-US" sz="1215" dirty="0">
                  <a:solidFill>
                    <a:schemeClr val="bg1"/>
                  </a:solidFill>
                  <a:cs typeface="+mn-ea"/>
                  <a:sym typeface="+mn-lt"/>
                </a:rPr>
                <a:t>您的内容输入您的内容内容输入您的内容</a:t>
              </a:r>
              <a:r>
                <a:rPr lang="en-US" altLang="zh-CN" sz="1215" dirty="0">
                  <a:solidFill>
                    <a:schemeClr val="bg1"/>
                  </a:solidFill>
                  <a:cs typeface="+mn-ea"/>
                  <a:sym typeface="+mn-lt"/>
                </a:rPr>
                <a:t>.</a:t>
              </a:r>
              <a:r>
                <a:rPr lang="zh-CN" altLang="en-US" sz="1215" dirty="0">
                  <a:solidFill>
                    <a:schemeClr val="bg1"/>
                  </a:solidFill>
                  <a:cs typeface="+mn-ea"/>
                  <a:sym typeface="+mn-lt"/>
                </a:rPr>
                <a:t>输入您的内容输入您的内容输入您的输入您的内容</a:t>
              </a:r>
            </a:p>
          </p:txBody>
        </p:sp>
      </p:grpSp>
      <p:grpSp>
        <p:nvGrpSpPr>
          <p:cNvPr id="66" name="组合 65"/>
          <p:cNvGrpSpPr/>
          <p:nvPr/>
        </p:nvGrpSpPr>
        <p:grpSpPr>
          <a:xfrm>
            <a:off x="1125542" y="4192804"/>
            <a:ext cx="3367187" cy="1211614"/>
            <a:chOff x="2251083" y="8389120"/>
            <a:chExt cx="6734374" cy="2428801"/>
          </a:xfrm>
        </p:grpSpPr>
        <p:sp>
          <p:nvSpPr>
            <p:cNvPr id="67" name="Shape 1217"/>
            <p:cNvSpPr/>
            <p:nvPr/>
          </p:nvSpPr>
          <p:spPr>
            <a:xfrm>
              <a:off x="7797609" y="8389120"/>
              <a:ext cx="1187848" cy="1187848"/>
            </a:xfrm>
            <a:prstGeom prst="roundRect">
              <a:avLst>
                <a:gd name="adj" fmla="val 20667"/>
              </a:avLst>
            </a:prstGeom>
            <a:solidFill>
              <a:schemeClr val="bg1">
                <a:alpha val="50000"/>
              </a:schemeClr>
            </a:solidFill>
            <a:ln w="12700">
              <a:miter lim="400000"/>
            </a:ln>
          </p:spPr>
          <p:txBody>
            <a:bodyPr lIns="0" tIns="0" rIns="0" bIns="0" anchor="ctr"/>
            <a:lstStyle/>
            <a:p>
              <a:pPr lvl="0">
                <a:defRPr sz="3200">
                  <a:solidFill>
                    <a:srgbClr val="FFFFFF"/>
                  </a:solidFill>
                </a:defRPr>
              </a:pPr>
              <a:endParaRPr sz="2285" dirty="0">
                <a:solidFill>
                  <a:schemeClr val="bg1"/>
                </a:solidFill>
                <a:cs typeface="+mn-ea"/>
                <a:sym typeface="+mn-lt"/>
              </a:endParaRPr>
            </a:p>
          </p:txBody>
        </p:sp>
        <p:sp>
          <p:nvSpPr>
            <p:cNvPr id="68" name="Shape 1218"/>
            <p:cNvSpPr/>
            <p:nvPr/>
          </p:nvSpPr>
          <p:spPr>
            <a:xfrm>
              <a:off x="8033575" y="8577550"/>
              <a:ext cx="719098" cy="823580"/>
            </a:xfrm>
            <a:prstGeom prst="rect">
              <a:avLst/>
            </a:prstGeom>
            <a:ln w="12700">
              <a:miter lim="400000"/>
            </a:ln>
          </p:spPr>
          <p:txBody>
            <a:bodyPr wrap="none" lIns="51036" tIns="51036" rIns="51036" bIns="51036" anchor="ctr">
              <a:spAutoFit/>
            </a:bodyP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sz="2000" dirty="0">
                  <a:solidFill>
                    <a:schemeClr val="bg1"/>
                  </a:solidFill>
                  <a:latin typeface="+mn-lt"/>
                  <a:ea typeface="+mn-ea"/>
                  <a:cs typeface="+mn-ea"/>
                  <a:sym typeface="+mn-lt"/>
                </a:rPr>
                <a:t></a:t>
              </a:r>
            </a:p>
          </p:txBody>
        </p:sp>
        <p:sp>
          <p:nvSpPr>
            <p:cNvPr id="69" name="Shape 1219"/>
            <p:cNvSpPr/>
            <p:nvPr/>
          </p:nvSpPr>
          <p:spPr>
            <a:xfrm>
              <a:off x="2756107" y="8496001"/>
              <a:ext cx="4699078" cy="374551"/>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A1BC23"/>
                  </a:solidFill>
                  <a:latin typeface="Lato"/>
                  <a:ea typeface="Lato"/>
                  <a:cs typeface="Lato"/>
                  <a:sym typeface="Lato"/>
                </a:defRPr>
              </a:lvl1pPr>
            </a:lstStyle>
            <a:p>
              <a:pPr lvl="0">
                <a:lnSpc>
                  <a:spcPct val="100000"/>
                </a:lnSpc>
                <a:defRPr sz="1800" b="0">
                  <a:solidFill>
                    <a:srgbClr val="000000"/>
                  </a:solidFill>
                </a:defRPr>
              </a:pPr>
              <a:r>
                <a:rPr sz="1215" dirty="0">
                  <a:solidFill>
                    <a:schemeClr val="bg1"/>
                  </a:solidFill>
                  <a:latin typeface="+mn-lt"/>
                  <a:ea typeface="+mn-ea"/>
                  <a:cs typeface="+mn-ea"/>
                  <a:sym typeface="+mn-lt"/>
                </a:rPr>
                <a:t>Market Investigation</a:t>
              </a:r>
            </a:p>
          </p:txBody>
        </p:sp>
        <p:sp>
          <p:nvSpPr>
            <p:cNvPr id="70" name="Shape 1220"/>
            <p:cNvSpPr/>
            <p:nvPr/>
          </p:nvSpPr>
          <p:spPr>
            <a:xfrm>
              <a:off x="2768805" y="9011697"/>
              <a:ext cx="4699078" cy="792805"/>
            </a:xfrm>
            <a:prstGeom prst="rect">
              <a:avLst/>
            </a:prstGeom>
            <a:ln w="12700">
              <a:miter lim="400000"/>
            </a:ln>
          </p:spPr>
          <p:txBody>
            <a:bodyPr lIns="0" tIns="0" rIns="0" bIns="0">
              <a:spAutoFit/>
            </a:bodyPr>
            <a:lstStyle>
              <a:lvl1pPr algn="r" defTabSz="647700">
                <a:lnSpc>
                  <a:spcPct val="120000"/>
                </a:lnSpc>
                <a:spcBef>
                  <a:spcPts val="1700"/>
                </a:spcBef>
                <a:defRPr sz="1800" b="1">
                  <a:solidFill>
                    <a:srgbClr val="3E4147"/>
                  </a:solidFill>
                  <a:latin typeface="Lato"/>
                  <a:ea typeface="Lato"/>
                  <a:cs typeface="Lato"/>
                  <a:sym typeface="Lato"/>
                </a:defRPr>
              </a:lvl1pPr>
            </a:lstStyle>
            <a:p>
              <a:pPr lvl="0">
                <a:lnSpc>
                  <a:spcPct val="100000"/>
                </a:lnSpc>
                <a:defRPr b="0">
                  <a:solidFill>
                    <a:srgbClr val="000000"/>
                  </a:solidFill>
                </a:defRPr>
              </a:pPr>
              <a:r>
                <a:rPr sz="1285" dirty="0">
                  <a:solidFill>
                    <a:schemeClr val="bg1"/>
                  </a:solidFill>
                  <a:latin typeface="+mn-lt"/>
                  <a:ea typeface="+mn-ea"/>
                  <a:cs typeface="+mn-ea"/>
                  <a:sym typeface="+mn-lt"/>
                </a:rPr>
                <a:t>Put your Amazing Sub Title Here</a:t>
              </a:r>
            </a:p>
          </p:txBody>
        </p:sp>
        <p:sp>
          <p:nvSpPr>
            <p:cNvPr id="71" name="矩形 70"/>
            <p:cNvSpPr/>
            <p:nvPr/>
          </p:nvSpPr>
          <p:spPr>
            <a:xfrm>
              <a:off x="2251083" y="9509176"/>
              <a:ext cx="5204100" cy="1308745"/>
            </a:xfrm>
            <a:prstGeom prst="rect">
              <a:avLst/>
            </a:prstGeom>
          </p:spPr>
          <p:txBody>
            <a:bodyPr wrap="square">
              <a:spAutoFit/>
            </a:bodyPr>
            <a:lstStyle/>
            <a:p>
              <a:pPr algn="r"/>
              <a:r>
                <a:rPr lang="zh-CN" altLang="en-US" sz="1215" dirty="0">
                  <a:solidFill>
                    <a:schemeClr val="bg1"/>
                  </a:solidFill>
                  <a:cs typeface="+mn-ea"/>
                  <a:sym typeface="+mn-lt"/>
                </a:rPr>
                <a:t>您的内容输入您的内容内容输入您的内容</a:t>
              </a:r>
              <a:r>
                <a:rPr lang="en-US" altLang="zh-CN" sz="1215" dirty="0">
                  <a:solidFill>
                    <a:schemeClr val="bg1"/>
                  </a:solidFill>
                  <a:cs typeface="+mn-ea"/>
                  <a:sym typeface="+mn-lt"/>
                </a:rPr>
                <a:t>.</a:t>
              </a:r>
              <a:r>
                <a:rPr lang="zh-CN" altLang="en-US" sz="1215" dirty="0">
                  <a:solidFill>
                    <a:schemeClr val="bg1"/>
                  </a:solidFill>
                  <a:cs typeface="+mn-ea"/>
                  <a:sym typeface="+mn-lt"/>
                </a:rPr>
                <a:t>输入您的内容输入您的内容输入您的输入您的内容</a:t>
              </a:r>
            </a:p>
          </p:txBody>
        </p:sp>
      </p:grpSp>
      <p:grpSp>
        <p:nvGrpSpPr>
          <p:cNvPr id="72" name="组合 71"/>
          <p:cNvGrpSpPr/>
          <p:nvPr/>
        </p:nvGrpSpPr>
        <p:grpSpPr>
          <a:xfrm>
            <a:off x="7264305" y="2532062"/>
            <a:ext cx="3297470" cy="1173879"/>
            <a:chOff x="14528609" y="5059997"/>
            <a:chExt cx="6594939" cy="2353155"/>
          </a:xfrm>
        </p:grpSpPr>
        <p:sp>
          <p:nvSpPr>
            <p:cNvPr id="73" name="Shape 1212"/>
            <p:cNvSpPr/>
            <p:nvPr/>
          </p:nvSpPr>
          <p:spPr>
            <a:xfrm>
              <a:off x="14528609" y="5059997"/>
              <a:ext cx="1187848" cy="1187848"/>
            </a:xfrm>
            <a:prstGeom prst="roundRect">
              <a:avLst>
                <a:gd name="adj" fmla="val 20667"/>
              </a:avLst>
            </a:prstGeom>
            <a:solidFill>
              <a:schemeClr val="bg1">
                <a:alpha val="50000"/>
              </a:schemeClr>
            </a:solidFill>
            <a:ln w="12700">
              <a:miter lim="400000"/>
            </a:ln>
          </p:spPr>
          <p:txBody>
            <a:bodyPr lIns="0" tIns="0" rIns="0" bIns="0" anchor="ctr"/>
            <a:lstStyle/>
            <a:p>
              <a:pPr lvl="0">
                <a:defRPr sz="3200">
                  <a:solidFill>
                    <a:srgbClr val="FFFFFF"/>
                  </a:solidFill>
                </a:defRPr>
              </a:pPr>
              <a:endParaRPr sz="2285" dirty="0">
                <a:solidFill>
                  <a:schemeClr val="bg1"/>
                </a:solidFill>
                <a:cs typeface="+mn-ea"/>
                <a:sym typeface="+mn-lt"/>
              </a:endParaRPr>
            </a:p>
          </p:txBody>
        </p:sp>
        <p:sp>
          <p:nvSpPr>
            <p:cNvPr id="74" name="Shape 1213"/>
            <p:cNvSpPr/>
            <p:nvPr/>
          </p:nvSpPr>
          <p:spPr>
            <a:xfrm>
              <a:off x="14766387" y="5248427"/>
              <a:ext cx="719098" cy="823579"/>
            </a:xfrm>
            <a:prstGeom prst="rect">
              <a:avLst/>
            </a:prstGeom>
            <a:ln w="12700">
              <a:miter lim="400000"/>
            </a:ln>
          </p:spPr>
          <p:txBody>
            <a:bodyPr wrap="none" lIns="51036" tIns="51036" rIns="51036" bIns="51036" anchor="ctr">
              <a:spAutoFit/>
            </a:bodyP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sz="2000" dirty="0">
                  <a:solidFill>
                    <a:schemeClr val="bg1"/>
                  </a:solidFill>
                  <a:latin typeface="+mn-lt"/>
                  <a:ea typeface="+mn-ea"/>
                  <a:cs typeface="+mn-ea"/>
                  <a:sym typeface="+mn-lt"/>
                </a:rPr>
                <a:t></a:t>
              </a:r>
            </a:p>
          </p:txBody>
        </p:sp>
        <p:sp>
          <p:nvSpPr>
            <p:cNvPr id="75" name="Shape 1214"/>
            <p:cNvSpPr/>
            <p:nvPr/>
          </p:nvSpPr>
          <p:spPr>
            <a:xfrm>
              <a:off x="15991839" y="5158369"/>
              <a:ext cx="4699077" cy="374551"/>
            </a:xfrm>
            <a:prstGeom prst="rect">
              <a:avLst/>
            </a:prstGeom>
            <a:ln w="12700">
              <a:miter lim="400000"/>
            </a:ln>
          </p:spPr>
          <p:txBody>
            <a:bodyPr lIns="0" tIns="0" rIns="0" bIns="0">
              <a:spAutoFit/>
            </a:bodyPr>
            <a:lstStyle>
              <a:lvl1pPr algn="l" defTabSz="647700">
                <a:lnSpc>
                  <a:spcPct val="120000"/>
                </a:lnSpc>
                <a:spcBef>
                  <a:spcPts val="1700"/>
                </a:spcBef>
                <a:defRPr sz="2500" b="1">
                  <a:solidFill>
                    <a:srgbClr val="0087B1"/>
                  </a:solidFill>
                  <a:latin typeface="Lato"/>
                  <a:ea typeface="Lato"/>
                  <a:cs typeface="Lato"/>
                  <a:sym typeface="Lato"/>
                </a:defRPr>
              </a:lvl1pPr>
            </a:lstStyle>
            <a:p>
              <a:pPr lvl="0">
                <a:lnSpc>
                  <a:spcPct val="100000"/>
                </a:lnSpc>
                <a:defRPr sz="1800" b="0">
                  <a:solidFill>
                    <a:srgbClr val="000000"/>
                  </a:solidFill>
                </a:defRPr>
              </a:pPr>
              <a:r>
                <a:rPr sz="1215" dirty="0">
                  <a:solidFill>
                    <a:schemeClr val="bg1"/>
                  </a:solidFill>
                  <a:latin typeface="+mn-lt"/>
                  <a:ea typeface="+mn-ea"/>
                  <a:cs typeface="+mn-ea"/>
                  <a:sym typeface="+mn-lt"/>
                </a:rPr>
                <a:t>Social Marketing</a:t>
              </a:r>
            </a:p>
          </p:txBody>
        </p:sp>
        <p:sp>
          <p:nvSpPr>
            <p:cNvPr id="76" name="Shape 1215"/>
            <p:cNvSpPr/>
            <p:nvPr/>
          </p:nvSpPr>
          <p:spPr>
            <a:xfrm>
              <a:off x="16002205" y="5682575"/>
              <a:ext cx="4699077" cy="792804"/>
            </a:xfrm>
            <a:prstGeom prst="rect">
              <a:avLst/>
            </a:prstGeom>
            <a:ln w="12700">
              <a:miter lim="400000"/>
            </a:ln>
          </p:spPr>
          <p:txBody>
            <a:bodyPr lIns="0" tIns="0" rIns="0" bIns="0">
              <a:spAutoFit/>
            </a:bodyPr>
            <a:lstStyle>
              <a:lvl1pPr algn="l" defTabSz="647700">
                <a:lnSpc>
                  <a:spcPct val="120000"/>
                </a:lnSpc>
                <a:spcBef>
                  <a:spcPts val="1700"/>
                </a:spcBef>
                <a:defRPr sz="1800" b="1">
                  <a:solidFill>
                    <a:srgbClr val="3E4147"/>
                  </a:solidFill>
                  <a:latin typeface="Lato"/>
                  <a:ea typeface="Lato"/>
                  <a:cs typeface="Lato"/>
                  <a:sym typeface="Lato"/>
                </a:defRPr>
              </a:lvl1pPr>
            </a:lstStyle>
            <a:p>
              <a:pPr lvl="0">
                <a:lnSpc>
                  <a:spcPct val="100000"/>
                </a:lnSpc>
                <a:defRPr b="0">
                  <a:solidFill>
                    <a:srgbClr val="000000"/>
                  </a:solidFill>
                </a:defRPr>
              </a:pPr>
              <a:r>
                <a:rPr sz="1285" dirty="0">
                  <a:solidFill>
                    <a:schemeClr val="bg1"/>
                  </a:solidFill>
                  <a:latin typeface="+mn-lt"/>
                  <a:ea typeface="+mn-ea"/>
                  <a:cs typeface="+mn-ea"/>
                  <a:sym typeface="+mn-lt"/>
                </a:rPr>
                <a:t>Put your Amazing Sub Title Here</a:t>
              </a:r>
            </a:p>
          </p:txBody>
        </p:sp>
        <p:sp>
          <p:nvSpPr>
            <p:cNvPr id="77" name="矩形 76"/>
            <p:cNvSpPr/>
            <p:nvPr/>
          </p:nvSpPr>
          <p:spPr>
            <a:xfrm>
              <a:off x="15919449" y="6104408"/>
              <a:ext cx="5204099" cy="1308744"/>
            </a:xfrm>
            <a:prstGeom prst="rect">
              <a:avLst/>
            </a:prstGeom>
          </p:spPr>
          <p:txBody>
            <a:bodyPr wrap="square">
              <a:spAutoFit/>
            </a:bodyPr>
            <a:lstStyle/>
            <a:p>
              <a:pPr algn="l"/>
              <a:r>
                <a:rPr lang="zh-CN" altLang="en-US" sz="1215" dirty="0">
                  <a:solidFill>
                    <a:schemeClr val="bg1"/>
                  </a:solidFill>
                  <a:cs typeface="+mn-ea"/>
                  <a:sym typeface="+mn-lt"/>
                </a:rPr>
                <a:t>您的内容输入您的内容内容输入您的内容</a:t>
              </a:r>
              <a:r>
                <a:rPr lang="en-US" altLang="zh-CN" sz="1215" dirty="0">
                  <a:solidFill>
                    <a:schemeClr val="bg1"/>
                  </a:solidFill>
                  <a:cs typeface="+mn-ea"/>
                  <a:sym typeface="+mn-lt"/>
                </a:rPr>
                <a:t>.</a:t>
              </a:r>
              <a:r>
                <a:rPr lang="zh-CN" altLang="en-US" sz="1215" dirty="0">
                  <a:solidFill>
                    <a:schemeClr val="bg1"/>
                  </a:solidFill>
                  <a:cs typeface="+mn-ea"/>
                  <a:sym typeface="+mn-lt"/>
                </a:rPr>
                <a:t>输入您的内容输入您的内容输入您的输入您的内容</a:t>
              </a:r>
            </a:p>
          </p:txBody>
        </p:sp>
      </p:grpSp>
      <p:grpSp>
        <p:nvGrpSpPr>
          <p:cNvPr id="78" name="组合 77"/>
          <p:cNvGrpSpPr/>
          <p:nvPr/>
        </p:nvGrpSpPr>
        <p:grpSpPr>
          <a:xfrm>
            <a:off x="7264305" y="4192804"/>
            <a:ext cx="3297470" cy="1211614"/>
            <a:chOff x="14528609" y="8389120"/>
            <a:chExt cx="6594939" cy="2428801"/>
          </a:xfrm>
        </p:grpSpPr>
        <p:sp>
          <p:nvSpPr>
            <p:cNvPr id="79" name="Shape 1222"/>
            <p:cNvSpPr/>
            <p:nvPr/>
          </p:nvSpPr>
          <p:spPr>
            <a:xfrm>
              <a:off x="14528609" y="8389120"/>
              <a:ext cx="1187848" cy="1187848"/>
            </a:xfrm>
            <a:prstGeom prst="roundRect">
              <a:avLst>
                <a:gd name="adj" fmla="val 20667"/>
              </a:avLst>
            </a:prstGeom>
            <a:solidFill>
              <a:schemeClr val="bg1">
                <a:alpha val="50000"/>
              </a:schemeClr>
            </a:solidFill>
            <a:ln w="12700">
              <a:miter lim="400000"/>
            </a:ln>
          </p:spPr>
          <p:txBody>
            <a:bodyPr lIns="0" tIns="0" rIns="0" bIns="0" anchor="ctr"/>
            <a:lstStyle/>
            <a:p>
              <a:pPr lvl="0">
                <a:defRPr sz="3200">
                  <a:solidFill>
                    <a:srgbClr val="FFFFFF"/>
                  </a:solidFill>
                </a:defRPr>
              </a:pPr>
              <a:endParaRPr sz="2285" dirty="0">
                <a:solidFill>
                  <a:schemeClr val="bg1"/>
                </a:solidFill>
                <a:cs typeface="+mn-ea"/>
                <a:sym typeface="+mn-lt"/>
              </a:endParaRPr>
            </a:p>
          </p:txBody>
        </p:sp>
        <p:sp>
          <p:nvSpPr>
            <p:cNvPr id="80" name="Shape 1223"/>
            <p:cNvSpPr/>
            <p:nvPr/>
          </p:nvSpPr>
          <p:spPr>
            <a:xfrm>
              <a:off x="14665333" y="8577550"/>
              <a:ext cx="903390" cy="823580"/>
            </a:xfrm>
            <a:prstGeom prst="rect">
              <a:avLst/>
            </a:prstGeom>
            <a:ln w="12700">
              <a:miter lim="400000"/>
            </a:ln>
          </p:spPr>
          <p:txBody>
            <a:bodyPr lIns="51036" tIns="51036" rIns="51036" bIns="51036" anchor="ctr">
              <a:spAutoFit/>
            </a:bodyP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sz="2000" dirty="0">
                  <a:solidFill>
                    <a:schemeClr val="bg1"/>
                  </a:solidFill>
                  <a:latin typeface="+mn-lt"/>
                  <a:ea typeface="+mn-ea"/>
                  <a:cs typeface="+mn-ea"/>
                  <a:sym typeface="+mn-lt"/>
                </a:rPr>
                <a:t></a:t>
              </a:r>
            </a:p>
          </p:txBody>
        </p:sp>
        <p:sp>
          <p:nvSpPr>
            <p:cNvPr id="81" name="Shape 1224"/>
            <p:cNvSpPr/>
            <p:nvPr/>
          </p:nvSpPr>
          <p:spPr>
            <a:xfrm>
              <a:off x="15989503" y="8496001"/>
              <a:ext cx="4699077" cy="374551"/>
            </a:xfrm>
            <a:prstGeom prst="rect">
              <a:avLst/>
            </a:prstGeom>
            <a:ln w="12700">
              <a:miter lim="400000"/>
            </a:ln>
          </p:spPr>
          <p:txBody>
            <a:bodyPr lIns="0" tIns="0" rIns="0" bIns="0">
              <a:spAutoFit/>
            </a:bodyPr>
            <a:lstStyle>
              <a:lvl1pPr algn="l" defTabSz="647700">
                <a:lnSpc>
                  <a:spcPct val="120000"/>
                </a:lnSpc>
                <a:spcBef>
                  <a:spcPts val="1700"/>
                </a:spcBef>
                <a:defRPr sz="2500" b="1">
                  <a:solidFill>
                    <a:srgbClr val="FF8601"/>
                  </a:solidFill>
                  <a:latin typeface="Lato"/>
                  <a:ea typeface="Lato"/>
                  <a:cs typeface="Lato"/>
                  <a:sym typeface="Lato"/>
                </a:defRPr>
              </a:lvl1pPr>
            </a:lstStyle>
            <a:p>
              <a:pPr lvl="0">
                <a:lnSpc>
                  <a:spcPct val="100000"/>
                </a:lnSpc>
                <a:defRPr sz="1800" b="0">
                  <a:solidFill>
                    <a:srgbClr val="000000"/>
                  </a:solidFill>
                </a:defRPr>
              </a:pPr>
              <a:r>
                <a:rPr sz="1215" dirty="0">
                  <a:solidFill>
                    <a:schemeClr val="bg1"/>
                  </a:solidFill>
                  <a:latin typeface="+mn-lt"/>
                  <a:ea typeface="+mn-ea"/>
                  <a:cs typeface="+mn-ea"/>
                  <a:sym typeface="+mn-lt"/>
                </a:rPr>
                <a:t>Creativity</a:t>
              </a:r>
            </a:p>
          </p:txBody>
        </p:sp>
        <p:sp>
          <p:nvSpPr>
            <p:cNvPr id="82" name="Shape 1225"/>
            <p:cNvSpPr/>
            <p:nvPr/>
          </p:nvSpPr>
          <p:spPr>
            <a:xfrm>
              <a:off x="16002205" y="9011697"/>
              <a:ext cx="4699077" cy="792805"/>
            </a:xfrm>
            <a:prstGeom prst="rect">
              <a:avLst/>
            </a:prstGeom>
            <a:ln w="12700">
              <a:miter lim="400000"/>
            </a:ln>
          </p:spPr>
          <p:txBody>
            <a:bodyPr lIns="0" tIns="0" rIns="0" bIns="0">
              <a:spAutoFit/>
            </a:bodyPr>
            <a:lstStyle>
              <a:lvl1pPr algn="l" defTabSz="647700">
                <a:lnSpc>
                  <a:spcPct val="120000"/>
                </a:lnSpc>
                <a:spcBef>
                  <a:spcPts val="1700"/>
                </a:spcBef>
                <a:defRPr sz="1800" b="1">
                  <a:solidFill>
                    <a:srgbClr val="3E4147"/>
                  </a:solidFill>
                  <a:latin typeface="Lato"/>
                  <a:ea typeface="Lato"/>
                  <a:cs typeface="Lato"/>
                  <a:sym typeface="Lato"/>
                </a:defRPr>
              </a:lvl1pPr>
            </a:lstStyle>
            <a:p>
              <a:pPr lvl="0">
                <a:lnSpc>
                  <a:spcPct val="100000"/>
                </a:lnSpc>
                <a:defRPr b="0">
                  <a:solidFill>
                    <a:srgbClr val="000000"/>
                  </a:solidFill>
                </a:defRPr>
              </a:pPr>
              <a:r>
                <a:rPr sz="1285" dirty="0">
                  <a:solidFill>
                    <a:schemeClr val="bg1"/>
                  </a:solidFill>
                  <a:latin typeface="+mn-lt"/>
                  <a:ea typeface="+mn-ea"/>
                  <a:cs typeface="+mn-ea"/>
                  <a:sym typeface="+mn-lt"/>
                </a:rPr>
                <a:t>Put your Amazing Sub Title Here</a:t>
              </a:r>
            </a:p>
          </p:txBody>
        </p:sp>
        <p:sp>
          <p:nvSpPr>
            <p:cNvPr id="83" name="矩形 82"/>
            <p:cNvSpPr/>
            <p:nvPr/>
          </p:nvSpPr>
          <p:spPr>
            <a:xfrm>
              <a:off x="15919449" y="9509176"/>
              <a:ext cx="5204099" cy="1308745"/>
            </a:xfrm>
            <a:prstGeom prst="rect">
              <a:avLst/>
            </a:prstGeom>
          </p:spPr>
          <p:txBody>
            <a:bodyPr wrap="square">
              <a:spAutoFit/>
            </a:bodyPr>
            <a:lstStyle/>
            <a:p>
              <a:pPr algn="l"/>
              <a:r>
                <a:rPr lang="zh-CN" altLang="en-US" sz="1215" dirty="0">
                  <a:solidFill>
                    <a:schemeClr val="bg1"/>
                  </a:solidFill>
                  <a:cs typeface="+mn-ea"/>
                  <a:sym typeface="+mn-lt"/>
                </a:rPr>
                <a:t>您的内容输入您的内容内容输入您的内容</a:t>
              </a:r>
              <a:r>
                <a:rPr lang="en-US" altLang="zh-CN" sz="1215" dirty="0">
                  <a:solidFill>
                    <a:schemeClr val="bg1"/>
                  </a:solidFill>
                  <a:cs typeface="+mn-ea"/>
                  <a:sym typeface="+mn-lt"/>
                </a:rPr>
                <a:t>.</a:t>
              </a:r>
              <a:r>
                <a:rPr lang="zh-CN" altLang="en-US" sz="1215" dirty="0">
                  <a:solidFill>
                    <a:schemeClr val="bg1"/>
                  </a:solidFill>
                  <a:cs typeface="+mn-ea"/>
                  <a:sym typeface="+mn-lt"/>
                </a:rPr>
                <a:t>输入您的内容输入您的内容输入您的输入您的内容</a:t>
              </a:r>
            </a:p>
          </p:txBody>
        </p:sp>
      </p:gr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par>
                                <p:cTn id="11" presetID="2" presetClass="entr" presetSubtype="8" fill="hold" grpId="0" nodeType="withEffect">
                                  <p:stCondLst>
                                    <p:cond delay="0"/>
                                  </p:stCondLst>
                                  <p:childTnLst>
                                    <p:set>
                                      <p:cBhvr>
                                        <p:cTn id="12" dur="indefinite" fill="hold"/>
                                        <p:tgtEl>
                                          <p:spTgt spid="56"/>
                                        </p:tgtEl>
                                        <p:attrNameLst>
                                          <p:attrName>style.visibility</p:attrName>
                                        </p:attrNameLst>
                                      </p:cBhvr>
                                      <p:to>
                                        <p:strVal val="visible"/>
                                      </p:to>
                                    </p:set>
                                    <p:anim calcmode="lin" valueType="num">
                                      <p:cBhvr>
                                        <p:cTn id="13" dur="700" fill="hold"/>
                                        <p:tgtEl>
                                          <p:spTgt spid="56"/>
                                        </p:tgtEl>
                                        <p:attrNameLst>
                                          <p:attrName>ppt_x</p:attrName>
                                        </p:attrNameLst>
                                      </p:cBhvr>
                                      <p:tavLst>
                                        <p:tav tm="0">
                                          <p:val>
                                            <p:strVal val="0-#ppt_w/2"/>
                                          </p:val>
                                        </p:tav>
                                        <p:tav tm="100000">
                                          <p:val>
                                            <p:strVal val="#ppt_x"/>
                                          </p:val>
                                        </p:tav>
                                      </p:tavLst>
                                    </p:anim>
                                    <p:anim calcmode="lin" valueType="num">
                                      <p:cBhvr>
                                        <p:cTn id="14" dur="700" fill="hold"/>
                                        <p:tgtEl>
                                          <p:spTgt spid="56"/>
                                        </p:tgtEl>
                                        <p:attrNameLst>
                                          <p:attrName>ppt_y</p:attrName>
                                        </p:attrNameLst>
                                      </p:cBhvr>
                                      <p:tavLst>
                                        <p:tav tm="0">
                                          <p:val>
                                            <p:strVal val="#ppt_y"/>
                                          </p:val>
                                        </p:tav>
                                        <p:tav tm="100000">
                                          <p:val>
                                            <p:strVal val="#ppt_y"/>
                                          </p:val>
                                        </p:tav>
                                      </p:tavLst>
                                    </p:anim>
                                  </p:childTnLst>
                                </p:cTn>
                              </p:par>
                              <p:par>
                                <p:cTn id="15" presetID="23" presetClass="entr" presetSubtype="32" fill="hold" grpId="0" nodeType="withEffect">
                                  <p:stCondLst>
                                    <p:cond delay="500"/>
                                  </p:stCondLst>
                                  <p:childTnLst>
                                    <p:set>
                                      <p:cBhvr>
                                        <p:cTn id="16" dur="indefinite" fill="hold"/>
                                        <p:tgtEl>
                                          <p:spTgt spid="57"/>
                                        </p:tgtEl>
                                        <p:attrNameLst>
                                          <p:attrName>style.visibility</p:attrName>
                                        </p:attrNameLst>
                                      </p:cBhvr>
                                      <p:to>
                                        <p:strVal val="visible"/>
                                      </p:to>
                                    </p:set>
                                    <p:anim calcmode="lin" valueType="num">
                                      <p:cBhvr>
                                        <p:cTn id="17" dur="750" fill="hold"/>
                                        <p:tgtEl>
                                          <p:spTgt spid="57"/>
                                        </p:tgtEl>
                                        <p:attrNameLst>
                                          <p:attrName>ppt_w</p:attrName>
                                        </p:attrNameLst>
                                      </p:cBhvr>
                                      <p:tavLst>
                                        <p:tav tm="0">
                                          <p:val>
                                            <p:fltVal val="0"/>
                                          </p:val>
                                        </p:tav>
                                        <p:tav tm="100000">
                                          <p:val>
                                            <p:strVal val="#ppt_w"/>
                                          </p:val>
                                        </p:tav>
                                      </p:tavLst>
                                    </p:anim>
                                    <p:anim calcmode="lin" valueType="num">
                                      <p:cBhvr>
                                        <p:cTn id="18" dur="750" fill="hold"/>
                                        <p:tgtEl>
                                          <p:spTgt spid="57"/>
                                        </p:tgtEl>
                                        <p:attrNameLst>
                                          <p:attrName>ppt_h</p:attrName>
                                        </p:attrNameLst>
                                      </p:cBhvr>
                                      <p:tavLst>
                                        <p:tav tm="0">
                                          <p:val>
                                            <p:fltVal val="0"/>
                                          </p:val>
                                        </p:tav>
                                        <p:tav tm="100000">
                                          <p:val>
                                            <p:strVal val="#ppt_h"/>
                                          </p:val>
                                        </p:tav>
                                      </p:tavLst>
                                    </p:anim>
                                  </p:childTnLst>
                                </p:cTn>
                              </p:par>
                              <p:par>
                                <p:cTn id="19" presetID="15" presetClass="entr" presetSubtype="0" fill="hold" nodeType="withEffect">
                                  <p:stCondLst>
                                    <p:cond delay="750"/>
                                  </p:stCondLst>
                                  <p:childTnLst>
                                    <p:set>
                                      <p:cBhvr>
                                        <p:cTn id="20" dur="1" fill="hold">
                                          <p:stCondLst>
                                            <p:cond delay="0"/>
                                          </p:stCondLst>
                                        </p:cTn>
                                        <p:tgtEl>
                                          <p:spTgt spid="60"/>
                                        </p:tgtEl>
                                        <p:attrNameLst>
                                          <p:attrName>style.visibility</p:attrName>
                                        </p:attrNameLst>
                                      </p:cBhvr>
                                      <p:to>
                                        <p:strVal val="visible"/>
                                      </p:to>
                                    </p:set>
                                    <p:anim calcmode="lin" valueType="num">
                                      <p:cBhvr>
                                        <p:cTn id="21" dur="1000" fill="hold"/>
                                        <p:tgtEl>
                                          <p:spTgt spid="60"/>
                                        </p:tgtEl>
                                        <p:attrNameLst>
                                          <p:attrName>ppt_w</p:attrName>
                                        </p:attrNameLst>
                                      </p:cBhvr>
                                      <p:tavLst>
                                        <p:tav tm="0">
                                          <p:val>
                                            <p:fltVal val="0"/>
                                          </p:val>
                                        </p:tav>
                                        <p:tav tm="100000">
                                          <p:val>
                                            <p:strVal val="#ppt_w"/>
                                          </p:val>
                                        </p:tav>
                                      </p:tavLst>
                                    </p:anim>
                                    <p:anim calcmode="lin" valueType="num">
                                      <p:cBhvr>
                                        <p:cTn id="22" dur="1000" fill="hold"/>
                                        <p:tgtEl>
                                          <p:spTgt spid="60"/>
                                        </p:tgtEl>
                                        <p:attrNameLst>
                                          <p:attrName>ppt_h</p:attrName>
                                        </p:attrNameLst>
                                      </p:cBhvr>
                                      <p:tavLst>
                                        <p:tav tm="0">
                                          <p:val>
                                            <p:fltVal val="0"/>
                                          </p:val>
                                        </p:tav>
                                        <p:tav tm="100000">
                                          <p:val>
                                            <p:strVal val="#ppt_h"/>
                                          </p:val>
                                        </p:tav>
                                      </p:tavLst>
                                    </p:anim>
                                    <p:anim calcmode="lin" valueType="num">
                                      <p:cBhvr>
                                        <p:cTn id="23" dur="1000" fill="hold"/>
                                        <p:tgtEl>
                                          <p:spTgt spid="60"/>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60"/>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nodeType="withEffect">
                                  <p:stCondLst>
                                    <p:cond delay="1000"/>
                                  </p:stCondLst>
                                  <p:childTnLst>
                                    <p:set>
                                      <p:cBhvr>
                                        <p:cTn id="26" dur="1" fill="hold">
                                          <p:stCondLst>
                                            <p:cond delay="0"/>
                                          </p:stCondLst>
                                        </p:cTn>
                                        <p:tgtEl>
                                          <p:spTgt spid="66"/>
                                        </p:tgtEl>
                                        <p:attrNameLst>
                                          <p:attrName>style.visibility</p:attrName>
                                        </p:attrNameLst>
                                      </p:cBhvr>
                                      <p:to>
                                        <p:strVal val="visible"/>
                                      </p:to>
                                    </p:set>
                                    <p:anim calcmode="lin" valueType="num">
                                      <p:cBhvr>
                                        <p:cTn id="27" dur="1000" fill="hold"/>
                                        <p:tgtEl>
                                          <p:spTgt spid="66"/>
                                        </p:tgtEl>
                                        <p:attrNameLst>
                                          <p:attrName>ppt_w</p:attrName>
                                        </p:attrNameLst>
                                      </p:cBhvr>
                                      <p:tavLst>
                                        <p:tav tm="0">
                                          <p:val>
                                            <p:fltVal val="0"/>
                                          </p:val>
                                        </p:tav>
                                        <p:tav tm="100000">
                                          <p:val>
                                            <p:strVal val="#ppt_w"/>
                                          </p:val>
                                        </p:tav>
                                      </p:tavLst>
                                    </p:anim>
                                    <p:anim calcmode="lin" valueType="num">
                                      <p:cBhvr>
                                        <p:cTn id="28" dur="1000" fill="hold"/>
                                        <p:tgtEl>
                                          <p:spTgt spid="66"/>
                                        </p:tgtEl>
                                        <p:attrNameLst>
                                          <p:attrName>ppt_h</p:attrName>
                                        </p:attrNameLst>
                                      </p:cBhvr>
                                      <p:tavLst>
                                        <p:tav tm="0">
                                          <p:val>
                                            <p:fltVal val="0"/>
                                          </p:val>
                                        </p:tav>
                                        <p:tav tm="100000">
                                          <p:val>
                                            <p:strVal val="#ppt_h"/>
                                          </p:val>
                                        </p:tav>
                                      </p:tavLst>
                                    </p:anim>
                                    <p:anim calcmode="lin" valueType="num">
                                      <p:cBhvr>
                                        <p:cTn id="29" dur="1000" fill="hold"/>
                                        <p:tgtEl>
                                          <p:spTgt spid="66"/>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66"/>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nodeType="withEffect">
                                  <p:stCondLst>
                                    <p:cond delay="1250"/>
                                  </p:stCondLst>
                                  <p:childTnLst>
                                    <p:set>
                                      <p:cBhvr>
                                        <p:cTn id="32" dur="1" fill="hold">
                                          <p:stCondLst>
                                            <p:cond delay="0"/>
                                          </p:stCondLst>
                                        </p:cTn>
                                        <p:tgtEl>
                                          <p:spTgt spid="72"/>
                                        </p:tgtEl>
                                        <p:attrNameLst>
                                          <p:attrName>style.visibility</p:attrName>
                                        </p:attrNameLst>
                                      </p:cBhvr>
                                      <p:to>
                                        <p:strVal val="visible"/>
                                      </p:to>
                                    </p:set>
                                    <p:anim calcmode="lin" valueType="num">
                                      <p:cBhvr>
                                        <p:cTn id="33" dur="1000" fill="hold"/>
                                        <p:tgtEl>
                                          <p:spTgt spid="72"/>
                                        </p:tgtEl>
                                        <p:attrNameLst>
                                          <p:attrName>ppt_w</p:attrName>
                                        </p:attrNameLst>
                                      </p:cBhvr>
                                      <p:tavLst>
                                        <p:tav tm="0">
                                          <p:val>
                                            <p:fltVal val="0"/>
                                          </p:val>
                                        </p:tav>
                                        <p:tav tm="100000">
                                          <p:val>
                                            <p:strVal val="#ppt_w"/>
                                          </p:val>
                                        </p:tav>
                                      </p:tavLst>
                                    </p:anim>
                                    <p:anim calcmode="lin" valueType="num">
                                      <p:cBhvr>
                                        <p:cTn id="34" dur="1000" fill="hold"/>
                                        <p:tgtEl>
                                          <p:spTgt spid="72"/>
                                        </p:tgtEl>
                                        <p:attrNameLst>
                                          <p:attrName>ppt_h</p:attrName>
                                        </p:attrNameLst>
                                      </p:cBhvr>
                                      <p:tavLst>
                                        <p:tav tm="0">
                                          <p:val>
                                            <p:fltVal val="0"/>
                                          </p:val>
                                        </p:tav>
                                        <p:tav tm="100000">
                                          <p:val>
                                            <p:strVal val="#ppt_h"/>
                                          </p:val>
                                        </p:tav>
                                      </p:tavLst>
                                    </p:anim>
                                    <p:anim calcmode="lin" valueType="num">
                                      <p:cBhvr>
                                        <p:cTn id="35" dur="1000" fill="hold"/>
                                        <p:tgtEl>
                                          <p:spTgt spid="72"/>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72"/>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nodeType="withEffect">
                                  <p:stCondLst>
                                    <p:cond delay="1500"/>
                                  </p:stCondLst>
                                  <p:childTnLst>
                                    <p:set>
                                      <p:cBhvr>
                                        <p:cTn id="38" dur="1" fill="hold">
                                          <p:stCondLst>
                                            <p:cond delay="0"/>
                                          </p:stCondLst>
                                        </p:cTn>
                                        <p:tgtEl>
                                          <p:spTgt spid="78"/>
                                        </p:tgtEl>
                                        <p:attrNameLst>
                                          <p:attrName>style.visibility</p:attrName>
                                        </p:attrNameLst>
                                      </p:cBhvr>
                                      <p:to>
                                        <p:strVal val="visible"/>
                                      </p:to>
                                    </p:set>
                                    <p:anim calcmode="lin" valueType="num">
                                      <p:cBhvr>
                                        <p:cTn id="39" dur="1000" fill="hold"/>
                                        <p:tgtEl>
                                          <p:spTgt spid="78"/>
                                        </p:tgtEl>
                                        <p:attrNameLst>
                                          <p:attrName>ppt_w</p:attrName>
                                        </p:attrNameLst>
                                      </p:cBhvr>
                                      <p:tavLst>
                                        <p:tav tm="0">
                                          <p:val>
                                            <p:fltVal val="0"/>
                                          </p:val>
                                        </p:tav>
                                        <p:tav tm="100000">
                                          <p:val>
                                            <p:strVal val="#ppt_w"/>
                                          </p:val>
                                        </p:tav>
                                      </p:tavLst>
                                    </p:anim>
                                    <p:anim calcmode="lin" valueType="num">
                                      <p:cBhvr>
                                        <p:cTn id="40" dur="1000" fill="hold"/>
                                        <p:tgtEl>
                                          <p:spTgt spid="78"/>
                                        </p:tgtEl>
                                        <p:attrNameLst>
                                          <p:attrName>ppt_h</p:attrName>
                                        </p:attrNameLst>
                                      </p:cBhvr>
                                      <p:tavLst>
                                        <p:tav tm="0">
                                          <p:val>
                                            <p:fltVal val="0"/>
                                          </p:val>
                                        </p:tav>
                                        <p:tav tm="100000">
                                          <p:val>
                                            <p:strVal val="#ppt_h"/>
                                          </p:val>
                                        </p:tav>
                                      </p:tavLst>
                                    </p:anim>
                                    <p:anim calcmode="lin" valueType="num">
                                      <p:cBhvr>
                                        <p:cTn id="41" dur="1000" fill="hold"/>
                                        <p:tgtEl>
                                          <p:spTgt spid="78"/>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7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advAuto="0"/>
      <p:bldP spid="57" grpId="0" bldLvl="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endParaRPr lang="zh-CN" altLang="en-US" sz="1200" dirty="0">
                <a:solidFill>
                  <a:schemeClr val="tx2">
                    <a:lumMod val="10000"/>
                    <a:lumOff val="90000"/>
                  </a:schemeClr>
                </a:solidFill>
                <a:latin typeface="+mn-lt"/>
                <a:ea typeface="+mn-ea"/>
                <a:cs typeface="+mn-ea"/>
                <a:sym typeface="+mn-lt"/>
              </a:endParaRP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grpSp>
        <p:nvGrpSpPr>
          <p:cNvPr id="71" name="组合 70"/>
          <p:cNvGrpSpPr/>
          <p:nvPr/>
        </p:nvGrpSpPr>
        <p:grpSpPr>
          <a:xfrm>
            <a:off x="1113933" y="2377891"/>
            <a:ext cx="2249165" cy="2243915"/>
            <a:chOff x="2227864" y="4750946"/>
            <a:chExt cx="4498329" cy="4498151"/>
          </a:xfrm>
        </p:grpSpPr>
        <p:sp>
          <p:nvSpPr>
            <p:cNvPr id="72" name="Shape 953"/>
            <p:cNvSpPr/>
            <p:nvPr/>
          </p:nvSpPr>
          <p:spPr>
            <a:xfrm>
              <a:off x="2227864" y="4750946"/>
              <a:ext cx="4498329" cy="4498151"/>
            </a:xfrm>
            <a:custGeom>
              <a:avLst/>
              <a:gdLst/>
              <a:ahLst/>
              <a:cxnLst>
                <a:cxn ang="0">
                  <a:pos x="wd2" y="hd2"/>
                </a:cxn>
                <a:cxn ang="5400000">
                  <a:pos x="wd2" y="hd2"/>
                </a:cxn>
                <a:cxn ang="10800000">
                  <a:pos x="wd2" y="hd2"/>
                </a:cxn>
                <a:cxn ang="16200000">
                  <a:pos x="wd2" y="hd2"/>
                </a:cxn>
              </a:cxnLst>
              <a:rect l="0" t="0" r="r" b="b"/>
              <a:pathLst>
                <a:path w="20889" h="20890" extrusionOk="0">
                  <a:moveTo>
                    <a:pt x="14677" y="1066"/>
                  </a:moveTo>
                  <a:cubicBezTo>
                    <a:pt x="13966" y="1777"/>
                    <a:pt x="13611" y="2708"/>
                    <a:pt x="13611" y="3640"/>
                  </a:cubicBezTo>
                  <a:cubicBezTo>
                    <a:pt x="13611" y="7279"/>
                    <a:pt x="7279" y="13611"/>
                    <a:pt x="3640" y="13611"/>
                  </a:cubicBezTo>
                  <a:cubicBezTo>
                    <a:pt x="2708" y="13611"/>
                    <a:pt x="1777" y="13966"/>
                    <a:pt x="1066" y="14677"/>
                  </a:cubicBezTo>
                  <a:cubicBezTo>
                    <a:pt x="-355" y="16098"/>
                    <a:pt x="-355" y="18403"/>
                    <a:pt x="1066" y="19824"/>
                  </a:cubicBezTo>
                  <a:cubicBezTo>
                    <a:pt x="2488" y="21245"/>
                    <a:pt x="4792" y="21245"/>
                    <a:pt x="6213" y="19824"/>
                  </a:cubicBezTo>
                  <a:cubicBezTo>
                    <a:pt x="6924" y="19113"/>
                    <a:pt x="7279" y="18182"/>
                    <a:pt x="7279" y="17250"/>
                  </a:cubicBezTo>
                  <a:lnTo>
                    <a:pt x="7279" y="17250"/>
                  </a:lnTo>
                  <a:cubicBezTo>
                    <a:pt x="7279" y="13611"/>
                    <a:pt x="13611" y="7279"/>
                    <a:pt x="17250" y="7279"/>
                  </a:cubicBezTo>
                  <a:lnTo>
                    <a:pt x="17250" y="7279"/>
                  </a:lnTo>
                  <a:cubicBezTo>
                    <a:pt x="18182" y="7279"/>
                    <a:pt x="19113" y="6924"/>
                    <a:pt x="19824" y="6213"/>
                  </a:cubicBezTo>
                  <a:cubicBezTo>
                    <a:pt x="21245" y="4791"/>
                    <a:pt x="21245" y="2487"/>
                    <a:pt x="19824" y="1066"/>
                  </a:cubicBezTo>
                  <a:cubicBezTo>
                    <a:pt x="18402" y="-355"/>
                    <a:pt x="16098" y="-355"/>
                    <a:pt x="14677" y="1066"/>
                  </a:cubicBezTo>
                  <a:close/>
                </a:path>
              </a:pathLst>
            </a:custGeom>
            <a:solidFill>
              <a:srgbClr val="55B5E2"/>
            </a:solidFill>
            <a:ln w="12700">
              <a:miter lim="400000"/>
            </a:ln>
          </p:spPr>
          <p:txBody>
            <a:bodyPr lIns="27219" tIns="27219" rIns="27219" bIns="27219"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60" dirty="0">
                <a:solidFill>
                  <a:schemeClr val="bg1"/>
                </a:solidFill>
                <a:cs typeface="+mn-ea"/>
                <a:sym typeface="+mn-lt"/>
              </a:endParaRPr>
            </a:p>
          </p:txBody>
        </p:sp>
        <p:sp>
          <p:nvSpPr>
            <p:cNvPr id="73" name="Shape 963"/>
            <p:cNvSpPr/>
            <p:nvPr/>
          </p:nvSpPr>
          <p:spPr>
            <a:xfrm>
              <a:off x="2726492" y="8016054"/>
              <a:ext cx="590858" cy="823580"/>
            </a:xfrm>
            <a:prstGeom prst="rect">
              <a:avLst/>
            </a:prstGeom>
            <a:ln w="12700">
              <a:miter lim="400000"/>
            </a:ln>
          </p:spPr>
          <p:txBody>
            <a:bodyPr wrap="none" lIns="51036" tIns="51036" rIns="51036" bIns="51036" anchor="ctr">
              <a:spAutoFit/>
            </a:bodyPr>
            <a:lstStyle>
              <a:lvl1pPr>
                <a:lnSpc>
                  <a:spcPct val="150000"/>
                </a:lnSpc>
                <a:defRPr>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b="1" dirty="0">
                  <a:solidFill>
                    <a:schemeClr val="bg1"/>
                  </a:solidFill>
                  <a:latin typeface="+mn-lt"/>
                  <a:ea typeface="+mn-ea"/>
                  <a:cs typeface="+mn-ea"/>
                  <a:sym typeface="+mn-lt"/>
                </a:rPr>
                <a:t>A</a:t>
              </a:r>
              <a:endParaRPr sz="2000" b="1" dirty="0">
                <a:solidFill>
                  <a:schemeClr val="bg1"/>
                </a:solidFill>
                <a:latin typeface="+mn-lt"/>
                <a:ea typeface="+mn-ea"/>
                <a:cs typeface="+mn-ea"/>
                <a:sym typeface="+mn-lt"/>
              </a:endParaRPr>
            </a:p>
          </p:txBody>
        </p:sp>
      </p:grpSp>
      <p:grpSp>
        <p:nvGrpSpPr>
          <p:cNvPr id="74" name="组合 73"/>
          <p:cNvGrpSpPr/>
          <p:nvPr/>
        </p:nvGrpSpPr>
        <p:grpSpPr>
          <a:xfrm>
            <a:off x="2010268" y="1634592"/>
            <a:ext cx="1924309" cy="688241"/>
            <a:chOff x="4020534" y="3260928"/>
            <a:chExt cx="3848619" cy="1379650"/>
          </a:xfrm>
        </p:grpSpPr>
        <p:sp>
          <p:nvSpPr>
            <p:cNvPr id="75" name="Shape 966"/>
            <p:cNvSpPr/>
            <p:nvPr/>
          </p:nvSpPr>
          <p:spPr>
            <a:xfrm>
              <a:off x="4020534" y="3260928"/>
              <a:ext cx="3848619" cy="440876"/>
            </a:xfrm>
            <a:prstGeom prst="rect">
              <a:avLst/>
            </a:prstGeom>
            <a:ln w="12700">
              <a:miter lim="400000"/>
            </a:ln>
          </p:spPr>
          <p:txBody>
            <a:bodyPr lIns="0" tIns="0" rIns="0" bIns="0">
              <a:spAutoFit/>
            </a:bodyPr>
            <a:lstStyle>
              <a:lvl1pPr defTabSz="647700">
                <a:lnSpc>
                  <a:spcPct val="120000"/>
                </a:lnSpc>
                <a:spcBef>
                  <a:spcPts val="1700"/>
                </a:spcBef>
                <a:defRPr sz="2500" b="1">
                  <a:solidFill>
                    <a:srgbClr val="002641"/>
                  </a:solidFill>
                  <a:latin typeface="Lato"/>
                  <a:ea typeface="Lato"/>
                  <a:cs typeface="Lato"/>
                  <a:sym typeface="Lato"/>
                </a:defRPr>
              </a:lvl1pPr>
            </a:lstStyle>
            <a:p>
              <a:pPr lvl="0">
                <a:lnSpc>
                  <a:spcPct val="100000"/>
                </a:lnSpc>
                <a:defRPr sz="1800" b="0">
                  <a:solidFill>
                    <a:srgbClr val="000000"/>
                  </a:solidFill>
                </a:defRPr>
              </a:pPr>
              <a:r>
                <a:rPr sz="1430" dirty="0">
                  <a:solidFill>
                    <a:schemeClr val="bg1"/>
                  </a:solidFill>
                  <a:latin typeface="+mn-lt"/>
                  <a:ea typeface="+mn-ea"/>
                  <a:cs typeface="+mn-ea"/>
                  <a:sym typeface="+mn-lt"/>
                </a:rPr>
                <a:t>Title Example</a:t>
              </a:r>
            </a:p>
          </p:txBody>
        </p:sp>
        <p:sp>
          <p:nvSpPr>
            <p:cNvPr id="76" name="Shape 967"/>
            <p:cNvSpPr/>
            <p:nvPr/>
          </p:nvSpPr>
          <p:spPr>
            <a:xfrm>
              <a:off x="4035174" y="3715123"/>
              <a:ext cx="3819337" cy="925455"/>
            </a:xfrm>
            <a:prstGeom prst="rect">
              <a:avLst/>
            </a:prstGeom>
            <a:ln w="12700">
              <a:miter lim="400000"/>
            </a:ln>
          </p:spPr>
          <p:txBody>
            <a:bodyPr lIns="0" tIns="0" rIns="0" bIns="0">
              <a:spAutoFit/>
            </a:bodyPr>
            <a:lstStyle/>
            <a:p>
              <a:pPr defTabSz="323215">
                <a:spcBef>
                  <a:spcPts val="850"/>
                </a:spcBef>
                <a:defRPr sz="1800"/>
              </a:pPr>
              <a:r>
                <a:rPr lang="zh-CN" altLang="en-US" sz="1000" dirty="0">
                  <a:solidFill>
                    <a:schemeClr val="bg1"/>
                  </a:solidFill>
                  <a:cs typeface="+mn-ea"/>
                  <a:sym typeface="+mn-lt"/>
                </a:rPr>
                <a:t>输入您的内容输入您的内容输入您的内容输入您的内容输入您的内容输入您的内容输入您的内容</a:t>
              </a:r>
              <a:endParaRPr sz="1000" dirty="0">
                <a:solidFill>
                  <a:schemeClr val="bg1"/>
                </a:solidFill>
                <a:cs typeface="+mn-ea"/>
                <a:sym typeface="+mn-lt"/>
              </a:endParaRPr>
            </a:p>
          </p:txBody>
        </p:sp>
      </p:grpSp>
      <p:grpSp>
        <p:nvGrpSpPr>
          <p:cNvPr id="77" name="组合 76"/>
          <p:cNvGrpSpPr/>
          <p:nvPr/>
        </p:nvGrpSpPr>
        <p:grpSpPr>
          <a:xfrm>
            <a:off x="4943641" y="1634592"/>
            <a:ext cx="1924309" cy="688241"/>
            <a:chOff x="9887280" y="3260928"/>
            <a:chExt cx="3848619" cy="1379650"/>
          </a:xfrm>
        </p:grpSpPr>
        <p:sp>
          <p:nvSpPr>
            <p:cNvPr id="80" name="Shape 968"/>
            <p:cNvSpPr/>
            <p:nvPr/>
          </p:nvSpPr>
          <p:spPr>
            <a:xfrm>
              <a:off x="9887280" y="3260928"/>
              <a:ext cx="3848619" cy="440876"/>
            </a:xfrm>
            <a:prstGeom prst="rect">
              <a:avLst/>
            </a:prstGeom>
            <a:ln w="12700">
              <a:miter lim="400000"/>
            </a:ln>
          </p:spPr>
          <p:txBody>
            <a:bodyPr lIns="0" tIns="0" rIns="0" bIns="0">
              <a:spAutoFit/>
            </a:bodyPr>
            <a:lstStyle>
              <a:lvl1pPr defTabSz="647700">
                <a:lnSpc>
                  <a:spcPct val="120000"/>
                </a:lnSpc>
                <a:spcBef>
                  <a:spcPts val="1700"/>
                </a:spcBef>
                <a:defRPr sz="2500" b="1">
                  <a:solidFill>
                    <a:srgbClr val="002641"/>
                  </a:solidFill>
                  <a:latin typeface="Lato"/>
                  <a:ea typeface="Lato"/>
                  <a:cs typeface="Lato"/>
                  <a:sym typeface="Lato"/>
                </a:defRPr>
              </a:lvl1pPr>
            </a:lstStyle>
            <a:p>
              <a:pPr lvl="0">
                <a:lnSpc>
                  <a:spcPct val="100000"/>
                </a:lnSpc>
                <a:defRPr sz="1800" b="0">
                  <a:solidFill>
                    <a:srgbClr val="000000"/>
                  </a:solidFill>
                </a:defRPr>
              </a:pPr>
              <a:r>
                <a:rPr sz="1430" dirty="0">
                  <a:solidFill>
                    <a:schemeClr val="bg1"/>
                  </a:solidFill>
                  <a:latin typeface="+mn-lt"/>
                  <a:ea typeface="+mn-ea"/>
                  <a:cs typeface="+mn-ea"/>
                  <a:sym typeface="+mn-lt"/>
                </a:rPr>
                <a:t>Title Example</a:t>
              </a:r>
            </a:p>
          </p:txBody>
        </p:sp>
        <p:sp>
          <p:nvSpPr>
            <p:cNvPr id="81" name="Shape 969"/>
            <p:cNvSpPr/>
            <p:nvPr/>
          </p:nvSpPr>
          <p:spPr>
            <a:xfrm>
              <a:off x="9901920" y="3715123"/>
              <a:ext cx="3819337" cy="925455"/>
            </a:xfrm>
            <a:prstGeom prst="rect">
              <a:avLst/>
            </a:prstGeom>
            <a:ln w="12700">
              <a:miter lim="400000"/>
            </a:ln>
          </p:spPr>
          <p:txBody>
            <a:bodyPr lIns="0" tIns="0" rIns="0" bIns="0">
              <a:spAutoFit/>
            </a:bodyPr>
            <a:lstStyle/>
            <a:p>
              <a:pPr defTabSz="323215">
                <a:spcBef>
                  <a:spcPts val="850"/>
                </a:spcBef>
                <a:defRPr sz="1800"/>
              </a:pPr>
              <a:r>
                <a:rPr lang="zh-CN" altLang="en-US" sz="1000" dirty="0">
                  <a:solidFill>
                    <a:schemeClr val="bg1"/>
                  </a:solidFill>
                  <a:cs typeface="+mn-ea"/>
                  <a:sym typeface="+mn-lt"/>
                </a:rPr>
                <a:t>输入您的内容输入您的内容输入您的内容输入您的内容输入您的内容输入您的内容输入您的</a:t>
              </a:r>
              <a:endParaRPr sz="1000" dirty="0">
                <a:solidFill>
                  <a:schemeClr val="bg1"/>
                </a:solidFill>
                <a:cs typeface="+mn-ea"/>
                <a:sym typeface="+mn-lt"/>
              </a:endParaRPr>
            </a:p>
          </p:txBody>
        </p:sp>
      </p:grpSp>
      <p:grpSp>
        <p:nvGrpSpPr>
          <p:cNvPr id="82" name="组合 81"/>
          <p:cNvGrpSpPr/>
          <p:nvPr/>
        </p:nvGrpSpPr>
        <p:grpSpPr>
          <a:xfrm>
            <a:off x="7940841" y="1634592"/>
            <a:ext cx="1924309" cy="688241"/>
            <a:chOff x="15881680" y="3260928"/>
            <a:chExt cx="3848619" cy="1379650"/>
          </a:xfrm>
        </p:grpSpPr>
        <p:sp>
          <p:nvSpPr>
            <p:cNvPr id="83" name="Shape 970"/>
            <p:cNvSpPr/>
            <p:nvPr/>
          </p:nvSpPr>
          <p:spPr>
            <a:xfrm>
              <a:off x="15881680" y="3260928"/>
              <a:ext cx="3848619" cy="440876"/>
            </a:xfrm>
            <a:prstGeom prst="rect">
              <a:avLst/>
            </a:prstGeom>
            <a:ln w="12700">
              <a:miter lim="400000"/>
            </a:ln>
          </p:spPr>
          <p:txBody>
            <a:bodyPr lIns="0" tIns="0" rIns="0" bIns="0">
              <a:spAutoFit/>
            </a:bodyPr>
            <a:lstStyle>
              <a:lvl1pPr defTabSz="647700">
                <a:lnSpc>
                  <a:spcPct val="120000"/>
                </a:lnSpc>
                <a:spcBef>
                  <a:spcPts val="1700"/>
                </a:spcBef>
                <a:defRPr sz="2500" b="1">
                  <a:solidFill>
                    <a:srgbClr val="002641"/>
                  </a:solidFill>
                  <a:latin typeface="Lato"/>
                  <a:ea typeface="Lato"/>
                  <a:cs typeface="Lato"/>
                  <a:sym typeface="Lato"/>
                </a:defRPr>
              </a:lvl1pPr>
            </a:lstStyle>
            <a:p>
              <a:pPr lvl="0">
                <a:lnSpc>
                  <a:spcPct val="100000"/>
                </a:lnSpc>
                <a:defRPr sz="1800" b="0">
                  <a:solidFill>
                    <a:srgbClr val="000000"/>
                  </a:solidFill>
                </a:defRPr>
              </a:pPr>
              <a:r>
                <a:rPr sz="1430" dirty="0">
                  <a:solidFill>
                    <a:schemeClr val="bg1"/>
                  </a:solidFill>
                  <a:latin typeface="+mn-lt"/>
                  <a:ea typeface="+mn-ea"/>
                  <a:cs typeface="+mn-ea"/>
                  <a:sym typeface="+mn-lt"/>
                </a:rPr>
                <a:t>Title Example</a:t>
              </a:r>
            </a:p>
          </p:txBody>
        </p:sp>
        <p:sp>
          <p:nvSpPr>
            <p:cNvPr id="84" name="Shape 971"/>
            <p:cNvSpPr/>
            <p:nvPr/>
          </p:nvSpPr>
          <p:spPr>
            <a:xfrm>
              <a:off x="15896320" y="3715123"/>
              <a:ext cx="3819337" cy="925455"/>
            </a:xfrm>
            <a:prstGeom prst="rect">
              <a:avLst/>
            </a:prstGeom>
            <a:ln w="12700">
              <a:miter lim="400000"/>
            </a:ln>
          </p:spPr>
          <p:txBody>
            <a:bodyPr lIns="0" tIns="0" rIns="0" bIns="0">
              <a:spAutoFit/>
            </a:bodyPr>
            <a:lstStyle/>
            <a:p>
              <a:pPr defTabSz="323215">
                <a:spcBef>
                  <a:spcPts val="850"/>
                </a:spcBef>
                <a:defRPr sz="1800"/>
              </a:pPr>
              <a:r>
                <a:rPr lang="zh-CN" altLang="en-US" sz="1000" dirty="0">
                  <a:solidFill>
                    <a:schemeClr val="bg1"/>
                  </a:solidFill>
                  <a:cs typeface="+mn-ea"/>
                  <a:sym typeface="+mn-lt"/>
                </a:rPr>
                <a:t>输入您的内容输入您的内容输入您的内容输入您的内容输入您的内容输入您的内容输入您的</a:t>
              </a:r>
              <a:endParaRPr sz="1000" dirty="0">
                <a:solidFill>
                  <a:schemeClr val="bg1"/>
                </a:solidFill>
                <a:cs typeface="+mn-ea"/>
                <a:sym typeface="+mn-lt"/>
              </a:endParaRPr>
            </a:p>
          </p:txBody>
        </p:sp>
      </p:grpSp>
      <p:grpSp>
        <p:nvGrpSpPr>
          <p:cNvPr id="85" name="组合 84"/>
          <p:cNvGrpSpPr/>
          <p:nvPr/>
        </p:nvGrpSpPr>
        <p:grpSpPr>
          <a:xfrm>
            <a:off x="671361" y="4707135"/>
            <a:ext cx="1924309" cy="688241"/>
            <a:chOff x="1342721" y="9420154"/>
            <a:chExt cx="3848619" cy="1379650"/>
          </a:xfrm>
        </p:grpSpPr>
        <p:sp>
          <p:nvSpPr>
            <p:cNvPr id="86" name="Shape 972"/>
            <p:cNvSpPr/>
            <p:nvPr/>
          </p:nvSpPr>
          <p:spPr>
            <a:xfrm>
              <a:off x="1342721" y="9420154"/>
              <a:ext cx="3848619" cy="440876"/>
            </a:xfrm>
            <a:prstGeom prst="rect">
              <a:avLst/>
            </a:prstGeom>
            <a:ln w="12700">
              <a:miter lim="400000"/>
            </a:ln>
          </p:spPr>
          <p:txBody>
            <a:bodyPr lIns="0" tIns="0" rIns="0" bIns="0">
              <a:spAutoFit/>
            </a:bodyPr>
            <a:lstStyle>
              <a:lvl1pPr defTabSz="647700">
                <a:lnSpc>
                  <a:spcPct val="120000"/>
                </a:lnSpc>
                <a:spcBef>
                  <a:spcPts val="1700"/>
                </a:spcBef>
                <a:defRPr sz="2500" b="1">
                  <a:solidFill>
                    <a:srgbClr val="002641"/>
                  </a:solidFill>
                  <a:latin typeface="Lato"/>
                  <a:ea typeface="Lato"/>
                  <a:cs typeface="Lato"/>
                  <a:sym typeface="Lato"/>
                </a:defRPr>
              </a:lvl1pPr>
            </a:lstStyle>
            <a:p>
              <a:pPr lvl="0">
                <a:lnSpc>
                  <a:spcPct val="100000"/>
                </a:lnSpc>
                <a:defRPr sz="1800" b="0">
                  <a:solidFill>
                    <a:srgbClr val="000000"/>
                  </a:solidFill>
                </a:defRPr>
              </a:pPr>
              <a:r>
                <a:rPr sz="1430" dirty="0">
                  <a:solidFill>
                    <a:schemeClr val="bg1"/>
                  </a:solidFill>
                  <a:latin typeface="+mn-lt"/>
                  <a:ea typeface="+mn-ea"/>
                  <a:cs typeface="+mn-ea"/>
                  <a:sym typeface="+mn-lt"/>
                </a:rPr>
                <a:t>Title Example</a:t>
              </a:r>
            </a:p>
          </p:txBody>
        </p:sp>
        <p:sp>
          <p:nvSpPr>
            <p:cNvPr id="87" name="Shape 973"/>
            <p:cNvSpPr/>
            <p:nvPr/>
          </p:nvSpPr>
          <p:spPr>
            <a:xfrm>
              <a:off x="1357361" y="9874349"/>
              <a:ext cx="3819337" cy="925455"/>
            </a:xfrm>
            <a:prstGeom prst="rect">
              <a:avLst/>
            </a:prstGeom>
            <a:ln w="12700">
              <a:miter lim="400000"/>
            </a:ln>
          </p:spPr>
          <p:txBody>
            <a:bodyPr lIns="0" tIns="0" rIns="0" bIns="0">
              <a:spAutoFit/>
            </a:bodyPr>
            <a:lstStyle/>
            <a:p>
              <a:pPr defTabSz="323215">
                <a:spcBef>
                  <a:spcPts val="850"/>
                </a:spcBef>
                <a:defRPr sz="1800"/>
              </a:pPr>
              <a:r>
                <a:rPr lang="zh-CN" altLang="en-US" sz="1000" dirty="0">
                  <a:solidFill>
                    <a:schemeClr val="bg1"/>
                  </a:solidFill>
                  <a:cs typeface="+mn-ea"/>
                  <a:sym typeface="+mn-lt"/>
                </a:rPr>
                <a:t>输入您的内容输入您的内容输入您的内容输入您的内容输入您的内容输入您的内容输入您的内容</a:t>
              </a:r>
              <a:endParaRPr sz="1000" dirty="0">
                <a:solidFill>
                  <a:schemeClr val="bg1"/>
                </a:solidFill>
                <a:cs typeface="+mn-ea"/>
                <a:sym typeface="+mn-lt"/>
              </a:endParaRPr>
            </a:p>
          </p:txBody>
        </p:sp>
      </p:grpSp>
      <p:grpSp>
        <p:nvGrpSpPr>
          <p:cNvPr id="88" name="组合 87"/>
          <p:cNvGrpSpPr/>
          <p:nvPr/>
        </p:nvGrpSpPr>
        <p:grpSpPr>
          <a:xfrm>
            <a:off x="3483468" y="4707136"/>
            <a:ext cx="1924309" cy="688241"/>
            <a:chOff x="6966934" y="9420154"/>
            <a:chExt cx="3848619" cy="1379650"/>
          </a:xfrm>
        </p:grpSpPr>
        <p:sp>
          <p:nvSpPr>
            <p:cNvPr id="89" name="Shape 974"/>
            <p:cNvSpPr/>
            <p:nvPr/>
          </p:nvSpPr>
          <p:spPr>
            <a:xfrm>
              <a:off x="6966934" y="9420154"/>
              <a:ext cx="3848619" cy="440876"/>
            </a:xfrm>
            <a:prstGeom prst="rect">
              <a:avLst/>
            </a:prstGeom>
            <a:ln w="12700">
              <a:miter lim="400000"/>
            </a:ln>
          </p:spPr>
          <p:txBody>
            <a:bodyPr lIns="0" tIns="0" rIns="0" bIns="0">
              <a:spAutoFit/>
            </a:bodyPr>
            <a:lstStyle>
              <a:lvl1pPr defTabSz="647700">
                <a:lnSpc>
                  <a:spcPct val="120000"/>
                </a:lnSpc>
                <a:spcBef>
                  <a:spcPts val="1700"/>
                </a:spcBef>
                <a:defRPr sz="2500" b="1">
                  <a:solidFill>
                    <a:srgbClr val="002641"/>
                  </a:solidFill>
                  <a:latin typeface="Lato"/>
                  <a:ea typeface="Lato"/>
                  <a:cs typeface="Lato"/>
                  <a:sym typeface="Lato"/>
                </a:defRPr>
              </a:lvl1pPr>
            </a:lstStyle>
            <a:p>
              <a:pPr lvl="0">
                <a:lnSpc>
                  <a:spcPct val="100000"/>
                </a:lnSpc>
                <a:defRPr sz="1800" b="0">
                  <a:solidFill>
                    <a:srgbClr val="000000"/>
                  </a:solidFill>
                </a:defRPr>
              </a:pPr>
              <a:r>
                <a:rPr sz="1430" dirty="0">
                  <a:solidFill>
                    <a:schemeClr val="bg1"/>
                  </a:solidFill>
                  <a:latin typeface="+mn-lt"/>
                  <a:ea typeface="+mn-ea"/>
                  <a:cs typeface="+mn-ea"/>
                  <a:sym typeface="+mn-lt"/>
                </a:rPr>
                <a:t>Title Example</a:t>
              </a:r>
            </a:p>
          </p:txBody>
        </p:sp>
        <p:sp>
          <p:nvSpPr>
            <p:cNvPr id="90" name="Shape 975"/>
            <p:cNvSpPr/>
            <p:nvPr/>
          </p:nvSpPr>
          <p:spPr>
            <a:xfrm>
              <a:off x="6981574" y="9874349"/>
              <a:ext cx="3819337" cy="925455"/>
            </a:xfrm>
            <a:prstGeom prst="rect">
              <a:avLst/>
            </a:prstGeom>
            <a:ln w="12700">
              <a:miter lim="400000"/>
            </a:ln>
          </p:spPr>
          <p:txBody>
            <a:bodyPr lIns="0" tIns="0" rIns="0" bIns="0">
              <a:spAutoFit/>
            </a:bodyPr>
            <a:lstStyle/>
            <a:p>
              <a:pPr defTabSz="323215">
                <a:spcBef>
                  <a:spcPts val="850"/>
                </a:spcBef>
                <a:defRPr sz="1800"/>
              </a:pPr>
              <a:r>
                <a:rPr lang="zh-CN" altLang="en-US" sz="1000" dirty="0">
                  <a:solidFill>
                    <a:schemeClr val="bg1"/>
                  </a:solidFill>
                  <a:cs typeface="+mn-ea"/>
                  <a:sym typeface="+mn-lt"/>
                </a:rPr>
                <a:t>输入您的内容输入您的内容输入您的内容输入您的内容输入您的内容输入您的内容输入您的内容</a:t>
              </a:r>
              <a:endParaRPr sz="1000" dirty="0">
                <a:solidFill>
                  <a:schemeClr val="bg1"/>
                </a:solidFill>
                <a:cs typeface="+mn-ea"/>
                <a:sym typeface="+mn-lt"/>
              </a:endParaRPr>
            </a:p>
          </p:txBody>
        </p:sp>
      </p:grpSp>
      <p:grpSp>
        <p:nvGrpSpPr>
          <p:cNvPr id="91" name="组合 90"/>
          <p:cNvGrpSpPr/>
          <p:nvPr/>
        </p:nvGrpSpPr>
        <p:grpSpPr>
          <a:xfrm>
            <a:off x="6416841" y="4707141"/>
            <a:ext cx="1924309" cy="688241"/>
            <a:chOff x="12833680" y="9420154"/>
            <a:chExt cx="3848619" cy="1379647"/>
          </a:xfrm>
        </p:grpSpPr>
        <p:sp>
          <p:nvSpPr>
            <p:cNvPr id="92" name="Shape 976"/>
            <p:cNvSpPr/>
            <p:nvPr/>
          </p:nvSpPr>
          <p:spPr>
            <a:xfrm>
              <a:off x="12833680" y="9420154"/>
              <a:ext cx="3848619" cy="440876"/>
            </a:xfrm>
            <a:prstGeom prst="rect">
              <a:avLst/>
            </a:prstGeom>
            <a:ln w="12700">
              <a:miter lim="400000"/>
            </a:ln>
          </p:spPr>
          <p:txBody>
            <a:bodyPr lIns="0" tIns="0" rIns="0" bIns="0">
              <a:spAutoFit/>
            </a:bodyPr>
            <a:lstStyle>
              <a:lvl1pPr defTabSz="647700">
                <a:lnSpc>
                  <a:spcPct val="120000"/>
                </a:lnSpc>
                <a:spcBef>
                  <a:spcPts val="1700"/>
                </a:spcBef>
                <a:defRPr sz="2500" b="1">
                  <a:solidFill>
                    <a:srgbClr val="002641"/>
                  </a:solidFill>
                  <a:latin typeface="Lato"/>
                  <a:ea typeface="Lato"/>
                  <a:cs typeface="Lato"/>
                  <a:sym typeface="Lato"/>
                </a:defRPr>
              </a:lvl1pPr>
            </a:lstStyle>
            <a:p>
              <a:pPr lvl="0">
                <a:lnSpc>
                  <a:spcPct val="100000"/>
                </a:lnSpc>
                <a:defRPr sz="1800" b="0">
                  <a:solidFill>
                    <a:srgbClr val="000000"/>
                  </a:solidFill>
                </a:defRPr>
              </a:pPr>
              <a:r>
                <a:rPr sz="1430" dirty="0">
                  <a:solidFill>
                    <a:schemeClr val="bg1"/>
                  </a:solidFill>
                  <a:latin typeface="+mn-lt"/>
                  <a:ea typeface="+mn-ea"/>
                  <a:cs typeface="+mn-ea"/>
                  <a:sym typeface="+mn-lt"/>
                </a:rPr>
                <a:t>Title Example</a:t>
              </a:r>
            </a:p>
          </p:txBody>
        </p:sp>
        <p:sp>
          <p:nvSpPr>
            <p:cNvPr id="93" name="Shape 977"/>
            <p:cNvSpPr/>
            <p:nvPr/>
          </p:nvSpPr>
          <p:spPr>
            <a:xfrm>
              <a:off x="12848320" y="9874348"/>
              <a:ext cx="3819337" cy="925453"/>
            </a:xfrm>
            <a:prstGeom prst="rect">
              <a:avLst/>
            </a:prstGeom>
            <a:ln w="12700">
              <a:miter lim="400000"/>
            </a:ln>
          </p:spPr>
          <p:txBody>
            <a:bodyPr lIns="0" tIns="0" rIns="0" bIns="0">
              <a:spAutoFit/>
            </a:bodyPr>
            <a:lstStyle/>
            <a:p>
              <a:pPr defTabSz="323215">
                <a:spcBef>
                  <a:spcPts val="850"/>
                </a:spcBef>
                <a:defRPr sz="1800"/>
              </a:pPr>
              <a:r>
                <a:rPr lang="zh-CN" altLang="en-US" sz="1000" dirty="0">
                  <a:solidFill>
                    <a:schemeClr val="bg1"/>
                  </a:solidFill>
                  <a:cs typeface="+mn-ea"/>
                  <a:sym typeface="+mn-lt"/>
                </a:rPr>
                <a:t>输入您的内容输入您的内容输入您的内容输入您的内容输入您的内容输入您的内容输入您的内容输入您</a:t>
              </a:r>
              <a:endParaRPr sz="1000" dirty="0">
                <a:solidFill>
                  <a:schemeClr val="bg1"/>
                </a:solidFill>
                <a:cs typeface="+mn-ea"/>
                <a:sym typeface="+mn-lt"/>
              </a:endParaRPr>
            </a:p>
          </p:txBody>
        </p:sp>
      </p:grpSp>
      <p:grpSp>
        <p:nvGrpSpPr>
          <p:cNvPr id="94" name="组合 93"/>
          <p:cNvGrpSpPr/>
          <p:nvPr/>
        </p:nvGrpSpPr>
        <p:grpSpPr>
          <a:xfrm>
            <a:off x="9223541" y="4707138"/>
            <a:ext cx="1924309" cy="842129"/>
            <a:chOff x="18447080" y="9420154"/>
            <a:chExt cx="3848619" cy="1688131"/>
          </a:xfrm>
        </p:grpSpPr>
        <p:sp>
          <p:nvSpPr>
            <p:cNvPr id="95" name="Shape 978"/>
            <p:cNvSpPr/>
            <p:nvPr/>
          </p:nvSpPr>
          <p:spPr>
            <a:xfrm>
              <a:off x="18447080" y="9420154"/>
              <a:ext cx="3848619" cy="440876"/>
            </a:xfrm>
            <a:prstGeom prst="rect">
              <a:avLst/>
            </a:prstGeom>
            <a:ln w="12700">
              <a:miter lim="400000"/>
            </a:ln>
          </p:spPr>
          <p:txBody>
            <a:bodyPr lIns="0" tIns="0" rIns="0" bIns="0">
              <a:spAutoFit/>
            </a:bodyPr>
            <a:lstStyle>
              <a:lvl1pPr defTabSz="647700">
                <a:lnSpc>
                  <a:spcPct val="120000"/>
                </a:lnSpc>
                <a:spcBef>
                  <a:spcPts val="1700"/>
                </a:spcBef>
                <a:defRPr sz="2500" b="1">
                  <a:solidFill>
                    <a:srgbClr val="002641"/>
                  </a:solidFill>
                  <a:latin typeface="Lato"/>
                  <a:ea typeface="Lato"/>
                  <a:cs typeface="Lato"/>
                  <a:sym typeface="Lato"/>
                </a:defRPr>
              </a:lvl1pPr>
            </a:lstStyle>
            <a:p>
              <a:pPr lvl="0">
                <a:lnSpc>
                  <a:spcPct val="100000"/>
                </a:lnSpc>
                <a:defRPr sz="1800" b="0">
                  <a:solidFill>
                    <a:srgbClr val="000000"/>
                  </a:solidFill>
                </a:defRPr>
              </a:pPr>
              <a:r>
                <a:rPr sz="1430" dirty="0">
                  <a:solidFill>
                    <a:schemeClr val="bg1"/>
                  </a:solidFill>
                  <a:latin typeface="+mn-lt"/>
                  <a:ea typeface="+mn-ea"/>
                  <a:cs typeface="+mn-ea"/>
                  <a:sym typeface="+mn-lt"/>
                </a:rPr>
                <a:t>Title Example</a:t>
              </a:r>
            </a:p>
          </p:txBody>
        </p:sp>
        <p:sp>
          <p:nvSpPr>
            <p:cNvPr id="96" name="Shape 979"/>
            <p:cNvSpPr/>
            <p:nvPr/>
          </p:nvSpPr>
          <p:spPr>
            <a:xfrm>
              <a:off x="18461720" y="9874348"/>
              <a:ext cx="3819337" cy="1233937"/>
            </a:xfrm>
            <a:prstGeom prst="rect">
              <a:avLst/>
            </a:prstGeom>
            <a:ln w="12700">
              <a:miter lim="400000"/>
            </a:ln>
          </p:spPr>
          <p:txBody>
            <a:bodyPr lIns="0" tIns="0" rIns="0" bIns="0">
              <a:spAutoFit/>
            </a:bodyPr>
            <a:lstStyle/>
            <a:p>
              <a:pPr defTabSz="323215">
                <a:spcBef>
                  <a:spcPts val="850"/>
                </a:spcBef>
                <a:defRPr sz="1800"/>
              </a:pPr>
              <a:r>
                <a:rPr lang="zh-CN" altLang="en-US" sz="1000" dirty="0">
                  <a:solidFill>
                    <a:schemeClr val="bg1"/>
                  </a:solidFill>
                  <a:cs typeface="+mn-ea"/>
                  <a:sym typeface="+mn-lt"/>
                </a:rPr>
                <a:t>输入您的内容输入您的内容输入您的内容输入您的内容输入您的内容输入您的内容输入您的内容输入您的内容</a:t>
              </a:r>
              <a:r>
                <a:rPr sz="1000" dirty="0">
                  <a:solidFill>
                    <a:schemeClr val="bg1"/>
                  </a:solidFill>
                  <a:cs typeface="+mn-ea"/>
                  <a:sym typeface="+mn-lt"/>
                </a:rPr>
                <a:t>Integer </a:t>
              </a:r>
              <a:r>
                <a:rPr sz="1000" dirty="0" err="1">
                  <a:solidFill>
                    <a:schemeClr val="bg1"/>
                  </a:solidFill>
                  <a:cs typeface="+mn-ea"/>
                  <a:sym typeface="+mn-lt"/>
                </a:rPr>
                <a:t>mollis</a:t>
              </a:r>
              <a:endParaRPr sz="1000" dirty="0">
                <a:solidFill>
                  <a:schemeClr val="bg1"/>
                </a:solidFill>
                <a:cs typeface="+mn-ea"/>
                <a:sym typeface="+mn-lt"/>
              </a:endParaRPr>
            </a:p>
          </p:txBody>
        </p:sp>
      </p:grpSp>
      <p:grpSp>
        <p:nvGrpSpPr>
          <p:cNvPr id="97" name="组合 96"/>
          <p:cNvGrpSpPr/>
          <p:nvPr/>
        </p:nvGrpSpPr>
        <p:grpSpPr>
          <a:xfrm>
            <a:off x="2575939" y="2371557"/>
            <a:ext cx="2249150" cy="2243915"/>
            <a:chOff x="5151877" y="4738246"/>
            <a:chExt cx="4498299" cy="4498151"/>
          </a:xfrm>
        </p:grpSpPr>
        <p:sp>
          <p:nvSpPr>
            <p:cNvPr id="98" name="Shape 954"/>
            <p:cNvSpPr/>
            <p:nvPr/>
          </p:nvSpPr>
          <p:spPr>
            <a:xfrm>
              <a:off x="5151877" y="4738246"/>
              <a:ext cx="4498299" cy="4498151"/>
            </a:xfrm>
            <a:custGeom>
              <a:avLst/>
              <a:gdLst/>
              <a:ahLst/>
              <a:cxnLst>
                <a:cxn ang="0">
                  <a:pos x="wd2" y="hd2"/>
                </a:cxn>
                <a:cxn ang="5400000">
                  <a:pos x="wd2" y="hd2"/>
                </a:cxn>
                <a:cxn ang="10800000">
                  <a:pos x="wd2" y="hd2"/>
                </a:cxn>
                <a:cxn ang="16200000">
                  <a:pos x="wd2" y="hd2"/>
                </a:cxn>
              </a:cxnLst>
              <a:rect l="0" t="0" r="r" b="b"/>
              <a:pathLst>
                <a:path w="20889" h="20890" extrusionOk="0">
                  <a:moveTo>
                    <a:pt x="1066" y="6213"/>
                  </a:moveTo>
                  <a:cubicBezTo>
                    <a:pt x="1777" y="6924"/>
                    <a:pt x="2708" y="7279"/>
                    <a:pt x="3640" y="7279"/>
                  </a:cubicBezTo>
                  <a:cubicBezTo>
                    <a:pt x="7279" y="7279"/>
                    <a:pt x="13611" y="13611"/>
                    <a:pt x="13611" y="17250"/>
                  </a:cubicBezTo>
                  <a:cubicBezTo>
                    <a:pt x="13611" y="18182"/>
                    <a:pt x="13966" y="19113"/>
                    <a:pt x="14677" y="19824"/>
                  </a:cubicBezTo>
                  <a:cubicBezTo>
                    <a:pt x="16098" y="21245"/>
                    <a:pt x="18403" y="21245"/>
                    <a:pt x="19824" y="19824"/>
                  </a:cubicBezTo>
                  <a:cubicBezTo>
                    <a:pt x="21245" y="18403"/>
                    <a:pt x="21245" y="16098"/>
                    <a:pt x="19824" y="14677"/>
                  </a:cubicBezTo>
                  <a:cubicBezTo>
                    <a:pt x="19113" y="13966"/>
                    <a:pt x="18182" y="13611"/>
                    <a:pt x="17250" y="13611"/>
                  </a:cubicBezTo>
                  <a:lnTo>
                    <a:pt x="17250" y="13611"/>
                  </a:lnTo>
                  <a:cubicBezTo>
                    <a:pt x="13611" y="13611"/>
                    <a:pt x="7279" y="7279"/>
                    <a:pt x="7279" y="3640"/>
                  </a:cubicBezTo>
                  <a:lnTo>
                    <a:pt x="7279" y="3640"/>
                  </a:lnTo>
                  <a:cubicBezTo>
                    <a:pt x="7279" y="2708"/>
                    <a:pt x="6924" y="1777"/>
                    <a:pt x="6213" y="1066"/>
                  </a:cubicBezTo>
                  <a:cubicBezTo>
                    <a:pt x="4792" y="-355"/>
                    <a:pt x="2488" y="-355"/>
                    <a:pt x="1066" y="1066"/>
                  </a:cubicBezTo>
                  <a:cubicBezTo>
                    <a:pt x="-355" y="2487"/>
                    <a:pt x="-355" y="4791"/>
                    <a:pt x="1066" y="6213"/>
                  </a:cubicBezTo>
                  <a:close/>
                </a:path>
              </a:pathLst>
            </a:custGeom>
            <a:solidFill>
              <a:srgbClr val="328FC1"/>
            </a:solidFill>
            <a:ln w="12700">
              <a:miter lim="400000"/>
            </a:ln>
          </p:spPr>
          <p:txBody>
            <a:bodyPr lIns="27219" tIns="27219" rIns="27219" bIns="27219"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60" dirty="0">
                <a:solidFill>
                  <a:schemeClr val="bg1"/>
                </a:solidFill>
                <a:cs typeface="+mn-ea"/>
                <a:sym typeface="+mn-lt"/>
              </a:endParaRPr>
            </a:p>
          </p:txBody>
        </p:sp>
        <p:sp>
          <p:nvSpPr>
            <p:cNvPr id="99" name="Shape 962"/>
            <p:cNvSpPr/>
            <p:nvPr/>
          </p:nvSpPr>
          <p:spPr>
            <a:xfrm>
              <a:off x="5703225" y="5153130"/>
              <a:ext cx="578034" cy="823580"/>
            </a:xfrm>
            <a:prstGeom prst="rect">
              <a:avLst/>
            </a:prstGeom>
            <a:ln w="12700">
              <a:miter lim="400000"/>
            </a:ln>
          </p:spPr>
          <p:txBody>
            <a:bodyPr wrap="none" lIns="51036" tIns="51036" rIns="51036" bIns="51036" anchor="ctr">
              <a:spAutoFit/>
            </a:bodyPr>
            <a:lstStyle>
              <a:lvl1pPr>
                <a:lnSpc>
                  <a:spcPct val="150000"/>
                </a:lnSpc>
                <a:defRPr>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b="1" dirty="0">
                  <a:solidFill>
                    <a:schemeClr val="bg1"/>
                  </a:solidFill>
                  <a:latin typeface="+mn-lt"/>
                  <a:ea typeface="+mn-ea"/>
                  <a:cs typeface="+mn-ea"/>
                  <a:sym typeface="+mn-lt"/>
                </a:rPr>
                <a:t>B</a:t>
              </a:r>
              <a:endParaRPr sz="2000" b="1" dirty="0">
                <a:solidFill>
                  <a:schemeClr val="bg1"/>
                </a:solidFill>
                <a:latin typeface="+mn-lt"/>
                <a:ea typeface="+mn-ea"/>
                <a:cs typeface="+mn-ea"/>
                <a:sym typeface="+mn-lt"/>
              </a:endParaRPr>
            </a:p>
          </p:txBody>
        </p:sp>
      </p:grpSp>
      <p:grpSp>
        <p:nvGrpSpPr>
          <p:cNvPr id="100" name="组合 99"/>
          <p:cNvGrpSpPr/>
          <p:nvPr/>
        </p:nvGrpSpPr>
        <p:grpSpPr>
          <a:xfrm>
            <a:off x="4044298" y="2377892"/>
            <a:ext cx="2249165" cy="2243915"/>
            <a:chOff x="8088591" y="4750946"/>
            <a:chExt cx="4498329" cy="4498151"/>
          </a:xfrm>
        </p:grpSpPr>
        <p:sp>
          <p:nvSpPr>
            <p:cNvPr id="101" name="Shape 956"/>
            <p:cNvSpPr/>
            <p:nvPr/>
          </p:nvSpPr>
          <p:spPr>
            <a:xfrm>
              <a:off x="8088591" y="4750946"/>
              <a:ext cx="4498329" cy="4498151"/>
            </a:xfrm>
            <a:custGeom>
              <a:avLst/>
              <a:gdLst/>
              <a:ahLst/>
              <a:cxnLst>
                <a:cxn ang="0">
                  <a:pos x="wd2" y="hd2"/>
                </a:cxn>
                <a:cxn ang="5400000">
                  <a:pos x="wd2" y="hd2"/>
                </a:cxn>
                <a:cxn ang="10800000">
                  <a:pos x="wd2" y="hd2"/>
                </a:cxn>
                <a:cxn ang="16200000">
                  <a:pos x="wd2" y="hd2"/>
                </a:cxn>
              </a:cxnLst>
              <a:rect l="0" t="0" r="r" b="b"/>
              <a:pathLst>
                <a:path w="20889" h="20890" extrusionOk="0">
                  <a:moveTo>
                    <a:pt x="6213" y="19824"/>
                  </a:moveTo>
                  <a:cubicBezTo>
                    <a:pt x="6924" y="19113"/>
                    <a:pt x="7279" y="18182"/>
                    <a:pt x="7279" y="17250"/>
                  </a:cubicBezTo>
                  <a:cubicBezTo>
                    <a:pt x="7279" y="13611"/>
                    <a:pt x="13611" y="7279"/>
                    <a:pt x="17250" y="7279"/>
                  </a:cubicBezTo>
                  <a:cubicBezTo>
                    <a:pt x="18182" y="7279"/>
                    <a:pt x="19113" y="6924"/>
                    <a:pt x="19824" y="6213"/>
                  </a:cubicBezTo>
                  <a:cubicBezTo>
                    <a:pt x="21245" y="4791"/>
                    <a:pt x="21245" y="2487"/>
                    <a:pt x="19824" y="1066"/>
                  </a:cubicBezTo>
                  <a:cubicBezTo>
                    <a:pt x="18402" y="-355"/>
                    <a:pt x="16098" y="-355"/>
                    <a:pt x="14677" y="1066"/>
                  </a:cubicBezTo>
                  <a:cubicBezTo>
                    <a:pt x="13966" y="1777"/>
                    <a:pt x="13611" y="2708"/>
                    <a:pt x="13611" y="3640"/>
                  </a:cubicBezTo>
                  <a:lnTo>
                    <a:pt x="13611" y="3640"/>
                  </a:lnTo>
                  <a:cubicBezTo>
                    <a:pt x="13611" y="7279"/>
                    <a:pt x="7279" y="13611"/>
                    <a:pt x="3640" y="13611"/>
                  </a:cubicBezTo>
                  <a:lnTo>
                    <a:pt x="3640" y="13611"/>
                  </a:lnTo>
                  <a:cubicBezTo>
                    <a:pt x="2708" y="13611"/>
                    <a:pt x="1777" y="13966"/>
                    <a:pt x="1066" y="14677"/>
                  </a:cubicBezTo>
                  <a:cubicBezTo>
                    <a:pt x="-355" y="16098"/>
                    <a:pt x="-355" y="18403"/>
                    <a:pt x="1066" y="19824"/>
                  </a:cubicBezTo>
                  <a:cubicBezTo>
                    <a:pt x="2488" y="21245"/>
                    <a:pt x="4792" y="21245"/>
                    <a:pt x="6213" y="19824"/>
                  </a:cubicBezTo>
                  <a:close/>
                </a:path>
              </a:pathLst>
            </a:custGeom>
            <a:solidFill>
              <a:srgbClr val="002E59"/>
            </a:solidFill>
            <a:ln w="12700">
              <a:miter lim="400000"/>
            </a:ln>
          </p:spPr>
          <p:txBody>
            <a:bodyPr lIns="27219" tIns="27219" rIns="27219" bIns="27219"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60" dirty="0">
                <a:solidFill>
                  <a:schemeClr val="bg1"/>
                </a:solidFill>
                <a:cs typeface="+mn-ea"/>
                <a:sym typeface="+mn-lt"/>
              </a:endParaRPr>
            </a:p>
          </p:txBody>
        </p:sp>
        <p:sp>
          <p:nvSpPr>
            <p:cNvPr id="102" name="Shape 960"/>
            <p:cNvSpPr/>
            <p:nvPr/>
          </p:nvSpPr>
          <p:spPr>
            <a:xfrm>
              <a:off x="8609243" y="8016054"/>
              <a:ext cx="578034" cy="823580"/>
            </a:xfrm>
            <a:prstGeom prst="rect">
              <a:avLst/>
            </a:prstGeom>
            <a:ln w="12700">
              <a:miter lim="400000"/>
            </a:ln>
          </p:spPr>
          <p:txBody>
            <a:bodyPr wrap="none" lIns="51036" tIns="51036" rIns="51036" bIns="51036" anchor="ctr">
              <a:spAutoFit/>
            </a:bodyPr>
            <a:lstStyle>
              <a:lvl1pPr>
                <a:lnSpc>
                  <a:spcPct val="150000"/>
                </a:lnSpc>
                <a:defRPr>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b="1" dirty="0">
                  <a:solidFill>
                    <a:schemeClr val="bg1"/>
                  </a:solidFill>
                  <a:latin typeface="+mn-lt"/>
                  <a:ea typeface="+mn-ea"/>
                  <a:cs typeface="+mn-ea"/>
                  <a:sym typeface="+mn-lt"/>
                </a:rPr>
                <a:t>C</a:t>
              </a:r>
              <a:endParaRPr sz="2000" b="1" dirty="0">
                <a:solidFill>
                  <a:schemeClr val="bg1"/>
                </a:solidFill>
                <a:latin typeface="+mn-lt"/>
                <a:ea typeface="+mn-ea"/>
                <a:cs typeface="+mn-ea"/>
                <a:sym typeface="+mn-lt"/>
              </a:endParaRPr>
            </a:p>
          </p:txBody>
        </p:sp>
      </p:grpSp>
      <p:grpSp>
        <p:nvGrpSpPr>
          <p:cNvPr id="103" name="组合 102"/>
          <p:cNvGrpSpPr/>
          <p:nvPr/>
        </p:nvGrpSpPr>
        <p:grpSpPr>
          <a:xfrm>
            <a:off x="5506304" y="2377892"/>
            <a:ext cx="2249185" cy="2243915"/>
            <a:chOff x="11012604" y="4750946"/>
            <a:chExt cx="4498369" cy="4498151"/>
          </a:xfrm>
        </p:grpSpPr>
        <p:sp>
          <p:nvSpPr>
            <p:cNvPr id="104" name="Shape 957"/>
            <p:cNvSpPr/>
            <p:nvPr/>
          </p:nvSpPr>
          <p:spPr>
            <a:xfrm>
              <a:off x="11012604" y="4750946"/>
              <a:ext cx="4498369" cy="4498151"/>
            </a:xfrm>
            <a:custGeom>
              <a:avLst/>
              <a:gdLst/>
              <a:ahLst/>
              <a:cxnLst>
                <a:cxn ang="0">
                  <a:pos x="wd2" y="hd2"/>
                </a:cxn>
                <a:cxn ang="5400000">
                  <a:pos x="wd2" y="hd2"/>
                </a:cxn>
                <a:cxn ang="10800000">
                  <a:pos x="wd2" y="hd2"/>
                </a:cxn>
                <a:cxn ang="16200000">
                  <a:pos x="wd2" y="hd2"/>
                </a:cxn>
              </a:cxnLst>
              <a:rect l="0" t="0" r="r" b="b"/>
              <a:pathLst>
                <a:path w="20889" h="20890" extrusionOk="0">
                  <a:moveTo>
                    <a:pt x="1066" y="6213"/>
                  </a:moveTo>
                  <a:cubicBezTo>
                    <a:pt x="1777" y="6924"/>
                    <a:pt x="2708" y="7279"/>
                    <a:pt x="3640" y="7279"/>
                  </a:cubicBezTo>
                  <a:cubicBezTo>
                    <a:pt x="7279" y="7279"/>
                    <a:pt x="13611" y="13611"/>
                    <a:pt x="13611" y="17250"/>
                  </a:cubicBezTo>
                  <a:cubicBezTo>
                    <a:pt x="13611" y="18182"/>
                    <a:pt x="13966" y="19113"/>
                    <a:pt x="14677" y="19824"/>
                  </a:cubicBezTo>
                  <a:cubicBezTo>
                    <a:pt x="16098" y="21245"/>
                    <a:pt x="18402" y="21245"/>
                    <a:pt x="19824" y="19824"/>
                  </a:cubicBezTo>
                  <a:cubicBezTo>
                    <a:pt x="21245" y="18403"/>
                    <a:pt x="21245" y="16098"/>
                    <a:pt x="19824" y="14677"/>
                  </a:cubicBezTo>
                  <a:cubicBezTo>
                    <a:pt x="19113" y="13966"/>
                    <a:pt x="18181" y="13611"/>
                    <a:pt x="17250" y="13611"/>
                  </a:cubicBezTo>
                  <a:lnTo>
                    <a:pt x="17250" y="13611"/>
                  </a:lnTo>
                  <a:cubicBezTo>
                    <a:pt x="13611" y="13611"/>
                    <a:pt x="7279" y="7279"/>
                    <a:pt x="7279" y="3640"/>
                  </a:cubicBezTo>
                  <a:lnTo>
                    <a:pt x="7279" y="3640"/>
                  </a:lnTo>
                  <a:cubicBezTo>
                    <a:pt x="7279" y="2708"/>
                    <a:pt x="6924" y="1777"/>
                    <a:pt x="6213" y="1066"/>
                  </a:cubicBezTo>
                  <a:cubicBezTo>
                    <a:pt x="4792" y="-355"/>
                    <a:pt x="2488" y="-355"/>
                    <a:pt x="1066" y="1066"/>
                  </a:cubicBezTo>
                  <a:cubicBezTo>
                    <a:pt x="-355" y="2487"/>
                    <a:pt x="-355" y="4791"/>
                    <a:pt x="1066" y="6213"/>
                  </a:cubicBezTo>
                  <a:close/>
                </a:path>
              </a:pathLst>
            </a:custGeom>
            <a:solidFill>
              <a:srgbClr val="144E84"/>
            </a:solidFill>
            <a:ln w="12700">
              <a:miter lim="400000"/>
            </a:ln>
          </p:spPr>
          <p:txBody>
            <a:bodyPr lIns="27219" tIns="27219" rIns="27219" bIns="27219"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60" dirty="0">
                <a:solidFill>
                  <a:schemeClr val="bg1"/>
                </a:solidFill>
                <a:cs typeface="+mn-ea"/>
                <a:sym typeface="+mn-lt"/>
              </a:endParaRPr>
            </a:p>
          </p:txBody>
        </p:sp>
        <p:sp>
          <p:nvSpPr>
            <p:cNvPr id="105" name="Shape 959"/>
            <p:cNvSpPr/>
            <p:nvPr/>
          </p:nvSpPr>
          <p:spPr>
            <a:xfrm>
              <a:off x="11540172" y="5070838"/>
              <a:ext cx="578034" cy="823580"/>
            </a:xfrm>
            <a:prstGeom prst="rect">
              <a:avLst/>
            </a:prstGeom>
            <a:ln w="12700">
              <a:miter lim="400000"/>
            </a:ln>
          </p:spPr>
          <p:txBody>
            <a:bodyPr wrap="none" lIns="51036" tIns="51036" rIns="51036" bIns="51036" anchor="ctr">
              <a:spAutoFit/>
            </a:bodyPr>
            <a:lstStyle>
              <a:lvl1pPr>
                <a:lnSpc>
                  <a:spcPct val="150000"/>
                </a:lnSpc>
                <a:defRPr>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b="1" dirty="0">
                  <a:solidFill>
                    <a:schemeClr val="bg1"/>
                  </a:solidFill>
                  <a:latin typeface="+mn-lt"/>
                  <a:ea typeface="+mn-ea"/>
                  <a:cs typeface="+mn-ea"/>
                  <a:sym typeface="+mn-lt"/>
                </a:rPr>
                <a:t>D</a:t>
              </a:r>
              <a:endParaRPr sz="2000" b="1" dirty="0">
                <a:solidFill>
                  <a:schemeClr val="bg1"/>
                </a:solidFill>
                <a:latin typeface="+mn-lt"/>
                <a:ea typeface="+mn-ea"/>
                <a:cs typeface="+mn-ea"/>
                <a:sym typeface="+mn-lt"/>
              </a:endParaRPr>
            </a:p>
          </p:txBody>
        </p:sp>
      </p:grpSp>
      <p:grpSp>
        <p:nvGrpSpPr>
          <p:cNvPr id="106" name="组合 105"/>
          <p:cNvGrpSpPr/>
          <p:nvPr/>
        </p:nvGrpSpPr>
        <p:grpSpPr>
          <a:xfrm>
            <a:off x="6974661" y="2384228"/>
            <a:ext cx="2249165" cy="2243915"/>
            <a:chOff x="13949317" y="4763646"/>
            <a:chExt cx="4498329" cy="4498151"/>
          </a:xfrm>
        </p:grpSpPr>
        <p:sp>
          <p:nvSpPr>
            <p:cNvPr id="107" name="Shape 958"/>
            <p:cNvSpPr/>
            <p:nvPr/>
          </p:nvSpPr>
          <p:spPr>
            <a:xfrm>
              <a:off x="13949317" y="4763646"/>
              <a:ext cx="4498329" cy="4498151"/>
            </a:xfrm>
            <a:custGeom>
              <a:avLst/>
              <a:gdLst/>
              <a:ahLst/>
              <a:cxnLst>
                <a:cxn ang="0">
                  <a:pos x="wd2" y="hd2"/>
                </a:cxn>
                <a:cxn ang="5400000">
                  <a:pos x="wd2" y="hd2"/>
                </a:cxn>
                <a:cxn ang="10800000">
                  <a:pos x="wd2" y="hd2"/>
                </a:cxn>
                <a:cxn ang="16200000">
                  <a:pos x="wd2" y="hd2"/>
                </a:cxn>
              </a:cxnLst>
              <a:rect l="0" t="0" r="r" b="b"/>
              <a:pathLst>
                <a:path w="20889" h="20890" extrusionOk="0">
                  <a:moveTo>
                    <a:pt x="6213" y="19824"/>
                  </a:moveTo>
                  <a:cubicBezTo>
                    <a:pt x="6924" y="19113"/>
                    <a:pt x="7279" y="18182"/>
                    <a:pt x="7279" y="17250"/>
                  </a:cubicBezTo>
                  <a:cubicBezTo>
                    <a:pt x="7279" y="13611"/>
                    <a:pt x="13611" y="7279"/>
                    <a:pt x="17250" y="7279"/>
                  </a:cubicBezTo>
                  <a:cubicBezTo>
                    <a:pt x="18182" y="7279"/>
                    <a:pt x="19113" y="6924"/>
                    <a:pt x="19824" y="6213"/>
                  </a:cubicBezTo>
                  <a:cubicBezTo>
                    <a:pt x="21245" y="4791"/>
                    <a:pt x="21245" y="2487"/>
                    <a:pt x="19824" y="1066"/>
                  </a:cubicBezTo>
                  <a:cubicBezTo>
                    <a:pt x="18402" y="-355"/>
                    <a:pt x="16098" y="-355"/>
                    <a:pt x="14677" y="1066"/>
                  </a:cubicBezTo>
                  <a:cubicBezTo>
                    <a:pt x="13966" y="1777"/>
                    <a:pt x="13611" y="2708"/>
                    <a:pt x="13611" y="3640"/>
                  </a:cubicBezTo>
                  <a:lnTo>
                    <a:pt x="13611" y="3640"/>
                  </a:lnTo>
                  <a:cubicBezTo>
                    <a:pt x="13611" y="7279"/>
                    <a:pt x="7279" y="13611"/>
                    <a:pt x="3640" y="13611"/>
                  </a:cubicBezTo>
                  <a:lnTo>
                    <a:pt x="3640" y="13611"/>
                  </a:lnTo>
                  <a:cubicBezTo>
                    <a:pt x="2708" y="13611"/>
                    <a:pt x="1777" y="13966"/>
                    <a:pt x="1066" y="14677"/>
                  </a:cubicBezTo>
                  <a:cubicBezTo>
                    <a:pt x="-355" y="16098"/>
                    <a:pt x="-355" y="18403"/>
                    <a:pt x="1066" y="19824"/>
                  </a:cubicBezTo>
                  <a:cubicBezTo>
                    <a:pt x="2488" y="21245"/>
                    <a:pt x="4792" y="21245"/>
                    <a:pt x="6213" y="19824"/>
                  </a:cubicBezTo>
                  <a:close/>
                </a:path>
              </a:pathLst>
            </a:custGeom>
            <a:solidFill>
              <a:srgbClr val="2378C2"/>
            </a:solidFill>
            <a:ln w="12700">
              <a:miter lim="400000"/>
            </a:ln>
          </p:spPr>
          <p:txBody>
            <a:bodyPr lIns="27219" tIns="27219" rIns="27219" bIns="27219"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60" dirty="0">
                <a:solidFill>
                  <a:schemeClr val="bg1"/>
                </a:solidFill>
                <a:cs typeface="+mn-ea"/>
                <a:sym typeface="+mn-lt"/>
              </a:endParaRPr>
            </a:p>
          </p:txBody>
        </p:sp>
        <p:sp>
          <p:nvSpPr>
            <p:cNvPr id="108" name="Shape 961"/>
            <p:cNvSpPr/>
            <p:nvPr/>
          </p:nvSpPr>
          <p:spPr>
            <a:xfrm>
              <a:off x="14509049" y="8016053"/>
              <a:ext cx="549182" cy="823580"/>
            </a:xfrm>
            <a:prstGeom prst="rect">
              <a:avLst/>
            </a:prstGeom>
            <a:ln w="12700">
              <a:miter lim="400000"/>
            </a:ln>
          </p:spPr>
          <p:txBody>
            <a:bodyPr wrap="none" lIns="51036" tIns="51036" rIns="51036" bIns="51036" anchor="ctr">
              <a:spAutoFit/>
            </a:bodyPr>
            <a:lstStyle>
              <a:lvl1pPr>
                <a:lnSpc>
                  <a:spcPct val="150000"/>
                </a:lnSpc>
                <a:defRPr>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b="1" dirty="0">
                  <a:solidFill>
                    <a:schemeClr val="bg1"/>
                  </a:solidFill>
                  <a:latin typeface="+mn-lt"/>
                  <a:ea typeface="+mn-ea"/>
                  <a:cs typeface="+mn-ea"/>
                  <a:sym typeface="+mn-lt"/>
                </a:rPr>
                <a:t>E</a:t>
              </a:r>
              <a:endParaRPr sz="2000" b="1" dirty="0">
                <a:solidFill>
                  <a:schemeClr val="bg1"/>
                </a:solidFill>
                <a:latin typeface="+mn-lt"/>
                <a:ea typeface="+mn-ea"/>
                <a:cs typeface="+mn-ea"/>
                <a:sym typeface="+mn-lt"/>
              </a:endParaRPr>
            </a:p>
          </p:txBody>
        </p:sp>
      </p:grpSp>
      <p:grpSp>
        <p:nvGrpSpPr>
          <p:cNvPr id="109" name="组合 108"/>
          <p:cNvGrpSpPr/>
          <p:nvPr/>
        </p:nvGrpSpPr>
        <p:grpSpPr>
          <a:xfrm>
            <a:off x="8439001" y="2384228"/>
            <a:ext cx="2249164" cy="2243915"/>
            <a:chOff x="16878001" y="4763646"/>
            <a:chExt cx="4498328" cy="4498151"/>
          </a:xfrm>
        </p:grpSpPr>
        <p:sp>
          <p:nvSpPr>
            <p:cNvPr id="110" name="Shape 955"/>
            <p:cNvSpPr/>
            <p:nvPr/>
          </p:nvSpPr>
          <p:spPr>
            <a:xfrm>
              <a:off x="16878001" y="4763646"/>
              <a:ext cx="4498328" cy="4498151"/>
            </a:xfrm>
            <a:custGeom>
              <a:avLst/>
              <a:gdLst/>
              <a:ahLst/>
              <a:cxnLst>
                <a:cxn ang="0">
                  <a:pos x="wd2" y="hd2"/>
                </a:cxn>
                <a:cxn ang="5400000">
                  <a:pos x="wd2" y="hd2"/>
                </a:cxn>
                <a:cxn ang="10800000">
                  <a:pos x="wd2" y="hd2"/>
                </a:cxn>
                <a:cxn ang="16200000">
                  <a:pos x="wd2" y="hd2"/>
                </a:cxn>
              </a:cxnLst>
              <a:rect l="0" t="0" r="r" b="b"/>
              <a:pathLst>
                <a:path w="20889" h="20890" extrusionOk="0">
                  <a:moveTo>
                    <a:pt x="1066" y="6213"/>
                  </a:moveTo>
                  <a:cubicBezTo>
                    <a:pt x="1777" y="6924"/>
                    <a:pt x="2708" y="7279"/>
                    <a:pt x="3640" y="7279"/>
                  </a:cubicBezTo>
                  <a:cubicBezTo>
                    <a:pt x="7279" y="7279"/>
                    <a:pt x="13611" y="13611"/>
                    <a:pt x="13611" y="17250"/>
                  </a:cubicBezTo>
                  <a:cubicBezTo>
                    <a:pt x="13611" y="18182"/>
                    <a:pt x="13966" y="19113"/>
                    <a:pt x="14677" y="19824"/>
                  </a:cubicBezTo>
                  <a:cubicBezTo>
                    <a:pt x="16098" y="21245"/>
                    <a:pt x="18402" y="21245"/>
                    <a:pt x="19824" y="19824"/>
                  </a:cubicBezTo>
                  <a:cubicBezTo>
                    <a:pt x="21245" y="18403"/>
                    <a:pt x="21245" y="16098"/>
                    <a:pt x="19824" y="14677"/>
                  </a:cubicBezTo>
                  <a:cubicBezTo>
                    <a:pt x="19113" y="13966"/>
                    <a:pt x="18181" y="13611"/>
                    <a:pt x="17250" y="13611"/>
                  </a:cubicBezTo>
                  <a:lnTo>
                    <a:pt x="17250" y="13611"/>
                  </a:lnTo>
                  <a:cubicBezTo>
                    <a:pt x="13611" y="13611"/>
                    <a:pt x="7279" y="7279"/>
                    <a:pt x="7279" y="3640"/>
                  </a:cubicBezTo>
                  <a:lnTo>
                    <a:pt x="7279" y="3640"/>
                  </a:lnTo>
                  <a:cubicBezTo>
                    <a:pt x="7279" y="2708"/>
                    <a:pt x="6924" y="1777"/>
                    <a:pt x="6213" y="1066"/>
                  </a:cubicBezTo>
                  <a:cubicBezTo>
                    <a:pt x="4792" y="-355"/>
                    <a:pt x="2488" y="-355"/>
                    <a:pt x="1066" y="1066"/>
                  </a:cubicBezTo>
                  <a:cubicBezTo>
                    <a:pt x="-355" y="2487"/>
                    <a:pt x="-355" y="4791"/>
                    <a:pt x="1066" y="6213"/>
                  </a:cubicBezTo>
                  <a:close/>
                </a:path>
              </a:pathLst>
            </a:custGeom>
            <a:solidFill>
              <a:srgbClr val="55B5E2"/>
            </a:solidFill>
            <a:ln w="12700">
              <a:miter lim="400000"/>
            </a:ln>
          </p:spPr>
          <p:txBody>
            <a:bodyPr lIns="27219" tIns="27219" rIns="27219" bIns="27219"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60" dirty="0">
                <a:solidFill>
                  <a:schemeClr val="bg1"/>
                </a:solidFill>
                <a:cs typeface="+mn-ea"/>
                <a:sym typeface="+mn-lt"/>
              </a:endParaRPr>
            </a:p>
          </p:txBody>
        </p:sp>
        <p:sp>
          <p:nvSpPr>
            <p:cNvPr id="111" name="Shape 964"/>
            <p:cNvSpPr/>
            <p:nvPr/>
          </p:nvSpPr>
          <p:spPr>
            <a:xfrm>
              <a:off x="17485031" y="5070839"/>
              <a:ext cx="520326" cy="823580"/>
            </a:xfrm>
            <a:prstGeom prst="rect">
              <a:avLst/>
            </a:prstGeom>
            <a:ln w="12700">
              <a:miter lim="400000"/>
            </a:ln>
          </p:spPr>
          <p:txBody>
            <a:bodyPr wrap="none" lIns="51036" tIns="51036" rIns="51036" bIns="51036" anchor="ctr">
              <a:spAutoFit/>
            </a:bodyPr>
            <a:lstStyle>
              <a:lvl1pPr>
                <a:lnSpc>
                  <a:spcPct val="150000"/>
                </a:lnSpc>
                <a:defRPr>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b="1" dirty="0">
                  <a:solidFill>
                    <a:schemeClr val="bg1"/>
                  </a:solidFill>
                  <a:latin typeface="+mn-lt"/>
                  <a:ea typeface="+mn-ea"/>
                  <a:cs typeface="+mn-ea"/>
                  <a:sym typeface="+mn-lt"/>
                </a:rPr>
                <a:t>F</a:t>
              </a:r>
              <a:endParaRPr sz="2000" b="1" dirty="0">
                <a:solidFill>
                  <a:schemeClr val="bg1"/>
                </a:solidFill>
                <a:latin typeface="+mn-lt"/>
                <a:ea typeface="+mn-ea"/>
                <a:cs typeface="+mn-ea"/>
                <a:sym typeface="+mn-lt"/>
              </a:endParaRPr>
            </a:p>
          </p:txBody>
        </p:sp>
        <p:sp>
          <p:nvSpPr>
            <p:cNvPr id="112" name="Shape 965"/>
            <p:cNvSpPr/>
            <p:nvPr/>
          </p:nvSpPr>
          <p:spPr>
            <a:xfrm>
              <a:off x="20313763" y="8016053"/>
              <a:ext cx="603682" cy="823580"/>
            </a:xfrm>
            <a:prstGeom prst="rect">
              <a:avLst/>
            </a:prstGeom>
            <a:ln w="12700">
              <a:miter lim="400000"/>
            </a:ln>
          </p:spPr>
          <p:txBody>
            <a:bodyPr wrap="none" lIns="51036" tIns="51036" rIns="51036" bIns="51036" anchor="ctr">
              <a:spAutoFit/>
            </a:bodyPr>
            <a:lstStyle>
              <a:lvl1pPr>
                <a:lnSpc>
                  <a:spcPct val="150000"/>
                </a:lnSpc>
                <a:defRPr>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b="1" dirty="0">
                  <a:solidFill>
                    <a:schemeClr val="bg1"/>
                  </a:solidFill>
                  <a:latin typeface="+mn-lt"/>
                  <a:ea typeface="+mn-ea"/>
                  <a:cs typeface="+mn-ea"/>
                  <a:sym typeface="+mn-lt"/>
                </a:rPr>
                <a:t>G</a:t>
              </a:r>
              <a:endParaRPr sz="2000" b="1" dirty="0">
                <a:solidFill>
                  <a:schemeClr val="bg1"/>
                </a:solidFill>
                <a:latin typeface="+mn-lt"/>
                <a:ea typeface="+mn-ea"/>
                <a:cs typeface="+mn-ea"/>
                <a:sym typeface="+mn-lt"/>
              </a:endParaRPr>
            </a:p>
          </p:txBody>
        </p:sp>
      </p:grpSp>
      <p:sp>
        <p:nvSpPr>
          <p:cNvPr id="3" name="TextBox 4">
            <a:extLst>
              <a:ext uri="{FF2B5EF4-FFF2-40B4-BE49-F238E27FC236}">
                <a16:creationId xmlns:a16="http://schemas.microsoft.com/office/drawing/2014/main" id="{365FD162-8097-1415-258E-03CE4FA7EA9D}"/>
              </a:ext>
            </a:extLst>
          </p:cNvPr>
          <p:cNvSpPr txBox="1"/>
          <p:nvPr/>
        </p:nvSpPr>
        <p:spPr>
          <a:xfrm>
            <a:off x="393853" y="6588721"/>
            <a:ext cx="1440159" cy="118430"/>
          </a:xfrm>
          <a:prstGeom prst="rect">
            <a:avLst/>
          </a:prstGeom>
          <a:noFill/>
        </p:spPr>
        <p:txBody>
          <a:bodyPr wrap="square" rtlCol="0">
            <a:spAutoFit/>
          </a:bodyPr>
          <a:lstStyle/>
          <a:p>
            <a:pPr>
              <a:lnSpc>
                <a:spcPct val="200000"/>
              </a:lnSpc>
            </a:pPr>
            <a:r>
              <a:rPr lang="zh-CN" altLang="en-US" sz="100" dirty="0">
                <a:solidFill>
                  <a:prstClr val="black"/>
                </a:solidFill>
                <a:latin typeface="微软雅黑" panose="020B0503020204020204" pitchFamily="34" charset="-122"/>
              </a:rPr>
              <a:t>行业</a:t>
            </a:r>
            <a:r>
              <a:rPr lang="en-US" altLang="zh-CN" sz="100" dirty="0">
                <a:solidFill>
                  <a:prstClr val="black"/>
                </a:solidFill>
                <a:latin typeface="微软雅黑" panose="020B0503020204020204" pitchFamily="34" charset="-122"/>
              </a:rPr>
              <a:t>PPT</a:t>
            </a:r>
            <a:r>
              <a:rPr lang="zh-CN" altLang="en-US" sz="100" dirty="0">
                <a:solidFill>
                  <a:prstClr val="black"/>
                </a:solidFill>
                <a:latin typeface="微软雅黑" panose="020B0503020204020204" pitchFamily="34" charset="-122"/>
              </a:rPr>
              <a:t>模板</a:t>
            </a:r>
            <a:r>
              <a:rPr lang="en-US" altLang="zh-CN" sz="100" dirty="0">
                <a:solidFill>
                  <a:prstClr val="black"/>
                </a:solidFill>
                <a:latin typeface="微软雅黑" panose="020B0503020204020204" pitchFamily="34" charset="-122"/>
              </a:rPr>
              <a:t>http://www.1ppt.com/hangye/</a:t>
            </a:r>
          </a:p>
        </p:txBody>
      </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par>
                                <p:cTn id="11" presetID="15"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p:cTn id="13" dur="1000" fill="hold"/>
                                        <p:tgtEl>
                                          <p:spTgt spid="71"/>
                                        </p:tgtEl>
                                        <p:attrNameLst>
                                          <p:attrName>ppt_w</p:attrName>
                                        </p:attrNameLst>
                                      </p:cBhvr>
                                      <p:tavLst>
                                        <p:tav tm="0">
                                          <p:val>
                                            <p:fltVal val="0"/>
                                          </p:val>
                                        </p:tav>
                                        <p:tav tm="100000">
                                          <p:val>
                                            <p:strVal val="#ppt_w"/>
                                          </p:val>
                                        </p:tav>
                                      </p:tavLst>
                                    </p:anim>
                                    <p:anim calcmode="lin" valueType="num">
                                      <p:cBhvr>
                                        <p:cTn id="14" dur="1000" fill="hold"/>
                                        <p:tgtEl>
                                          <p:spTgt spid="71"/>
                                        </p:tgtEl>
                                        <p:attrNameLst>
                                          <p:attrName>ppt_h</p:attrName>
                                        </p:attrNameLst>
                                      </p:cBhvr>
                                      <p:tavLst>
                                        <p:tav tm="0">
                                          <p:val>
                                            <p:fltVal val="0"/>
                                          </p:val>
                                        </p:tav>
                                        <p:tav tm="100000">
                                          <p:val>
                                            <p:strVal val="#ppt_h"/>
                                          </p:val>
                                        </p:tav>
                                      </p:tavLst>
                                    </p:anim>
                                    <p:anim calcmode="lin" valueType="num">
                                      <p:cBhvr>
                                        <p:cTn id="15" dur="1000" fill="hold"/>
                                        <p:tgtEl>
                                          <p:spTgt spid="71"/>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71"/>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200"/>
                                  </p:stCondLst>
                                  <p:childTnLst>
                                    <p:set>
                                      <p:cBhvr>
                                        <p:cTn id="18" dur="1" fill="hold">
                                          <p:stCondLst>
                                            <p:cond delay="0"/>
                                          </p:stCondLst>
                                        </p:cTn>
                                        <p:tgtEl>
                                          <p:spTgt spid="97"/>
                                        </p:tgtEl>
                                        <p:attrNameLst>
                                          <p:attrName>style.visibility</p:attrName>
                                        </p:attrNameLst>
                                      </p:cBhvr>
                                      <p:to>
                                        <p:strVal val="visible"/>
                                      </p:to>
                                    </p:set>
                                    <p:anim calcmode="lin" valueType="num">
                                      <p:cBhvr>
                                        <p:cTn id="19" dur="1000" fill="hold"/>
                                        <p:tgtEl>
                                          <p:spTgt spid="97"/>
                                        </p:tgtEl>
                                        <p:attrNameLst>
                                          <p:attrName>ppt_w</p:attrName>
                                        </p:attrNameLst>
                                      </p:cBhvr>
                                      <p:tavLst>
                                        <p:tav tm="0">
                                          <p:val>
                                            <p:fltVal val="0"/>
                                          </p:val>
                                        </p:tav>
                                        <p:tav tm="100000">
                                          <p:val>
                                            <p:strVal val="#ppt_w"/>
                                          </p:val>
                                        </p:tav>
                                      </p:tavLst>
                                    </p:anim>
                                    <p:anim calcmode="lin" valueType="num">
                                      <p:cBhvr>
                                        <p:cTn id="20" dur="1000" fill="hold"/>
                                        <p:tgtEl>
                                          <p:spTgt spid="97"/>
                                        </p:tgtEl>
                                        <p:attrNameLst>
                                          <p:attrName>ppt_h</p:attrName>
                                        </p:attrNameLst>
                                      </p:cBhvr>
                                      <p:tavLst>
                                        <p:tav tm="0">
                                          <p:val>
                                            <p:fltVal val="0"/>
                                          </p:val>
                                        </p:tav>
                                        <p:tav tm="100000">
                                          <p:val>
                                            <p:strVal val="#ppt_h"/>
                                          </p:val>
                                        </p:tav>
                                      </p:tavLst>
                                    </p:anim>
                                    <p:anim calcmode="lin" valueType="num">
                                      <p:cBhvr>
                                        <p:cTn id="21" dur="1000" fill="hold"/>
                                        <p:tgtEl>
                                          <p:spTgt spid="97"/>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97"/>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400"/>
                                  </p:stCondLst>
                                  <p:childTnLst>
                                    <p:set>
                                      <p:cBhvr>
                                        <p:cTn id="24" dur="1" fill="hold">
                                          <p:stCondLst>
                                            <p:cond delay="0"/>
                                          </p:stCondLst>
                                        </p:cTn>
                                        <p:tgtEl>
                                          <p:spTgt spid="100"/>
                                        </p:tgtEl>
                                        <p:attrNameLst>
                                          <p:attrName>style.visibility</p:attrName>
                                        </p:attrNameLst>
                                      </p:cBhvr>
                                      <p:to>
                                        <p:strVal val="visible"/>
                                      </p:to>
                                    </p:set>
                                    <p:anim calcmode="lin" valueType="num">
                                      <p:cBhvr>
                                        <p:cTn id="25" dur="1000" fill="hold"/>
                                        <p:tgtEl>
                                          <p:spTgt spid="100"/>
                                        </p:tgtEl>
                                        <p:attrNameLst>
                                          <p:attrName>ppt_w</p:attrName>
                                        </p:attrNameLst>
                                      </p:cBhvr>
                                      <p:tavLst>
                                        <p:tav tm="0">
                                          <p:val>
                                            <p:fltVal val="0"/>
                                          </p:val>
                                        </p:tav>
                                        <p:tav tm="100000">
                                          <p:val>
                                            <p:strVal val="#ppt_w"/>
                                          </p:val>
                                        </p:tav>
                                      </p:tavLst>
                                    </p:anim>
                                    <p:anim calcmode="lin" valueType="num">
                                      <p:cBhvr>
                                        <p:cTn id="26" dur="1000" fill="hold"/>
                                        <p:tgtEl>
                                          <p:spTgt spid="100"/>
                                        </p:tgtEl>
                                        <p:attrNameLst>
                                          <p:attrName>ppt_h</p:attrName>
                                        </p:attrNameLst>
                                      </p:cBhvr>
                                      <p:tavLst>
                                        <p:tav tm="0">
                                          <p:val>
                                            <p:fltVal val="0"/>
                                          </p:val>
                                        </p:tav>
                                        <p:tav tm="100000">
                                          <p:val>
                                            <p:strVal val="#ppt_h"/>
                                          </p:val>
                                        </p:tav>
                                      </p:tavLst>
                                    </p:anim>
                                    <p:anim calcmode="lin" valueType="num">
                                      <p:cBhvr>
                                        <p:cTn id="27" dur="1000" fill="hold"/>
                                        <p:tgtEl>
                                          <p:spTgt spid="100"/>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00"/>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600"/>
                                  </p:stCondLst>
                                  <p:childTnLst>
                                    <p:set>
                                      <p:cBhvr>
                                        <p:cTn id="30" dur="1" fill="hold">
                                          <p:stCondLst>
                                            <p:cond delay="0"/>
                                          </p:stCondLst>
                                        </p:cTn>
                                        <p:tgtEl>
                                          <p:spTgt spid="103"/>
                                        </p:tgtEl>
                                        <p:attrNameLst>
                                          <p:attrName>style.visibility</p:attrName>
                                        </p:attrNameLst>
                                      </p:cBhvr>
                                      <p:to>
                                        <p:strVal val="visible"/>
                                      </p:to>
                                    </p:set>
                                    <p:anim calcmode="lin" valueType="num">
                                      <p:cBhvr>
                                        <p:cTn id="31" dur="1000" fill="hold"/>
                                        <p:tgtEl>
                                          <p:spTgt spid="103"/>
                                        </p:tgtEl>
                                        <p:attrNameLst>
                                          <p:attrName>ppt_w</p:attrName>
                                        </p:attrNameLst>
                                      </p:cBhvr>
                                      <p:tavLst>
                                        <p:tav tm="0">
                                          <p:val>
                                            <p:fltVal val="0"/>
                                          </p:val>
                                        </p:tav>
                                        <p:tav tm="100000">
                                          <p:val>
                                            <p:strVal val="#ppt_w"/>
                                          </p:val>
                                        </p:tav>
                                      </p:tavLst>
                                    </p:anim>
                                    <p:anim calcmode="lin" valueType="num">
                                      <p:cBhvr>
                                        <p:cTn id="32" dur="1000" fill="hold"/>
                                        <p:tgtEl>
                                          <p:spTgt spid="103"/>
                                        </p:tgtEl>
                                        <p:attrNameLst>
                                          <p:attrName>ppt_h</p:attrName>
                                        </p:attrNameLst>
                                      </p:cBhvr>
                                      <p:tavLst>
                                        <p:tav tm="0">
                                          <p:val>
                                            <p:fltVal val="0"/>
                                          </p:val>
                                        </p:tav>
                                        <p:tav tm="100000">
                                          <p:val>
                                            <p:strVal val="#ppt_h"/>
                                          </p:val>
                                        </p:tav>
                                      </p:tavLst>
                                    </p:anim>
                                    <p:anim calcmode="lin" valueType="num">
                                      <p:cBhvr>
                                        <p:cTn id="33" dur="1000" fill="hold"/>
                                        <p:tgtEl>
                                          <p:spTgt spid="103"/>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03"/>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800"/>
                                  </p:stCondLst>
                                  <p:childTnLst>
                                    <p:set>
                                      <p:cBhvr>
                                        <p:cTn id="36" dur="1" fill="hold">
                                          <p:stCondLst>
                                            <p:cond delay="0"/>
                                          </p:stCondLst>
                                        </p:cTn>
                                        <p:tgtEl>
                                          <p:spTgt spid="106"/>
                                        </p:tgtEl>
                                        <p:attrNameLst>
                                          <p:attrName>style.visibility</p:attrName>
                                        </p:attrNameLst>
                                      </p:cBhvr>
                                      <p:to>
                                        <p:strVal val="visible"/>
                                      </p:to>
                                    </p:set>
                                    <p:anim calcmode="lin" valueType="num">
                                      <p:cBhvr>
                                        <p:cTn id="37" dur="1000" fill="hold"/>
                                        <p:tgtEl>
                                          <p:spTgt spid="106"/>
                                        </p:tgtEl>
                                        <p:attrNameLst>
                                          <p:attrName>ppt_w</p:attrName>
                                        </p:attrNameLst>
                                      </p:cBhvr>
                                      <p:tavLst>
                                        <p:tav tm="0">
                                          <p:val>
                                            <p:fltVal val="0"/>
                                          </p:val>
                                        </p:tav>
                                        <p:tav tm="100000">
                                          <p:val>
                                            <p:strVal val="#ppt_w"/>
                                          </p:val>
                                        </p:tav>
                                      </p:tavLst>
                                    </p:anim>
                                    <p:anim calcmode="lin" valueType="num">
                                      <p:cBhvr>
                                        <p:cTn id="38" dur="1000" fill="hold"/>
                                        <p:tgtEl>
                                          <p:spTgt spid="106"/>
                                        </p:tgtEl>
                                        <p:attrNameLst>
                                          <p:attrName>ppt_h</p:attrName>
                                        </p:attrNameLst>
                                      </p:cBhvr>
                                      <p:tavLst>
                                        <p:tav tm="0">
                                          <p:val>
                                            <p:fltVal val="0"/>
                                          </p:val>
                                        </p:tav>
                                        <p:tav tm="100000">
                                          <p:val>
                                            <p:strVal val="#ppt_h"/>
                                          </p:val>
                                        </p:tav>
                                      </p:tavLst>
                                    </p:anim>
                                    <p:anim calcmode="lin" valueType="num">
                                      <p:cBhvr>
                                        <p:cTn id="39" dur="1000" fill="hold"/>
                                        <p:tgtEl>
                                          <p:spTgt spid="106"/>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106"/>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nodeType="withEffect">
                                  <p:stCondLst>
                                    <p:cond delay="1000"/>
                                  </p:stCondLst>
                                  <p:childTnLst>
                                    <p:set>
                                      <p:cBhvr>
                                        <p:cTn id="42" dur="1" fill="hold">
                                          <p:stCondLst>
                                            <p:cond delay="0"/>
                                          </p:stCondLst>
                                        </p:cTn>
                                        <p:tgtEl>
                                          <p:spTgt spid="109"/>
                                        </p:tgtEl>
                                        <p:attrNameLst>
                                          <p:attrName>style.visibility</p:attrName>
                                        </p:attrNameLst>
                                      </p:cBhvr>
                                      <p:to>
                                        <p:strVal val="visible"/>
                                      </p:to>
                                    </p:set>
                                    <p:anim calcmode="lin" valueType="num">
                                      <p:cBhvr>
                                        <p:cTn id="43" dur="1000" fill="hold"/>
                                        <p:tgtEl>
                                          <p:spTgt spid="109"/>
                                        </p:tgtEl>
                                        <p:attrNameLst>
                                          <p:attrName>ppt_w</p:attrName>
                                        </p:attrNameLst>
                                      </p:cBhvr>
                                      <p:tavLst>
                                        <p:tav tm="0">
                                          <p:val>
                                            <p:fltVal val="0"/>
                                          </p:val>
                                        </p:tav>
                                        <p:tav tm="100000">
                                          <p:val>
                                            <p:strVal val="#ppt_w"/>
                                          </p:val>
                                        </p:tav>
                                      </p:tavLst>
                                    </p:anim>
                                    <p:anim calcmode="lin" valueType="num">
                                      <p:cBhvr>
                                        <p:cTn id="44" dur="1000" fill="hold"/>
                                        <p:tgtEl>
                                          <p:spTgt spid="109"/>
                                        </p:tgtEl>
                                        <p:attrNameLst>
                                          <p:attrName>ppt_h</p:attrName>
                                        </p:attrNameLst>
                                      </p:cBhvr>
                                      <p:tavLst>
                                        <p:tav tm="0">
                                          <p:val>
                                            <p:fltVal val="0"/>
                                          </p:val>
                                        </p:tav>
                                        <p:tav tm="100000">
                                          <p:val>
                                            <p:strVal val="#ppt_h"/>
                                          </p:val>
                                        </p:tav>
                                      </p:tavLst>
                                    </p:anim>
                                    <p:anim calcmode="lin" valueType="num">
                                      <p:cBhvr>
                                        <p:cTn id="45" dur="1000" fill="hold"/>
                                        <p:tgtEl>
                                          <p:spTgt spid="109"/>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109"/>
                                        </p:tgtEl>
                                        <p:attrNameLst>
                                          <p:attrName>ppt_y</p:attrName>
                                        </p:attrNameLst>
                                      </p:cBhvr>
                                      <p:tavLst>
                                        <p:tav tm="0" fmla="#ppt_y+(sin(-2*pi*(1-$))*-#ppt_x+cos(-2*pi*(1-$))*(1-#ppt_y))*(1-$)">
                                          <p:val>
                                            <p:fltVal val="0"/>
                                          </p:val>
                                        </p:tav>
                                        <p:tav tm="100000">
                                          <p:val>
                                            <p:fltVal val="1"/>
                                          </p:val>
                                        </p:tav>
                                      </p:tavLst>
                                    </p:anim>
                                  </p:childTnLst>
                                </p:cTn>
                              </p:par>
                            </p:childTnLst>
                          </p:cTn>
                        </p:par>
                        <p:par>
                          <p:cTn id="47" fill="hold">
                            <p:stCondLst>
                              <p:cond delay="500"/>
                            </p:stCondLst>
                            <p:childTnLst>
                              <p:par>
                                <p:cTn id="48" presetID="2" presetClass="entr" presetSubtype="4" fill="hold" nodeType="afterEffect">
                                  <p:stCondLst>
                                    <p:cond delay="0"/>
                                  </p:stCondLst>
                                  <p:childTnLst>
                                    <p:set>
                                      <p:cBhvr>
                                        <p:cTn id="49" dur="1" fill="hold">
                                          <p:stCondLst>
                                            <p:cond delay="0"/>
                                          </p:stCondLst>
                                        </p:cTn>
                                        <p:tgtEl>
                                          <p:spTgt spid="74"/>
                                        </p:tgtEl>
                                        <p:attrNameLst>
                                          <p:attrName>style.visibility</p:attrName>
                                        </p:attrNameLst>
                                      </p:cBhvr>
                                      <p:to>
                                        <p:strVal val="visible"/>
                                      </p:to>
                                    </p:set>
                                    <p:anim calcmode="lin" valueType="num">
                                      <p:cBhvr additive="base">
                                        <p:cTn id="50" dur="500" fill="hold"/>
                                        <p:tgtEl>
                                          <p:spTgt spid="74"/>
                                        </p:tgtEl>
                                        <p:attrNameLst>
                                          <p:attrName>ppt_x</p:attrName>
                                        </p:attrNameLst>
                                      </p:cBhvr>
                                      <p:tavLst>
                                        <p:tav tm="0">
                                          <p:val>
                                            <p:strVal val="#ppt_x"/>
                                          </p:val>
                                        </p:tav>
                                        <p:tav tm="100000">
                                          <p:val>
                                            <p:strVal val="#ppt_x"/>
                                          </p:val>
                                        </p:tav>
                                      </p:tavLst>
                                    </p:anim>
                                    <p:anim calcmode="lin" valueType="num">
                                      <p:cBhvr additive="base">
                                        <p:cTn id="51" dur="500" fill="hold"/>
                                        <p:tgtEl>
                                          <p:spTgt spid="74"/>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77"/>
                                        </p:tgtEl>
                                        <p:attrNameLst>
                                          <p:attrName>style.visibility</p:attrName>
                                        </p:attrNameLst>
                                      </p:cBhvr>
                                      <p:to>
                                        <p:strVal val="visible"/>
                                      </p:to>
                                    </p:set>
                                    <p:anim calcmode="lin" valueType="num">
                                      <p:cBhvr additive="base">
                                        <p:cTn id="54" dur="500" fill="hold"/>
                                        <p:tgtEl>
                                          <p:spTgt spid="77"/>
                                        </p:tgtEl>
                                        <p:attrNameLst>
                                          <p:attrName>ppt_x</p:attrName>
                                        </p:attrNameLst>
                                      </p:cBhvr>
                                      <p:tavLst>
                                        <p:tav tm="0">
                                          <p:val>
                                            <p:strVal val="#ppt_x"/>
                                          </p:val>
                                        </p:tav>
                                        <p:tav tm="100000">
                                          <p:val>
                                            <p:strVal val="#ppt_x"/>
                                          </p:val>
                                        </p:tav>
                                      </p:tavLst>
                                    </p:anim>
                                    <p:anim calcmode="lin" valueType="num">
                                      <p:cBhvr additive="base">
                                        <p:cTn id="55" dur="500" fill="hold"/>
                                        <p:tgtEl>
                                          <p:spTgt spid="77"/>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82"/>
                                        </p:tgtEl>
                                        <p:attrNameLst>
                                          <p:attrName>style.visibility</p:attrName>
                                        </p:attrNameLst>
                                      </p:cBhvr>
                                      <p:to>
                                        <p:strVal val="visible"/>
                                      </p:to>
                                    </p:set>
                                    <p:anim calcmode="lin" valueType="num">
                                      <p:cBhvr additive="base">
                                        <p:cTn id="58" dur="500" fill="hold"/>
                                        <p:tgtEl>
                                          <p:spTgt spid="82"/>
                                        </p:tgtEl>
                                        <p:attrNameLst>
                                          <p:attrName>ppt_x</p:attrName>
                                        </p:attrNameLst>
                                      </p:cBhvr>
                                      <p:tavLst>
                                        <p:tav tm="0">
                                          <p:val>
                                            <p:strVal val="#ppt_x"/>
                                          </p:val>
                                        </p:tav>
                                        <p:tav tm="100000">
                                          <p:val>
                                            <p:strVal val="#ppt_x"/>
                                          </p:val>
                                        </p:tav>
                                      </p:tavLst>
                                    </p:anim>
                                    <p:anim calcmode="lin" valueType="num">
                                      <p:cBhvr additive="base">
                                        <p:cTn id="59" dur="500" fill="hold"/>
                                        <p:tgtEl>
                                          <p:spTgt spid="82"/>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85"/>
                                        </p:tgtEl>
                                        <p:attrNameLst>
                                          <p:attrName>style.visibility</p:attrName>
                                        </p:attrNameLst>
                                      </p:cBhvr>
                                      <p:to>
                                        <p:strVal val="visible"/>
                                      </p:to>
                                    </p:set>
                                    <p:anim calcmode="lin" valueType="num">
                                      <p:cBhvr additive="base">
                                        <p:cTn id="62" dur="500" fill="hold"/>
                                        <p:tgtEl>
                                          <p:spTgt spid="85"/>
                                        </p:tgtEl>
                                        <p:attrNameLst>
                                          <p:attrName>ppt_x</p:attrName>
                                        </p:attrNameLst>
                                      </p:cBhvr>
                                      <p:tavLst>
                                        <p:tav tm="0">
                                          <p:val>
                                            <p:strVal val="#ppt_x"/>
                                          </p:val>
                                        </p:tav>
                                        <p:tav tm="100000">
                                          <p:val>
                                            <p:strVal val="#ppt_x"/>
                                          </p:val>
                                        </p:tav>
                                      </p:tavLst>
                                    </p:anim>
                                    <p:anim calcmode="lin" valueType="num">
                                      <p:cBhvr additive="base">
                                        <p:cTn id="63" dur="500" fill="hold"/>
                                        <p:tgtEl>
                                          <p:spTgt spid="85"/>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88"/>
                                        </p:tgtEl>
                                        <p:attrNameLst>
                                          <p:attrName>style.visibility</p:attrName>
                                        </p:attrNameLst>
                                      </p:cBhvr>
                                      <p:to>
                                        <p:strVal val="visible"/>
                                      </p:to>
                                    </p:set>
                                    <p:anim calcmode="lin" valueType="num">
                                      <p:cBhvr additive="base">
                                        <p:cTn id="66" dur="500" fill="hold"/>
                                        <p:tgtEl>
                                          <p:spTgt spid="88"/>
                                        </p:tgtEl>
                                        <p:attrNameLst>
                                          <p:attrName>ppt_x</p:attrName>
                                        </p:attrNameLst>
                                      </p:cBhvr>
                                      <p:tavLst>
                                        <p:tav tm="0">
                                          <p:val>
                                            <p:strVal val="#ppt_x"/>
                                          </p:val>
                                        </p:tav>
                                        <p:tav tm="100000">
                                          <p:val>
                                            <p:strVal val="#ppt_x"/>
                                          </p:val>
                                        </p:tav>
                                      </p:tavLst>
                                    </p:anim>
                                    <p:anim calcmode="lin" valueType="num">
                                      <p:cBhvr additive="base">
                                        <p:cTn id="67" dur="500" fill="hold"/>
                                        <p:tgtEl>
                                          <p:spTgt spid="88"/>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91"/>
                                        </p:tgtEl>
                                        <p:attrNameLst>
                                          <p:attrName>style.visibility</p:attrName>
                                        </p:attrNameLst>
                                      </p:cBhvr>
                                      <p:to>
                                        <p:strVal val="visible"/>
                                      </p:to>
                                    </p:set>
                                    <p:anim calcmode="lin" valueType="num">
                                      <p:cBhvr additive="base">
                                        <p:cTn id="70" dur="500" fill="hold"/>
                                        <p:tgtEl>
                                          <p:spTgt spid="91"/>
                                        </p:tgtEl>
                                        <p:attrNameLst>
                                          <p:attrName>ppt_x</p:attrName>
                                        </p:attrNameLst>
                                      </p:cBhvr>
                                      <p:tavLst>
                                        <p:tav tm="0">
                                          <p:val>
                                            <p:strVal val="#ppt_x"/>
                                          </p:val>
                                        </p:tav>
                                        <p:tav tm="100000">
                                          <p:val>
                                            <p:strVal val="#ppt_x"/>
                                          </p:val>
                                        </p:tav>
                                      </p:tavLst>
                                    </p:anim>
                                    <p:anim calcmode="lin" valueType="num">
                                      <p:cBhvr additive="base">
                                        <p:cTn id="71" dur="500" fill="hold"/>
                                        <p:tgtEl>
                                          <p:spTgt spid="91"/>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94"/>
                                        </p:tgtEl>
                                        <p:attrNameLst>
                                          <p:attrName>style.visibility</p:attrName>
                                        </p:attrNameLst>
                                      </p:cBhvr>
                                      <p:to>
                                        <p:strVal val="visible"/>
                                      </p:to>
                                    </p:set>
                                    <p:anim calcmode="lin" valueType="num">
                                      <p:cBhvr additive="base">
                                        <p:cTn id="74" dur="500" fill="hold"/>
                                        <p:tgtEl>
                                          <p:spTgt spid="94"/>
                                        </p:tgtEl>
                                        <p:attrNameLst>
                                          <p:attrName>ppt_x</p:attrName>
                                        </p:attrNameLst>
                                      </p:cBhvr>
                                      <p:tavLst>
                                        <p:tav tm="0">
                                          <p:val>
                                            <p:strVal val="#ppt_x"/>
                                          </p:val>
                                        </p:tav>
                                        <p:tav tm="100000">
                                          <p:val>
                                            <p:strVal val="#ppt_x"/>
                                          </p:val>
                                        </p:tav>
                                      </p:tavLst>
                                    </p:anim>
                                    <p:anim calcmode="lin" valueType="num">
                                      <p:cBhvr additive="base">
                                        <p:cTn id="75"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endParaRPr lang="zh-CN" altLang="en-US" sz="1200" dirty="0">
                <a:solidFill>
                  <a:schemeClr val="tx2">
                    <a:lumMod val="10000"/>
                    <a:lumOff val="90000"/>
                  </a:schemeClr>
                </a:solidFill>
                <a:latin typeface="+mn-lt"/>
                <a:ea typeface="+mn-ea"/>
                <a:cs typeface="+mn-ea"/>
                <a:sym typeface="+mn-lt"/>
              </a:endParaRP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sp>
        <p:nvSpPr>
          <p:cNvPr id="60" name="Freeform 5"/>
          <p:cNvSpPr>
            <a:spLocks noChangeAspect="1"/>
          </p:cNvSpPr>
          <p:nvPr/>
        </p:nvSpPr>
        <p:spPr bwMode="auto">
          <a:xfrm>
            <a:off x="1295428" y="1508787"/>
            <a:ext cx="4121400" cy="4128000"/>
          </a:xfrm>
          <a:custGeom>
            <a:avLst/>
            <a:gdLst>
              <a:gd name="T0" fmla="*/ 6187 w 12374"/>
              <a:gd name="T1" fmla="*/ 0 h 12374"/>
              <a:gd name="T2" fmla="*/ 12374 w 12374"/>
              <a:gd name="T3" fmla="*/ 6187 h 12374"/>
              <a:gd name="T4" fmla="*/ 6187 w 12374"/>
              <a:gd name="T5" fmla="*/ 12374 h 12374"/>
              <a:gd name="T6" fmla="*/ 4856 w 12374"/>
              <a:gd name="T7" fmla="*/ 12230 h 12374"/>
              <a:gd name="T8" fmla="*/ 4492 w 12374"/>
              <a:gd name="T9" fmla="*/ 12030 h 12374"/>
              <a:gd name="T10" fmla="*/ 347 w 12374"/>
              <a:gd name="T11" fmla="*/ 7884 h 12374"/>
              <a:gd name="T12" fmla="*/ 147 w 12374"/>
              <a:gd name="T13" fmla="*/ 7534 h 12374"/>
              <a:gd name="T14" fmla="*/ 0 w 12374"/>
              <a:gd name="T15" fmla="*/ 6187 h 12374"/>
              <a:gd name="T16" fmla="*/ 6187 w 12374"/>
              <a:gd name="T17" fmla="*/ 0 h 12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74" h="12374">
                <a:moveTo>
                  <a:pt x="6187" y="0"/>
                </a:moveTo>
                <a:cubicBezTo>
                  <a:pt x="9603" y="0"/>
                  <a:pt x="12374" y="2771"/>
                  <a:pt x="12374" y="6187"/>
                </a:cubicBezTo>
                <a:cubicBezTo>
                  <a:pt x="12374" y="9603"/>
                  <a:pt x="9603" y="12374"/>
                  <a:pt x="6187" y="12374"/>
                </a:cubicBezTo>
                <a:cubicBezTo>
                  <a:pt x="5730" y="12374"/>
                  <a:pt x="5284" y="12324"/>
                  <a:pt x="4856" y="12230"/>
                </a:cubicBezTo>
                <a:cubicBezTo>
                  <a:pt x="4713" y="12200"/>
                  <a:pt x="4588" y="12125"/>
                  <a:pt x="4492" y="12030"/>
                </a:cubicBezTo>
                <a:lnTo>
                  <a:pt x="347" y="7884"/>
                </a:lnTo>
                <a:cubicBezTo>
                  <a:pt x="265" y="7802"/>
                  <a:pt x="187" y="7695"/>
                  <a:pt x="147" y="7534"/>
                </a:cubicBezTo>
                <a:cubicBezTo>
                  <a:pt x="51" y="7100"/>
                  <a:pt x="0" y="6650"/>
                  <a:pt x="0" y="6187"/>
                </a:cubicBezTo>
                <a:cubicBezTo>
                  <a:pt x="0" y="2771"/>
                  <a:pt x="2771" y="0"/>
                  <a:pt x="6187" y="0"/>
                </a:cubicBezTo>
                <a:close/>
              </a:path>
            </a:pathLst>
          </a:custGeom>
          <a:solidFill>
            <a:srgbClr val="328FC1"/>
          </a:solidFill>
          <a:ln>
            <a:noFill/>
          </a:ln>
        </p:spPr>
        <p:txBody>
          <a:bodyPr vert="horz" wrap="square" lIns="121920" tIns="60960" rIns="121920" bIns="60960" numCol="1" anchor="t" anchorCtr="0" compatLnSpc="1"/>
          <a:lstStyle/>
          <a:p>
            <a:endParaRPr lang="zh-CN" altLang="en-US" sz="3200" dirty="0">
              <a:solidFill>
                <a:schemeClr val="bg1"/>
              </a:solidFill>
              <a:cs typeface="+mn-ea"/>
              <a:sym typeface="+mn-lt"/>
            </a:endParaRPr>
          </a:p>
        </p:txBody>
      </p:sp>
      <p:sp>
        <p:nvSpPr>
          <p:cNvPr id="61" name="椭圆 60"/>
          <p:cNvSpPr/>
          <p:nvPr/>
        </p:nvSpPr>
        <p:spPr>
          <a:xfrm>
            <a:off x="4250932" y="1522678"/>
            <a:ext cx="768085" cy="768085"/>
          </a:xfrm>
          <a:prstGeom prst="ellipse">
            <a:avLst/>
          </a:prstGeom>
          <a:solidFill>
            <a:srgbClr val="2378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solidFill>
              <a:cs typeface="+mn-ea"/>
              <a:sym typeface="+mn-lt"/>
            </a:endParaRPr>
          </a:p>
        </p:txBody>
      </p:sp>
      <p:sp>
        <p:nvSpPr>
          <p:cNvPr id="62" name="TextBox 5"/>
          <p:cNvSpPr txBox="1"/>
          <p:nvPr/>
        </p:nvSpPr>
        <p:spPr>
          <a:xfrm>
            <a:off x="2577387" y="2128472"/>
            <a:ext cx="1550424" cy="502766"/>
          </a:xfrm>
          <a:prstGeom prst="rect">
            <a:avLst/>
          </a:prstGeom>
          <a:noFill/>
        </p:spPr>
        <p:txBody>
          <a:bodyPr wrap="none">
            <a:spAutoFit/>
          </a:bodyPr>
          <a:lstStyle/>
          <a:p>
            <a:pPr algn="ctr">
              <a:defRPr/>
            </a:pPr>
            <a:r>
              <a:rPr lang="zh-CN" altLang="en-US" sz="2665" b="1" dirty="0">
                <a:solidFill>
                  <a:schemeClr val="bg1"/>
                </a:solidFill>
                <a:cs typeface="+mn-ea"/>
                <a:sym typeface="+mn-lt"/>
              </a:rPr>
              <a:t>计划目标</a:t>
            </a:r>
          </a:p>
        </p:txBody>
      </p:sp>
      <p:sp>
        <p:nvSpPr>
          <p:cNvPr id="63" name="TextBox 9"/>
          <p:cNvSpPr txBox="1">
            <a:spLocks noChangeArrowheads="1"/>
          </p:cNvSpPr>
          <p:nvPr/>
        </p:nvSpPr>
        <p:spPr bwMode="auto">
          <a:xfrm>
            <a:off x="4220118" y="1656913"/>
            <a:ext cx="768159" cy="50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665" dirty="0">
                <a:solidFill>
                  <a:schemeClr val="bg1"/>
                </a:solidFill>
                <a:latin typeface="+mn-lt"/>
                <a:ea typeface="+mn-ea"/>
                <a:cs typeface="+mn-ea"/>
                <a:sym typeface="+mn-lt"/>
              </a:rPr>
              <a:t>75</a:t>
            </a:r>
            <a:r>
              <a:rPr lang="en-US" altLang="zh-CN" sz="1600" dirty="0">
                <a:solidFill>
                  <a:schemeClr val="bg1"/>
                </a:solidFill>
                <a:latin typeface="+mn-lt"/>
                <a:ea typeface="+mn-ea"/>
                <a:cs typeface="+mn-ea"/>
                <a:sym typeface="+mn-lt"/>
              </a:rPr>
              <a:t>%</a:t>
            </a:r>
            <a:endParaRPr lang="zh-CN" altLang="en-US" sz="1600" dirty="0">
              <a:solidFill>
                <a:schemeClr val="bg1"/>
              </a:solidFill>
              <a:latin typeface="+mn-lt"/>
              <a:ea typeface="+mn-ea"/>
              <a:cs typeface="+mn-ea"/>
              <a:sym typeface="+mn-lt"/>
            </a:endParaRPr>
          </a:p>
        </p:txBody>
      </p:sp>
      <p:sp>
        <p:nvSpPr>
          <p:cNvPr id="64" name="TextBox 8"/>
          <p:cNvSpPr txBox="1"/>
          <p:nvPr/>
        </p:nvSpPr>
        <p:spPr>
          <a:xfrm>
            <a:off x="2344487" y="2864834"/>
            <a:ext cx="2016224" cy="1938992"/>
          </a:xfrm>
          <a:prstGeom prst="rect">
            <a:avLst/>
          </a:prstGeom>
          <a:noFill/>
        </p:spPr>
        <p:txBody>
          <a:bodyPr wrap="square" lIns="0" tIns="0" rIns="0" bIns="0" rtlCol="0">
            <a:spAutoFit/>
          </a:bodyPr>
          <a:lstStyle/>
          <a:p>
            <a:pPr algn="just">
              <a:lnSpc>
                <a:spcPct val="150000"/>
              </a:lnSpc>
            </a:pPr>
            <a:r>
              <a:rPr lang="zh-CN" altLang="en-US" sz="1200" dirty="0">
                <a:solidFill>
                  <a:schemeClr val="bg1"/>
                </a:solidFill>
                <a:cs typeface="+mn-ea"/>
                <a:sym typeface="+mn-lt"/>
              </a:rPr>
              <a:t>点击输入简要文字内容，文字内容需概括精炼，不用多余的文字修饰，言简意赅的说明分项内容。点击输入简要文字内容，文字内容需概括精炼，不用多余的文字修饰，言简意赅的说明分项内容</a:t>
            </a:r>
            <a:r>
              <a:rPr lang="en-US" altLang="zh-CN" sz="1200" dirty="0">
                <a:solidFill>
                  <a:schemeClr val="bg1"/>
                </a:solidFill>
                <a:cs typeface="+mn-ea"/>
                <a:sym typeface="+mn-lt"/>
              </a:rPr>
              <a:t>……</a:t>
            </a:r>
            <a:r>
              <a:rPr lang="zh-CN" altLang="en-US" sz="1200" dirty="0">
                <a:solidFill>
                  <a:schemeClr val="bg1"/>
                </a:solidFill>
                <a:cs typeface="+mn-ea"/>
                <a:sym typeface="+mn-lt"/>
              </a:rPr>
              <a:t>。</a:t>
            </a:r>
            <a:endParaRPr lang="en-US" altLang="zh-CN" sz="1200" dirty="0">
              <a:solidFill>
                <a:schemeClr val="bg1"/>
              </a:solidFill>
              <a:cs typeface="+mn-ea"/>
              <a:sym typeface="+mn-lt"/>
            </a:endParaRPr>
          </a:p>
        </p:txBody>
      </p:sp>
      <p:sp>
        <p:nvSpPr>
          <p:cNvPr id="81" name="TextBox 13"/>
          <p:cNvSpPr txBox="1"/>
          <p:nvPr/>
        </p:nvSpPr>
        <p:spPr>
          <a:xfrm>
            <a:off x="5800871" y="1930336"/>
            <a:ext cx="3840427" cy="583365"/>
          </a:xfrm>
          <a:prstGeom prst="rect">
            <a:avLst/>
          </a:prstGeom>
          <a:noFill/>
        </p:spPr>
        <p:txBody>
          <a:bodyPr wrap="square" lIns="0" tIns="0" rIns="0" bIns="0" rtlCol="0">
            <a:spAutoFit/>
          </a:bodyPr>
          <a:lstStyle/>
          <a:p>
            <a:pPr algn="just">
              <a:lnSpc>
                <a:spcPts val="2400"/>
              </a:lnSpc>
            </a:pPr>
            <a:r>
              <a:rPr lang="zh-CN" altLang="en-US" sz="1465" dirty="0">
                <a:solidFill>
                  <a:schemeClr val="bg1"/>
                </a:solidFill>
                <a:cs typeface="+mn-ea"/>
                <a:sym typeface="+mn-lt"/>
              </a:rPr>
              <a:t>点击输入简要文字内容，文字内容需概括精炼，不用多余的文字修饰。</a:t>
            </a:r>
            <a:endParaRPr lang="en-US" altLang="zh-CN" sz="1465" dirty="0">
              <a:solidFill>
                <a:schemeClr val="bg1"/>
              </a:solidFill>
              <a:cs typeface="+mn-ea"/>
              <a:sym typeface="+mn-lt"/>
            </a:endParaRPr>
          </a:p>
        </p:txBody>
      </p:sp>
      <p:cxnSp>
        <p:nvCxnSpPr>
          <p:cNvPr id="82" name="直接连接符 81"/>
          <p:cNvCxnSpPr/>
          <p:nvPr/>
        </p:nvCxnSpPr>
        <p:spPr>
          <a:xfrm flipH="1">
            <a:off x="4936775" y="1756686"/>
            <a:ext cx="4805264" cy="1"/>
          </a:xfrm>
          <a:prstGeom prst="line">
            <a:avLst/>
          </a:prstGeom>
          <a:ln>
            <a:solidFill>
              <a:schemeClr val="bg1">
                <a:lumMod val="8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83" name="Freeform 5"/>
          <p:cNvSpPr>
            <a:spLocks noChangeAspect="1"/>
          </p:cNvSpPr>
          <p:nvPr/>
        </p:nvSpPr>
        <p:spPr bwMode="auto">
          <a:xfrm>
            <a:off x="4597485" y="3367352"/>
            <a:ext cx="2808303" cy="2812800"/>
          </a:xfrm>
          <a:custGeom>
            <a:avLst/>
            <a:gdLst>
              <a:gd name="T0" fmla="*/ 6187 w 12374"/>
              <a:gd name="T1" fmla="*/ 0 h 12374"/>
              <a:gd name="T2" fmla="*/ 12374 w 12374"/>
              <a:gd name="T3" fmla="*/ 6187 h 12374"/>
              <a:gd name="T4" fmla="*/ 6187 w 12374"/>
              <a:gd name="T5" fmla="*/ 12374 h 12374"/>
              <a:gd name="T6" fmla="*/ 4856 w 12374"/>
              <a:gd name="T7" fmla="*/ 12230 h 12374"/>
              <a:gd name="T8" fmla="*/ 4492 w 12374"/>
              <a:gd name="T9" fmla="*/ 12030 h 12374"/>
              <a:gd name="T10" fmla="*/ 347 w 12374"/>
              <a:gd name="T11" fmla="*/ 7884 h 12374"/>
              <a:gd name="T12" fmla="*/ 147 w 12374"/>
              <a:gd name="T13" fmla="*/ 7534 h 12374"/>
              <a:gd name="T14" fmla="*/ 0 w 12374"/>
              <a:gd name="T15" fmla="*/ 6187 h 12374"/>
              <a:gd name="T16" fmla="*/ 6187 w 12374"/>
              <a:gd name="T17" fmla="*/ 0 h 12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74" h="12374">
                <a:moveTo>
                  <a:pt x="6187" y="0"/>
                </a:moveTo>
                <a:cubicBezTo>
                  <a:pt x="9603" y="0"/>
                  <a:pt x="12374" y="2771"/>
                  <a:pt x="12374" y="6187"/>
                </a:cubicBezTo>
                <a:cubicBezTo>
                  <a:pt x="12374" y="9603"/>
                  <a:pt x="9603" y="12374"/>
                  <a:pt x="6187" y="12374"/>
                </a:cubicBezTo>
                <a:cubicBezTo>
                  <a:pt x="5730" y="12374"/>
                  <a:pt x="5284" y="12324"/>
                  <a:pt x="4856" y="12230"/>
                </a:cubicBezTo>
                <a:cubicBezTo>
                  <a:pt x="4713" y="12200"/>
                  <a:pt x="4588" y="12125"/>
                  <a:pt x="4492" y="12030"/>
                </a:cubicBezTo>
                <a:lnTo>
                  <a:pt x="347" y="7884"/>
                </a:lnTo>
                <a:cubicBezTo>
                  <a:pt x="265" y="7802"/>
                  <a:pt x="187" y="7695"/>
                  <a:pt x="147" y="7534"/>
                </a:cubicBezTo>
                <a:cubicBezTo>
                  <a:pt x="51" y="7100"/>
                  <a:pt x="0" y="6650"/>
                  <a:pt x="0" y="6187"/>
                </a:cubicBezTo>
                <a:cubicBezTo>
                  <a:pt x="0" y="2771"/>
                  <a:pt x="2771" y="0"/>
                  <a:pt x="6187" y="0"/>
                </a:cubicBezTo>
                <a:close/>
              </a:path>
            </a:pathLst>
          </a:custGeom>
          <a:solidFill>
            <a:srgbClr val="002E59"/>
          </a:solidFill>
          <a:ln>
            <a:noFill/>
          </a:ln>
        </p:spPr>
        <p:txBody>
          <a:bodyPr vert="horz" wrap="square" lIns="121920" tIns="60960" rIns="121920" bIns="60960" numCol="1" anchor="t" anchorCtr="0" compatLnSpc="1"/>
          <a:lstStyle/>
          <a:p>
            <a:endParaRPr lang="zh-CN" altLang="en-US" sz="3200" dirty="0">
              <a:solidFill>
                <a:schemeClr val="bg1"/>
              </a:solidFill>
              <a:cs typeface="+mn-ea"/>
              <a:sym typeface="+mn-lt"/>
            </a:endParaRPr>
          </a:p>
        </p:txBody>
      </p:sp>
      <p:sp>
        <p:nvSpPr>
          <p:cNvPr id="84" name="椭圆 83"/>
          <p:cNvSpPr/>
          <p:nvPr/>
        </p:nvSpPr>
        <p:spPr>
          <a:xfrm>
            <a:off x="6641406" y="3494352"/>
            <a:ext cx="637381" cy="637381"/>
          </a:xfrm>
          <a:prstGeom prst="ellipse">
            <a:avLst/>
          </a:prstGeom>
          <a:solidFill>
            <a:srgbClr val="0425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solidFill>
              <a:cs typeface="+mn-ea"/>
              <a:sym typeface="+mn-lt"/>
            </a:endParaRPr>
          </a:p>
        </p:txBody>
      </p:sp>
      <p:sp>
        <p:nvSpPr>
          <p:cNvPr id="85" name="TextBox 9"/>
          <p:cNvSpPr txBox="1">
            <a:spLocks noChangeArrowheads="1"/>
          </p:cNvSpPr>
          <p:nvPr/>
        </p:nvSpPr>
        <p:spPr bwMode="auto">
          <a:xfrm>
            <a:off x="6615835" y="3608627"/>
            <a:ext cx="728304"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2135" dirty="0">
                <a:solidFill>
                  <a:schemeClr val="bg1"/>
                </a:solidFill>
                <a:latin typeface="+mn-lt"/>
                <a:ea typeface="+mn-ea"/>
                <a:cs typeface="+mn-ea"/>
                <a:sym typeface="+mn-lt"/>
              </a:rPr>
              <a:t>55</a:t>
            </a:r>
            <a:r>
              <a:rPr lang="en-US" altLang="zh-CN" sz="1335" dirty="0">
                <a:solidFill>
                  <a:schemeClr val="bg1"/>
                </a:solidFill>
                <a:latin typeface="+mn-lt"/>
                <a:ea typeface="+mn-ea"/>
                <a:cs typeface="+mn-ea"/>
                <a:sym typeface="+mn-lt"/>
              </a:rPr>
              <a:t>%</a:t>
            </a:r>
            <a:endParaRPr lang="zh-CN" altLang="en-US" sz="1335" dirty="0">
              <a:solidFill>
                <a:schemeClr val="bg1"/>
              </a:solidFill>
              <a:latin typeface="+mn-lt"/>
              <a:ea typeface="+mn-ea"/>
              <a:cs typeface="+mn-ea"/>
              <a:sym typeface="+mn-lt"/>
            </a:endParaRPr>
          </a:p>
        </p:txBody>
      </p:sp>
      <p:sp>
        <p:nvSpPr>
          <p:cNvPr id="86" name="TextBox 11"/>
          <p:cNvSpPr txBox="1"/>
          <p:nvPr/>
        </p:nvSpPr>
        <p:spPr>
          <a:xfrm>
            <a:off x="5359430" y="3885711"/>
            <a:ext cx="1281120" cy="420564"/>
          </a:xfrm>
          <a:prstGeom prst="rect">
            <a:avLst/>
          </a:prstGeom>
          <a:noFill/>
        </p:spPr>
        <p:txBody>
          <a:bodyPr wrap="none">
            <a:spAutoFit/>
          </a:bodyPr>
          <a:lstStyle/>
          <a:p>
            <a:pPr algn="ctr">
              <a:defRPr/>
            </a:pPr>
            <a:r>
              <a:rPr lang="zh-CN" altLang="en-US" sz="2135" b="1" dirty="0">
                <a:solidFill>
                  <a:schemeClr val="bg1"/>
                </a:solidFill>
                <a:cs typeface="+mn-ea"/>
                <a:sym typeface="+mn-lt"/>
              </a:rPr>
              <a:t>实际达成</a:t>
            </a:r>
          </a:p>
        </p:txBody>
      </p:sp>
      <p:sp>
        <p:nvSpPr>
          <p:cNvPr id="87" name="TextBox 12"/>
          <p:cNvSpPr txBox="1"/>
          <p:nvPr/>
        </p:nvSpPr>
        <p:spPr>
          <a:xfrm>
            <a:off x="5279909" y="4433402"/>
            <a:ext cx="1440160" cy="1107996"/>
          </a:xfrm>
          <a:prstGeom prst="rect">
            <a:avLst/>
          </a:prstGeom>
          <a:noFill/>
        </p:spPr>
        <p:txBody>
          <a:bodyPr wrap="square" lIns="0" tIns="0" rIns="0" bIns="0" rtlCol="0">
            <a:spAutoFit/>
          </a:bodyPr>
          <a:lstStyle/>
          <a:p>
            <a:pPr algn="just">
              <a:lnSpc>
                <a:spcPct val="150000"/>
              </a:lnSpc>
            </a:pPr>
            <a:r>
              <a:rPr lang="zh-CN" altLang="en-US" sz="1200" dirty="0">
                <a:solidFill>
                  <a:schemeClr val="bg1"/>
                </a:solidFill>
                <a:cs typeface="+mn-ea"/>
                <a:sym typeface="+mn-lt"/>
              </a:rPr>
              <a:t>点击输入简要文字内容，文字内容需概括精炼，不用多余的文字修饰</a:t>
            </a:r>
            <a:r>
              <a:rPr lang="en-US" altLang="zh-CN" sz="1200" dirty="0">
                <a:solidFill>
                  <a:schemeClr val="bg1"/>
                </a:solidFill>
                <a:cs typeface="+mn-ea"/>
                <a:sym typeface="+mn-lt"/>
              </a:rPr>
              <a:t>……</a:t>
            </a:r>
            <a:r>
              <a:rPr lang="zh-CN" altLang="en-US" sz="1200" dirty="0">
                <a:solidFill>
                  <a:schemeClr val="bg1"/>
                </a:solidFill>
                <a:cs typeface="+mn-ea"/>
                <a:sym typeface="+mn-lt"/>
              </a:rPr>
              <a:t>。</a:t>
            </a:r>
            <a:endParaRPr lang="en-US" altLang="zh-CN" sz="1200" dirty="0">
              <a:solidFill>
                <a:schemeClr val="bg1"/>
              </a:solidFill>
              <a:cs typeface="+mn-ea"/>
              <a:sym typeface="+mn-lt"/>
            </a:endParaRPr>
          </a:p>
        </p:txBody>
      </p:sp>
      <p:cxnSp>
        <p:nvCxnSpPr>
          <p:cNvPr id="88" name="直接连接符 87"/>
          <p:cNvCxnSpPr/>
          <p:nvPr/>
        </p:nvCxnSpPr>
        <p:spPr>
          <a:xfrm flipH="1">
            <a:off x="7152118" y="3629647"/>
            <a:ext cx="3936437" cy="0"/>
          </a:xfrm>
          <a:prstGeom prst="line">
            <a:avLst/>
          </a:prstGeom>
          <a:ln>
            <a:solidFill>
              <a:schemeClr val="bg1">
                <a:lumMod val="8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89" name="TextBox 18"/>
          <p:cNvSpPr txBox="1"/>
          <p:nvPr/>
        </p:nvSpPr>
        <p:spPr>
          <a:xfrm>
            <a:off x="7632171" y="3907341"/>
            <a:ext cx="3456384" cy="1231106"/>
          </a:xfrm>
          <a:prstGeom prst="rect">
            <a:avLst/>
          </a:prstGeom>
          <a:noFill/>
        </p:spPr>
        <p:txBody>
          <a:bodyPr wrap="square" lIns="0" tIns="0" rIns="0" bIns="0" rtlCol="0">
            <a:spAutoFit/>
          </a:bodyPr>
          <a:lstStyle/>
          <a:p>
            <a:pPr algn="just">
              <a:lnSpc>
                <a:spcPts val="2400"/>
              </a:lnSpc>
            </a:pPr>
            <a:r>
              <a:rPr lang="zh-CN" altLang="en-US" sz="1465" dirty="0">
                <a:solidFill>
                  <a:schemeClr val="bg1"/>
                </a:solidFill>
                <a:cs typeface="+mn-ea"/>
                <a:sym typeface="+mn-lt"/>
              </a:rPr>
              <a:t>点击输入简要文字内容，文字内容需概括精炼，不用多余的文字修饰。点击输入简要文字内容，文字内容需概括精炼，不用多余的文字修饰。</a:t>
            </a:r>
            <a:endParaRPr lang="en-US" altLang="zh-CN" sz="1465" dirty="0">
              <a:solidFill>
                <a:schemeClr val="bg1"/>
              </a:solidFill>
              <a:cs typeface="+mn-ea"/>
              <a:sym typeface="+mn-lt"/>
            </a:endParaRPr>
          </a:p>
        </p:txBody>
      </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par>
                                <p:cTn id="11" presetID="52"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Scale>
                                      <p:cBhvr>
                                        <p:cTn id="13" dur="1000" decel="50000" fill="hold">
                                          <p:stCondLst>
                                            <p:cond delay="0"/>
                                          </p:stCondLst>
                                        </p:cTn>
                                        <p:tgtEl>
                                          <p:spTgt spid="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62"/>
                                        </p:tgtEl>
                                        <p:attrNameLst>
                                          <p:attrName>ppt_x</p:attrName>
                                          <p:attrName>ppt_y</p:attrName>
                                        </p:attrNameLst>
                                      </p:cBhvr>
                                    </p:animMotion>
                                    <p:animEffect transition="in" filter="fade">
                                      <p:cBhvr>
                                        <p:cTn id="15" dur="1000"/>
                                        <p:tgtEl>
                                          <p:spTgt spid="62"/>
                                        </p:tgtEl>
                                      </p:cBhvr>
                                    </p:animEffect>
                                  </p:childTnLst>
                                </p:cTn>
                              </p:par>
                              <p:par>
                                <p:cTn id="16" presetID="52"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Scale>
                                      <p:cBhvr>
                                        <p:cTn id="18" dur="1000" decel="50000" fill="hold">
                                          <p:stCondLst>
                                            <p:cond delay="0"/>
                                          </p:stCondLst>
                                        </p:cTn>
                                        <p:tgtEl>
                                          <p:spTgt spid="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60"/>
                                        </p:tgtEl>
                                        <p:attrNameLst>
                                          <p:attrName>ppt_x</p:attrName>
                                          <p:attrName>ppt_y</p:attrName>
                                        </p:attrNameLst>
                                      </p:cBhvr>
                                    </p:animMotion>
                                    <p:animEffect transition="in" filter="fade">
                                      <p:cBhvr>
                                        <p:cTn id="20" dur="1000"/>
                                        <p:tgtEl>
                                          <p:spTgt spid="60"/>
                                        </p:tgtEl>
                                      </p:cBhvr>
                                    </p:animEffect>
                                  </p:childTnLst>
                                </p:cTn>
                              </p:par>
                              <p:par>
                                <p:cTn id="21" presetID="52"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Scale>
                                      <p:cBhvr>
                                        <p:cTn id="23" dur="1000" decel="50000" fill="hold">
                                          <p:stCondLst>
                                            <p:cond delay="0"/>
                                          </p:stCondLst>
                                        </p:cTn>
                                        <p:tgtEl>
                                          <p:spTgt spid="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64"/>
                                        </p:tgtEl>
                                        <p:attrNameLst>
                                          <p:attrName>ppt_x</p:attrName>
                                          <p:attrName>ppt_y</p:attrName>
                                        </p:attrNameLst>
                                      </p:cBhvr>
                                    </p:animMotion>
                                    <p:animEffect transition="in" filter="fade">
                                      <p:cBhvr>
                                        <p:cTn id="25" dur="1000"/>
                                        <p:tgtEl>
                                          <p:spTgt spid="64"/>
                                        </p:tgtEl>
                                      </p:cBhvr>
                                    </p:animEffect>
                                  </p:childTnLst>
                                </p:cTn>
                              </p:par>
                            </p:childTnLst>
                          </p:cTn>
                        </p:par>
                        <p:par>
                          <p:cTn id="26" fill="hold">
                            <p:stCondLst>
                              <p:cond delay="500"/>
                            </p:stCondLst>
                            <p:childTnLst>
                              <p:par>
                                <p:cTn id="27" presetID="1" presetClass="entr" presetSubtype="0" fill="hold" grpId="1" nodeType="after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path" presetSubtype="0" accel="50000" decel="50000" fill="hold" grpId="0" nodeType="withEffect">
                                  <p:stCondLst>
                                    <p:cond delay="0"/>
                                  </p:stCondLst>
                                  <p:childTnLst>
                                    <p:animMotion origin="layout" path="M -0.00052 0.00417 C 0.05443 0.08055 0.06497 0.22292 0.02135 0.32037 C -0.02123 0.41898 -0.10182 0.43611 -0.15651 0.36018 C -0.21172 0.28333 -0.22097 0.1412 -0.178 0.04329 C -0.13516 -0.05532 -0.0556 -0.07199 -0.00052 0.00417 Z " pathEditMode="relative" rAng="2280000" ptsTypes="AAAAA">
                                      <p:cBhvr>
                                        <p:cTn id="30" dur="1000" fill="hold"/>
                                        <p:tgtEl>
                                          <p:spTgt spid="61"/>
                                        </p:tgtEl>
                                        <p:attrNameLst>
                                          <p:attrName>ppt_x</p:attrName>
                                          <p:attrName>ppt_y</p:attrName>
                                        </p:attrNameLst>
                                      </p:cBhvr>
                                      <p:rCtr x="-7799" y="17778"/>
                                    </p:animMotion>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path" presetSubtype="0" accel="50000" decel="50000" fill="hold" grpId="1" nodeType="withEffect">
                                  <p:stCondLst>
                                    <p:cond delay="0"/>
                                  </p:stCondLst>
                                  <p:childTnLst>
                                    <p:animMotion origin="layout" path="M -0.00052 0.00208 C 0.05443 0.07847 0.06498 0.22083 0.02136 0.31829 C -0.02122 0.4169 -0.10182 0.43403 -0.15651 0.3581 C -0.21172 0.28125 -0.22096 0.13912 -0.17799 0.0412 C -0.13516 -0.05741 -0.0556 -0.07407 -0.00052 0.00208 Z " pathEditMode="relative" rAng="2280000" ptsTypes="AAAAA">
                                      <p:cBhvr>
                                        <p:cTn id="34" dur="1000" fill="hold"/>
                                        <p:tgtEl>
                                          <p:spTgt spid="63"/>
                                        </p:tgtEl>
                                        <p:attrNameLst>
                                          <p:attrName>ppt_x</p:attrName>
                                          <p:attrName>ppt_y</p:attrName>
                                        </p:attrNameLst>
                                      </p:cBhvr>
                                      <p:rCtr x="-7799" y="17778"/>
                                    </p:animMotion>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wipe(left)">
                                      <p:cBhvr>
                                        <p:cTn id="38" dur="500"/>
                                        <p:tgtEl>
                                          <p:spTgt spid="82"/>
                                        </p:tgtEl>
                                      </p:cBhvr>
                                    </p:animEffect>
                                  </p:childTnLst>
                                </p:cTn>
                              </p:par>
                            </p:childTnLst>
                          </p:cTn>
                        </p:par>
                        <p:par>
                          <p:cTn id="39" fill="hold">
                            <p:stCondLst>
                              <p:cond delay="1000"/>
                            </p:stCondLst>
                            <p:childTnLst>
                              <p:par>
                                <p:cTn id="40" presetID="22" presetClass="entr" presetSubtype="1" fill="hold" grpId="0" nodeType="after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wipe(up)">
                                      <p:cBhvr>
                                        <p:cTn id="42" dur="500"/>
                                        <p:tgtEl>
                                          <p:spTgt spid="81"/>
                                        </p:tgtEl>
                                      </p:cBhvr>
                                    </p:animEffect>
                                  </p:childTnLst>
                                </p:cTn>
                              </p:par>
                            </p:childTnLst>
                          </p:cTn>
                        </p:par>
                        <p:par>
                          <p:cTn id="43" fill="hold">
                            <p:stCondLst>
                              <p:cond delay="1500"/>
                            </p:stCondLst>
                            <p:childTnLst>
                              <p:par>
                                <p:cTn id="44" presetID="52" presetClass="entr" presetSubtype="0" fill="hold" grpId="0" nodeType="afterEffect">
                                  <p:stCondLst>
                                    <p:cond delay="0"/>
                                  </p:stCondLst>
                                  <p:childTnLst>
                                    <p:set>
                                      <p:cBhvr>
                                        <p:cTn id="45" dur="1" fill="hold">
                                          <p:stCondLst>
                                            <p:cond delay="0"/>
                                          </p:stCondLst>
                                        </p:cTn>
                                        <p:tgtEl>
                                          <p:spTgt spid="87"/>
                                        </p:tgtEl>
                                        <p:attrNameLst>
                                          <p:attrName>style.visibility</p:attrName>
                                        </p:attrNameLst>
                                      </p:cBhvr>
                                      <p:to>
                                        <p:strVal val="visible"/>
                                      </p:to>
                                    </p:set>
                                    <p:animScale>
                                      <p:cBhvr>
                                        <p:cTn id="46" dur="1000" decel="50000" fill="hold">
                                          <p:stCondLst>
                                            <p:cond delay="0"/>
                                          </p:stCondLst>
                                        </p:cTn>
                                        <p:tgtEl>
                                          <p:spTgt spid="8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1000" decel="50000" fill="hold">
                                          <p:stCondLst>
                                            <p:cond delay="0"/>
                                          </p:stCondLst>
                                        </p:cTn>
                                        <p:tgtEl>
                                          <p:spTgt spid="87"/>
                                        </p:tgtEl>
                                        <p:attrNameLst>
                                          <p:attrName>ppt_x</p:attrName>
                                          <p:attrName>ppt_y</p:attrName>
                                        </p:attrNameLst>
                                      </p:cBhvr>
                                    </p:animMotion>
                                    <p:animEffect transition="in" filter="fade">
                                      <p:cBhvr>
                                        <p:cTn id="48" dur="1000"/>
                                        <p:tgtEl>
                                          <p:spTgt spid="87"/>
                                        </p:tgtEl>
                                      </p:cBhvr>
                                    </p:animEffect>
                                  </p:childTnLst>
                                </p:cTn>
                              </p:par>
                              <p:par>
                                <p:cTn id="49" presetID="52" presetClass="entr" presetSubtype="0" fill="hold" grpId="0" nodeType="withEffect">
                                  <p:stCondLst>
                                    <p:cond delay="0"/>
                                  </p:stCondLst>
                                  <p:childTnLst>
                                    <p:set>
                                      <p:cBhvr>
                                        <p:cTn id="50" dur="1" fill="hold">
                                          <p:stCondLst>
                                            <p:cond delay="0"/>
                                          </p:stCondLst>
                                        </p:cTn>
                                        <p:tgtEl>
                                          <p:spTgt spid="86"/>
                                        </p:tgtEl>
                                        <p:attrNameLst>
                                          <p:attrName>style.visibility</p:attrName>
                                        </p:attrNameLst>
                                      </p:cBhvr>
                                      <p:to>
                                        <p:strVal val="visible"/>
                                      </p:to>
                                    </p:set>
                                    <p:animScale>
                                      <p:cBhvr>
                                        <p:cTn id="51" dur="1000" decel="50000" fill="hold">
                                          <p:stCondLst>
                                            <p:cond delay="0"/>
                                          </p:stCondLst>
                                        </p:cTn>
                                        <p:tgtEl>
                                          <p:spTgt spid="8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86"/>
                                        </p:tgtEl>
                                        <p:attrNameLst>
                                          <p:attrName>ppt_x</p:attrName>
                                          <p:attrName>ppt_y</p:attrName>
                                        </p:attrNameLst>
                                      </p:cBhvr>
                                    </p:animMotion>
                                    <p:animEffect transition="in" filter="fade">
                                      <p:cBhvr>
                                        <p:cTn id="53" dur="1000"/>
                                        <p:tgtEl>
                                          <p:spTgt spid="86"/>
                                        </p:tgtEl>
                                      </p:cBhvr>
                                    </p:animEffect>
                                  </p:childTnLst>
                                </p:cTn>
                              </p:par>
                              <p:par>
                                <p:cTn id="54" presetID="52" presetClass="entr" presetSubtype="0" fill="hold" grpId="0" nodeType="withEffect">
                                  <p:stCondLst>
                                    <p:cond delay="0"/>
                                  </p:stCondLst>
                                  <p:childTnLst>
                                    <p:set>
                                      <p:cBhvr>
                                        <p:cTn id="55" dur="1" fill="hold">
                                          <p:stCondLst>
                                            <p:cond delay="0"/>
                                          </p:stCondLst>
                                        </p:cTn>
                                        <p:tgtEl>
                                          <p:spTgt spid="83"/>
                                        </p:tgtEl>
                                        <p:attrNameLst>
                                          <p:attrName>style.visibility</p:attrName>
                                        </p:attrNameLst>
                                      </p:cBhvr>
                                      <p:to>
                                        <p:strVal val="visible"/>
                                      </p:to>
                                    </p:set>
                                    <p:animScale>
                                      <p:cBhvr>
                                        <p:cTn id="56" dur="1000" decel="50000" fill="hold">
                                          <p:stCondLst>
                                            <p:cond delay="0"/>
                                          </p:stCondLst>
                                        </p:cTn>
                                        <p:tgtEl>
                                          <p:spTgt spid="8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7" dur="1000" decel="50000" fill="hold">
                                          <p:stCondLst>
                                            <p:cond delay="0"/>
                                          </p:stCondLst>
                                        </p:cTn>
                                        <p:tgtEl>
                                          <p:spTgt spid="83"/>
                                        </p:tgtEl>
                                        <p:attrNameLst>
                                          <p:attrName>ppt_x</p:attrName>
                                          <p:attrName>ppt_y</p:attrName>
                                        </p:attrNameLst>
                                      </p:cBhvr>
                                    </p:animMotion>
                                    <p:animEffect transition="in" filter="fade">
                                      <p:cBhvr>
                                        <p:cTn id="58" dur="1000"/>
                                        <p:tgtEl>
                                          <p:spTgt spid="83"/>
                                        </p:tgtEl>
                                      </p:cBhvr>
                                    </p:animEffect>
                                  </p:childTnLst>
                                </p:cTn>
                              </p:par>
                            </p:childTnLst>
                          </p:cTn>
                        </p:par>
                        <p:par>
                          <p:cTn id="59" fill="hold">
                            <p:stCondLst>
                              <p:cond delay="2500"/>
                            </p:stCondLst>
                            <p:childTnLst>
                              <p:par>
                                <p:cTn id="60" presetID="1" presetClass="entr" presetSubtype="0" fill="hold" grpId="0" nodeType="afterEffect">
                                  <p:stCondLst>
                                    <p:cond delay="0"/>
                                  </p:stCondLst>
                                  <p:childTnLst>
                                    <p:set>
                                      <p:cBhvr>
                                        <p:cTn id="61" dur="1" fill="hold">
                                          <p:stCondLst>
                                            <p:cond delay="0"/>
                                          </p:stCondLst>
                                        </p:cTn>
                                        <p:tgtEl>
                                          <p:spTgt spid="84"/>
                                        </p:tgtEl>
                                        <p:attrNameLst>
                                          <p:attrName>style.visibility</p:attrName>
                                        </p:attrNameLst>
                                      </p:cBhvr>
                                      <p:to>
                                        <p:strVal val="visible"/>
                                      </p:to>
                                    </p:set>
                                  </p:childTnLst>
                                </p:cTn>
                              </p:par>
                              <p:par>
                                <p:cTn id="62" presetID="1" presetClass="path" presetSubtype="0" accel="50000" decel="50000" fill="hold" grpId="1" nodeType="withEffect">
                                  <p:stCondLst>
                                    <p:cond delay="0"/>
                                  </p:stCondLst>
                                  <p:childTnLst>
                                    <p:animMotion origin="layout" path="M -0.00026 -0.00579 C 0.03425 0.05162 0.03672 0.15069 0.00365 0.21157 C -0.0289 0.27523 -0.08424 0.27685 -0.11901 0.21875 C -0.15377 0.16134 -0.15494 0.06412 -0.12278 0.00092 C -0.08984 -0.06042 -0.03567 -0.06389 -0.00026 -0.00579 Z " pathEditMode="relative" rAng="2580000" ptsTypes="AAAAA">
                                      <p:cBhvr>
                                        <p:cTn id="63" dur="1000" fill="hold"/>
                                        <p:tgtEl>
                                          <p:spTgt spid="84"/>
                                        </p:tgtEl>
                                        <p:attrNameLst>
                                          <p:attrName>ppt_x</p:attrName>
                                          <p:attrName>ppt_y</p:attrName>
                                        </p:attrNameLst>
                                      </p:cBhvr>
                                      <p:rCtr x="-5937" y="11204"/>
                                    </p:animMotion>
                                  </p:childTnLst>
                                </p:cTn>
                              </p:par>
                              <p:par>
                                <p:cTn id="64" presetID="1" presetClass="entr" presetSubtype="0" fill="hold" grpId="0" nodeType="withEffect">
                                  <p:stCondLst>
                                    <p:cond delay="0"/>
                                  </p:stCondLst>
                                  <p:childTnLst>
                                    <p:set>
                                      <p:cBhvr>
                                        <p:cTn id="65" dur="1" fill="hold">
                                          <p:stCondLst>
                                            <p:cond delay="0"/>
                                          </p:stCondLst>
                                        </p:cTn>
                                        <p:tgtEl>
                                          <p:spTgt spid="85"/>
                                        </p:tgtEl>
                                        <p:attrNameLst>
                                          <p:attrName>style.visibility</p:attrName>
                                        </p:attrNameLst>
                                      </p:cBhvr>
                                      <p:to>
                                        <p:strVal val="visible"/>
                                      </p:to>
                                    </p:set>
                                  </p:childTnLst>
                                </p:cTn>
                              </p:par>
                              <p:par>
                                <p:cTn id="66" presetID="1" presetClass="path" presetSubtype="0" accel="50000" decel="50000" fill="hold" grpId="1" nodeType="withEffect">
                                  <p:stCondLst>
                                    <p:cond delay="0"/>
                                  </p:stCondLst>
                                  <p:childTnLst>
                                    <p:animMotion origin="layout" path="M -0.00157 -0.00949 C 0.03294 0.04791 0.03541 0.14699 0.00234 0.20787 C -0.03021 0.27152 -0.08555 0.27315 -0.12032 0.21504 C -0.15508 0.15764 -0.15625 0.06041 -0.12409 -0.00278 C -0.09115 -0.06412 -0.03698 -0.0676 -0.00157 -0.00949 Z " pathEditMode="relative" rAng="2580000" ptsTypes="AAAAA">
                                      <p:cBhvr>
                                        <p:cTn id="67" dur="1000" fill="hold"/>
                                        <p:tgtEl>
                                          <p:spTgt spid="85"/>
                                        </p:tgtEl>
                                        <p:attrNameLst>
                                          <p:attrName>ppt_x</p:attrName>
                                          <p:attrName>ppt_y</p:attrName>
                                        </p:attrNameLst>
                                      </p:cBhvr>
                                      <p:rCtr x="-5937" y="11204"/>
                                    </p:animMotion>
                                  </p:childTnLst>
                                </p:cTn>
                              </p:par>
                            </p:childTnLst>
                          </p:cTn>
                        </p:par>
                        <p:par>
                          <p:cTn id="68" fill="hold">
                            <p:stCondLst>
                              <p:cond delay="2500"/>
                            </p:stCondLst>
                            <p:childTnLst>
                              <p:par>
                                <p:cTn id="69" presetID="22" presetClass="entr" presetSubtype="2" fill="hold" nodeType="afterEffect">
                                  <p:stCondLst>
                                    <p:cond delay="0"/>
                                  </p:stCondLst>
                                  <p:childTnLst>
                                    <p:set>
                                      <p:cBhvr>
                                        <p:cTn id="70" dur="1" fill="hold">
                                          <p:stCondLst>
                                            <p:cond delay="0"/>
                                          </p:stCondLst>
                                        </p:cTn>
                                        <p:tgtEl>
                                          <p:spTgt spid="88"/>
                                        </p:tgtEl>
                                        <p:attrNameLst>
                                          <p:attrName>style.visibility</p:attrName>
                                        </p:attrNameLst>
                                      </p:cBhvr>
                                      <p:to>
                                        <p:strVal val="visible"/>
                                      </p:to>
                                    </p:set>
                                    <p:animEffect transition="in" filter="wipe(right)">
                                      <p:cBhvr>
                                        <p:cTn id="71" dur="500"/>
                                        <p:tgtEl>
                                          <p:spTgt spid="88"/>
                                        </p:tgtEl>
                                      </p:cBhvr>
                                    </p:animEffect>
                                  </p:childTnLst>
                                </p:cTn>
                              </p:par>
                            </p:childTnLst>
                          </p:cTn>
                        </p:par>
                        <p:par>
                          <p:cTn id="72" fill="hold">
                            <p:stCondLst>
                              <p:cond delay="3000"/>
                            </p:stCondLst>
                            <p:childTnLst>
                              <p:par>
                                <p:cTn id="73" presetID="22" presetClass="entr" presetSubtype="1" fill="hold" grpId="0" nodeType="afterEffect">
                                  <p:stCondLst>
                                    <p:cond delay="0"/>
                                  </p:stCondLst>
                                  <p:childTnLst>
                                    <p:set>
                                      <p:cBhvr>
                                        <p:cTn id="74" dur="1" fill="hold">
                                          <p:stCondLst>
                                            <p:cond delay="0"/>
                                          </p:stCondLst>
                                        </p:cTn>
                                        <p:tgtEl>
                                          <p:spTgt spid="89"/>
                                        </p:tgtEl>
                                        <p:attrNameLst>
                                          <p:attrName>style.visibility</p:attrName>
                                        </p:attrNameLst>
                                      </p:cBhvr>
                                      <p:to>
                                        <p:strVal val="visible"/>
                                      </p:to>
                                    </p:set>
                                    <p:animEffect transition="in" filter="wipe(up)">
                                      <p:cBhvr>
                                        <p:cTn id="7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P spid="61" grpId="0" bldLvl="0" animBg="1"/>
      <p:bldP spid="61" grpId="1" bldLvl="0" animBg="1"/>
      <p:bldP spid="62" grpId="0"/>
      <p:bldP spid="63" grpId="0"/>
      <p:bldP spid="63" grpId="1"/>
      <p:bldP spid="64" grpId="0"/>
      <p:bldP spid="81" grpId="0"/>
      <p:bldP spid="83" grpId="0" bldLvl="0" animBg="1"/>
      <p:bldP spid="84" grpId="0" bldLvl="0" animBg="1"/>
      <p:bldP spid="84" grpId="1" bldLvl="0" animBg="1"/>
      <p:bldP spid="85" grpId="0"/>
      <p:bldP spid="85" grpId="1"/>
      <p:bldP spid="86" grpId="0"/>
      <p:bldP spid="87" grpId="0"/>
      <p:bldP spid="8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endParaRPr lang="zh-CN" altLang="en-US" sz="1200" dirty="0">
                <a:solidFill>
                  <a:schemeClr val="tx2">
                    <a:lumMod val="10000"/>
                    <a:lumOff val="90000"/>
                  </a:schemeClr>
                </a:solidFill>
                <a:latin typeface="+mn-lt"/>
                <a:ea typeface="+mn-ea"/>
                <a:cs typeface="+mn-ea"/>
                <a:sym typeface="+mn-lt"/>
              </a:endParaRP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sp>
        <p:nvSpPr>
          <p:cNvPr id="4" name="椭圆 21"/>
          <p:cNvSpPr>
            <a:spLocks noChangeArrowheads="1"/>
          </p:cNvSpPr>
          <p:nvPr/>
        </p:nvSpPr>
        <p:spPr bwMode="auto">
          <a:xfrm>
            <a:off x="938213" y="1772816"/>
            <a:ext cx="2027237" cy="2027238"/>
          </a:xfrm>
          <a:prstGeom prst="ellipse">
            <a:avLst/>
          </a:prstGeom>
          <a:solidFill>
            <a:srgbClr val="144E84"/>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chemeClr val="bg1"/>
              </a:solidFill>
              <a:latin typeface="+mn-lt"/>
              <a:ea typeface="+mn-ea"/>
              <a:cs typeface="+mn-ea"/>
              <a:sym typeface="+mn-lt"/>
            </a:endParaRPr>
          </a:p>
        </p:txBody>
      </p:sp>
      <p:sp>
        <p:nvSpPr>
          <p:cNvPr id="5" name="椭圆 25"/>
          <p:cNvSpPr>
            <a:spLocks noChangeArrowheads="1"/>
          </p:cNvSpPr>
          <p:nvPr/>
        </p:nvSpPr>
        <p:spPr bwMode="auto">
          <a:xfrm>
            <a:off x="3727450" y="1772816"/>
            <a:ext cx="2028825" cy="2027238"/>
          </a:xfrm>
          <a:prstGeom prst="ellipse">
            <a:avLst/>
          </a:prstGeom>
          <a:solidFill>
            <a:srgbClr val="55B5E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chemeClr val="bg1"/>
              </a:solidFill>
              <a:latin typeface="+mn-lt"/>
              <a:ea typeface="+mn-ea"/>
              <a:cs typeface="+mn-ea"/>
              <a:sym typeface="+mn-lt"/>
            </a:endParaRPr>
          </a:p>
        </p:txBody>
      </p:sp>
      <p:sp>
        <p:nvSpPr>
          <p:cNvPr id="6" name="椭圆 27"/>
          <p:cNvSpPr>
            <a:spLocks noChangeArrowheads="1"/>
          </p:cNvSpPr>
          <p:nvPr/>
        </p:nvSpPr>
        <p:spPr bwMode="auto">
          <a:xfrm>
            <a:off x="6518275" y="1772816"/>
            <a:ext cx="2027238" cy="2027238"/>
          </a:xfrm>
          <a:prstGeom prst="ellipse">
            <a:avLst/>
          </a:prstGeom>
          <a:solidFill>
            <a:srgbClr val="328FC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chemeClr val="bg1"/>
              </a:solidFill>
              <a:latin typeface="+mn-lt"/>
              <a:ea typeface="+mn-ea"/>
              <a:cs typeface="+mn-ea"/>
              <a:sym typeface="+mn-lt"/>
            </a:endParaRPr>
          </a:p>
        </p:txBody>
      </p:sp>
      <p:sp>
        <p:nvSpPr>
          <p:cNvPr id="7" name="椭圆 28"/>
          <p:cNvSpPr>
            <a:spLocks noChangeArrowheads="1"/>
          </p:cNvSpPr>
          <p:nvPr/>
        </p:nvSpPr>
        <p:spPr bwMode="auto">
          <a:xfrm>
            <a:off x="9336360" y="1772816"/>
            <a:ext cx="2027237" cy="2027238"/>
          </a:xfrm>
          <a:prstGeom prst="ellipse">
            <a:avLst/>
          </a:prstGeom>
          <a:solidFill>
            <a:srgbClr val="2378C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chemeClr val="bg1"/>
              </a:solidFill>
              <a:latin typeface="+mn-lt"/>
              <a:ea typeface="+mn-ea"/>
              <a:cs typeface="+mn-ea"/>
              <a:sym typeface="+mn-lt"/>
            </a:endParaRPr>
          </a:p>
        </p:txBody>
      </p:sp>
      <p:sp>
        <p:nvSpPr>
          <p:cNvPr id="8" name="文本框 29"/>
          <p:cNvSpPr>
            <a:spLocks noChangeArrowheads="1"/>
          </p:cNvSpPr>
          <p:nvPr/>
        </p:nvSpPr>
        <p:spPr bwMode="auto">
          <a:xfrm>
            <a:off x="2946400" y="2245891"/>
            <a:ext cx="63350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dirty="0">
                <a:solidFill>
                  <a:schemeClr val="bg1"/>
                </a:solidFill>
                <a:latin typeface="+mn-lt"/>
                <a:ea typeface="+mn-ea"/>
                <a:cs typeface="+mn-ea"/>
                <a:sym typeface="+mn-lt"/>
              </a:rPr>
              <a:t>+</a:t>
            </a:r>
          </a:p>
        </p:txBody>
      </p:sp>
      <p:sp>
        <p:nvSpPr>
          <p:cNvPr id="2" name="文本框 30"/>
          <p:cNvSpPr>
            <a:spLocks noChangeArrowheads="1"/>
          </p:cNvSpPr>
          <p:nvPr/>
        </p:nvSpPr>
        <p:spPr bwMode="auto">
          <a:xfrm>
            <a:off x="5722938" y="2277641"/>
            <a:ext cx="63350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dirty="0">
                <a:solidFill>
                  <a:schemeClr val="bg1"/>
                </a:solidFill>
                <a:latin typeface="+mn-lt"/>
                <a:ea typeface="+mn-ea"/>
                <a:cs typeface="+mn-ea"/>
                <a:sym typeface="+mn-lt"/>
              </a:rPr>
              <a:t>+</a:t>
            </a:r>
          </a:p>
        </p:txBody>
      </p:sp>
      <p:sp>
        <p:nvSpPr>
          <p:cNvPr id="3" name="文本框 31"/>
          <p:cNvSpPr>
            <a:spLocks noChangeArrowheads="1"/>
          </p:cNvSpPr>
          <p:nvPr/>
        </p:nvSpPr>
        <p:spPr bwMode="auto">
          <a:xfrm>
            <a:off x="8510588" y="2245891"/>
            <a:ext cx="63350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dirty="0">
                <a:solidFill>
                  <a:schemeClr val="bg1"/>
                </a:solidFill>
                <a:latin typeface="+mn-lt"/>
                <a:ea typeface="+mn-ea"/>
                <a:cs typeface="+mn-ea"/>
                <a:sym typeface="+mn-lt"/>
              </a:rPr>
              <a:t>=</a:t>
            </a:r>
            <a:endParaRPr lang="zh-CN" altLang="en-US" dirty="0">
              <a:solidFill>
                <a:schemeClr val="bg1"/>
              </a:solidFill>
              <a:latin typeface="+mn-lt"/>
              <a:ea typeface="+mn-ea"/>
              <a:cs typeface="+mn-ea"/>
              <a:sym typeface="+mn-lt"/>
            </a:endParaRPr>
          </a:p>
        </p:txBody>
      </p:sp>
      <p:grpSp>
        <p:nvGrpSpPr>
          <p:cNvPr id="13" name="组合 33"/>
          <p:cNvGrpSpPr/>
          <p:nvPr/>
        </p:nvGrpSpPr>
        <p:grpSpPr bwMode="auto">
          <a:xfrm>
            <a:off x="7194550" y="2342729"/>
            <a:ext cx="638175" cy="720725"/>
            <a:chOff x="0" y="0"/>
            <a:chExt cx="406393" cy="459645"/>
          </a:xfrm>
        </p:grpSpPr>
        <p:sp>
          <p:nvSpPr>
            <p:cNvPr id="14"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dirty="0">
                <a:solidFill>
                  <a:schemeClr val="bg1"/>
                </a:solidFill>
                <a:cs typeface="+mn-ea"/>
                <a:sym typeface="+mn-lt"/>
              </a:endParaRPr>
            </a:p>
          </p:txBody>
        </p:sp>
        <p:sp>
          <p:nvSpPr>
            <p:cNvPr id="15"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dirty="0">
                <a:solidFill>
                  <a:schemeClr val="bg1"/>
                </a:solidFill>
                <a:cs typeface="+mn-ea"/>
                <a:sym typeface="+mn-lt"/>
              </a:endParaRPr>
            </a:p>
          </p:txBody>
        </p:sp>
        <p:sp>
          <p:nvSpPr>
            <p:cNvPr id="16"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chemeClr val="bg1"/>
                </a:solidFill>
                <a:latin typeface="+mn-lt"/>
                <a:ea typeface="+mn-ea"/>
                <a:cs typeface="+mn-ea"/>
                <a:sym typeface="+mn-lt"/>
              </a:endParaRPr>
            </a:p>
          </p:txBody>
        </p:sp>
      </p:grpSp>
      <p:grpSp>
        <p:nvGrpSpPr>
          <p:cNvPr id="17" name="组合 37"/>
          <p:cNvGrpSpPr/>
          <p:nvPr/>
        </p:nvGrpSpPr>
        <p:grpSpPr bwMode="auto">
          <a:xfrm>
            <a:off x="4460875" y="2401466"/>
            <a:ext cx="596900" cy="668338"/>
            <a:chOff x="0" y="0"/>
            <a:chExt cx="402656" cy="450303"/>
          </a:xfrm>
        </p:grpSpPr>
        <p:sp>
          <p:nvSpPr>
            <p:cNvPr id="18"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dirty="0">
                <a:solidFill>
                  <a:schemeClr val="bg1"/>
                </a:solidFill>
                <a:cs typeface="+mn-ea"/>
                <a:sym typeface="+mn-lt"/>
              </a:endParaRPr>
            </a:p>
          </p:txBody>
        </p:sp>
        <p:sp>
          <p:nvSpPr>
            <p:cNvPr id="19"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dirty="0">
                <a:solidFill>
                  <a:schemeClr val="bg1"/>
                </a:solidFill>
                <a:cs typeface="+mn-ea"/>
                <a:sym typeface="+mn-lt"/>
              </a:endParaRPr>
            </a:p>
          </p:txBody>
        </p:sp>
        <p:sp>
          <p:nvSpPr>
            <p:cNvPr id="20"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dirty="0">
                <a:solidFill>
                  <a:schemeClr val="bg1"/>
                </a:solidFill>
                <a:cs typeface="+mn-ea"/>
                <a:sym typeface="+mn-lt"/>
              </a:endParaRPr>
            </a:p>
          </p:txBody>
        </p:sp>
        <p:sp>
          <p:nvSpPr>
            <p:cNvPr id="21"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dirty="0">
                <a:solidFill>
                  <a:schemeClr val="bg1"/>
                </a:solidFill>
                <a:cs typeface="+mn-ea"/>
                <a:sym typeface="+mn-lt"/>
              </a:endParaRPr>
            </a:p>
          </p:txBody>
        </p:sp>
        <p:sp>
          <p:nvSpPr>
            <p:cNvPr id="22"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dirty="0">
                <a:solidFill>
                  <a:schemeClr val="bg1"/>
                </a:solidFill>
                <a:cs typeface="+mn-ea"/>
                <a:sym typeface="+mn-lt"/>
              </a:endParaRPr>
            </a:p>
          </p:txBody>
        </p:sp>
      </p:grpSp>
      <p:grpSp>
        <p:nvGrpSpPr>
          <p:cNvPr id="23" name="组合 43"/>
          <p:cNvGrpSpPr/>
          <p:nvPr/>
        </p:nvGrpSpPr>
        <p:grpSpPr bwMode="auto">
          <a:xfrm>
            <a:off x="10061575" y="2433216"/>
            <a:ext cx="517525" cy="511175"/>
            <a:chOff x="0" y="0"/>
            <a:chExt cx="453105" cy="448433"/>
          </a:xfrm>
        </p:grpSpPr>
        <p:sp>
          <p:nvSpPr>
            <p:cNvPr id="24"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dirty="0">
                <a:solidFill>
                  <a:schemeClr val="bg1"/>
                </a:solidFill>
                <a:cs typeface="+mn-ea"/>
                <a:sym typeface="+mn-lt"/>
              </a:endParaRPr>
            </a:p>
          </p:txBody>
        </p:sp>
        <p:sp>
          <p:nvSpPr>
            <p:cNvPr id="25"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dirty="0">
                <a:solidFill>
                  <a:schemeClr val="bg1"/>
                </a:solidFill>
                <a:cs typeface="+mn-ea"/>
                <a:sym typeface="+mn-lt"/>
              </a:endParaRPr>
            </a:p>
          </p:txBody>
        </p:sp>
      </p:grpSp>
      <p:grpSp>
        <p:nvGrpSpPr>
          <p:cNvPr id="26" name="组合 46"/>
          <p:cNvGrpSpPr/>
          <p:nvPr/>
        </p:nvGrpSpPr>
        <p:grpSpPr bwMode="auto">
          <a:xfrm>
            <a:off x="1719263" y="2409404"/>
            <a:ext cx="614362" cy="660400"/>
            <a:chOff x="0" y="0"/>
            <a:chExt cx="466184" cy="501686"/>
          </a:xfrm>
        </p:grpSpPr>
        <p:sp>
          <p:nvSpPr>
            <p:cNvPr id="27"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dirty="0">
                <a:solidFill>
                  <a:schemeClr val="bg1"/>
                </a:solidFill>
                <a:cs typeface="+mn-ea"/>
                <a:sym typeface="+mn-lt"/>
              </a:endParaRPr>
            </a:p>
          </p:txBody>
        </p:sp>
        <p:sp>
          <p:nvSpPr>
            <p:cNvPr id="28" name="Rectangle 155"/>
            <p:cNvSpPr>
              <a:spLocks noChangeArrowheads="1"/>
            </p:cNvSpPr>
            <p:nvPr/>
          </p:nvSpPr>
          <p:spPr bwMode="auto">
            <a:xfrm>
              <a:off x="160689" y="419472"/>
              <a:ext cx="9342" cy="32698"/>
            </a:xfrm>
            <a:prstGeom prst="rect">
              <a:avLst/>
            </a:pr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chemeClr val="bg1"/>
                </a:solidFill>
                <a:latin typeface="+mn-lt"/>
                <a:ea typeface="+mn-ea"/>
                <a:cs typeface="+mn-ea"/>
                <a:sym typeface="+mn-lt"/>
              </a:endParaRPr>
            </a:p>
          </p:txBody>
        </p:sp>
        <p:sp>
          <p:nvSpPr>
            <p:cNvPr id="29"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dirty="0">
                <a:solidFill>
                  <a:schemeClr val="bg1"/>
                </a:solidFill>
                <a:cs typeface="+mn-ea"/>
                <a:sym typeface="+mn-lt"/>
              </a:endParaRPr>
            </a:p>
          </p:txBody>
        </p:sp>
        <p:sp>
          <p:nvSpPr>
            <p:cNvPr id="30"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dirty="0">
                <a:solidFill>
                  <a:schemeClr val="bg1"/>
                </a:solidFill>
                <a:cs typeface="+mn-ea"/>
                <a:sym typeface="+mn-lt"/>
              </a:endParaRPr>
            </a:p>
          </p:txBody>
        </p:sp>
        <p:sp>
          <p:nvSpPr>
            <p:cNvPr id="31"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dirty="0">
                <a:solidFill>
                  <a:schemeClr val="bg1"/>
                </a:solidFill>
                <a:cs typeface="+mn-ea"/>
                <a:sym typeface="+mn-lt"/>
              </a:endParaRPr>
            </a:p>
          </p:txBody>
        </p:sp>
      </p:grpSp>
      <p:grpSp>
        <p:nvGrpSpPr>
          <p:cNvPr id="32" name="组合 31"/>
          <p:cNvGrpSpPr/>
          <p:nvPr/>
        </p:nvGrpSpPr>
        <p:grpSpPr>
          <a:xfrm>
            <a:off x="992237" y="4107776"/>
            <a:ext cx="2116040" cy="1129003"/>
            <a:chOff x="1171648" y="4135128"/>
            <a:chExt cx="2116040" cy="1129003"/>
          </a:xfrm>
        </p:grpSpPr>
        <p:sp>
          <p:nvSpPr>
            <p:cNvPr id="33" name="矩形 32"/>
            <p:cNvSpPr/>
            <p:nvPr/>
          </p:nvSpPr>
          <p:spPr>
            <a:xfrm>
              <a:off x="1171648" y="4135128"/>
              <a:ext cx="1467050" cy="400101"/>
            </a:xfrm>
            <a:prstGeom prst="rect">
              <a:avLst/>
            </a:prstGeom>
          </p:spPr>
          <p:txBody>
            <a:bodyPr wrap="none" lIns="91431" tIns="45716" rIns="91431" bIns="45716">
              <a:spAutoFit/>
            </a:bodyPr>
            <a:lstStyle/>
            <a:p>
              <a:r>
                <a:rPr lang="zh-CN" altLang="en-US" sz="2000" b="1" dirty="0">
                  <a:solidFill>
                    <a:schemeClr val="bg1"/>
                  </a:solidFill>
                  <a:cs typeface="+mn-ea"/>
                  <a:sym typeface="+mn-lt"/>
                </a:rPr>
                <a:t>添加标题一</a:t>
              </a:r>
              <a:endParaRPr lang="en-US" altLang="zh-CN" sz="2000" b="1" dirty="0">
                <a:solidFill>
                  <a:schemeClr val="bg1"/>
                </a:solidFill>
                <a:cs typeface="+mn-ea"/>
                <a:sym typeface="+mn-lt"/>
              </a:endParaRPr>
            </a:p>
          </p:txBody>
        </p:sp>
        <p:sp>
          <p:nvSpPr>
            <p:cNvPr id="34" name="矩形 47"/>
            <p:cNvSpPr>
              <a:spLocks noChangeArrowheads="1"/>
            </p:cNvSpPr>
            <p:nvPr/>
          </p:nvSpPr>
          <p:spPr bwMode="auto">
            <a:xfrm>
              <a:off x="1171782" y="4460842"/>
              <a:ext cx="2115906" cy="8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10000"/>
                </a:lnSpc>
                <a:spcBef>
                  <a:spcPct val="0"/>
                </a:spcBef>
                <a:buNone/>
              </a:pPr>
              <a:r>
                <a:rPr lang="zh-CN" altLang="en-US" sz="1400" dirty="0">
                  <a:solidFill>
                    <a:schemeClr val="bg1"/>
                  </a:solidFill>
                  <a:latin typeface="+mn-lt"/>
                  <a:ea typeface="+mn-ea"/>
                  <a:cs typeface="+mn-ea"/>
                  <a:sym typeface="+mn-lt"/>
                </a:rPr>
                <a:t>在此录入上述图表的描述说明，在此录入上述图表的描述说明。</a:t>
              </a:r>
            </a:p>
          </p:txBody>
        </p:sp>
      </p:grpSp>
      <p:grpSp>
        <p:nvGrpSpPr>
          <p:cNvPr id="35" name="组合 34"/>
          <p:cNvGrpSpPr/>
          <p:nvPr/>
        </p:nvGrpSpPr>
        <p:grpSpPr>
          <a:xfrm>
            <a:off x="3827586" y="4107776"/>
            <a:ext cx="2116040" cy="1129003"/>
            <a:chOff x="1171648" y="4135128"/>
            <a:chExt cx="2116040" cy="1129003"/>
          </a:xfrm>
        </p:grpSpPr>
        <p:sp>
          <p:nvSpPr>
            <p:cNvPr id="36" name="矩形 35"/>
            <p:cNvSpPr/>
            <p:nvPr/>
          </p:nvSpPr>
          <p:spPr>
            <a:xfrm>
              <a:off x="1171648" y="4135128"/>
              <a:ext cx="1467050" cy="400101"/>
            </a:xfrm>
            <a:prstGeom prst="rect">
              <a:avLst/>
            </a:prstGeom>
          </p:spPr>
          <p:txBody>
            <a:bodyPr wrap="none" lIns="91431" tIns="45716" rIns="91431" bIns="45716">
              <a:spAutoFit/>
            </a:bodyPr>
            <a:lstStyle/>
            <a:p>
              <a:r>
                <a:rPr lang="zh-CN" altLang="en-US" sz="2000" b="1" dirty="0">
                  <a:solidFill>
                    <a:schemeClr val="bg1"/>
                  </a:solidFill>
                  <a:cs typeface="+mn-ea"/>
                  <a:sym typeface="+mn-lt"/>
                </a:rPr>
                <a:t>添加标题一</a:t>
              </a:r>
              <a:endParaRPr lang="en-US" altLang="zh-CN" sz="2000" b="1" dirty="0">
                <a:solidFill>
                  <a:schemeClr val="bg1"/>
                </a:solidFill>
                <a:cs typeface="+mn-ea"/>
                <a:sym typeface="+mn-lt"/>
              </a:endParaRPr>
            </a:p>
          </p:txBody>
        </p:sp>
        <p:sp>
          <p:nvSpPr>
            <p:cNvPr id="37" name="矩形 47"/>
            <p:cNvSpPr>
              <a:spLocks noChangeArrowheads="1"/>
            </p:cNvSpPr>
            <p:nvPr/>
          </p:nvSpPr>
          <p:spPr bwMode="auto">
            <a:xfrm>
              <a:off x="1171782" y="4460842"/>
              <a:ext cx="2115906" cy="8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10000"/>
                </a:lnSpc>
                <a:spcBef>
                  <a:spcPct val="0"/>
                </a:spcBef>
                <a:buNone/>
              </a:pPr>
              <a:r>
                <a:rPr lang="zh-CN" altLang="en-US" sz="1400" dirty="0">
                  <a:solidFill>
                    <a:schemeClr val="bg1"/>
                  </a:solidFill>
                  <a:latin typeface="+mn-lt"/>
                  <a:ea typeface="+mn-ea"/>
                  <a:cs typeface="+mn-ea"/>
                  <a:sym typeface="+mn-lt"/>
                </a:rPr>
                <a:t>在此录入上述图表的描述说明，在此录入上述图表的描述说明。</a:t>
              </a:r>
            </a:p>
          </p:txBody>
        </p:sp>
      </p:grpSp>
      <p:grpSp>
        <p:nvGrpSpPr>
          <p:cNvPr id="38" name="组合 37"/>
          <p:cNvGrpSpPr/>
          <p:nvPr/>
        </p:nvGrpSpPr>
        <p:grpSpPr>
          <a:xfrm>
            <a:off x="6662935" y="4107776"/>
            <a:ext cx="2116040" cy="1129003"/>
            <a:chOff x="1171648" y="4135128"/>
            <a:chExt cx="2116040" cy="1129003"/>
          </a:xfrm>
        </p:grpSpPr>
        <p:sp>
          <p:nvSpPr>
            <p:cNvPr id="39" name="矩形 38"/>
            <p:cNvSpPr/>
            <p:nvPr/>
          </p:nvSpPr>
          <p:spPr>
            <a:xfrm>
              <a:off x="1171648" y="4135128"/>
              <a:ext cx="1467050" cy="400101"/>
            </a:xfrm>
            <a:prstGeom prst="rect">
              <a:avLst/>
            </a:prstGeom>
          </p:spPr>
          <p:txBody>
            <a:bodyPr wrap="none" lIns="91431" tIns="45716" rIns="91431" bIns="45716">
              <a:spAutoFit/>
            </a:bodyPr>
            <a:lstStyle/>
            <a:p>
              <a:r>
                <a:rPr lang="zh-CN" altLang="en-US" sz="2000" b="1" dirty="0">
                  <a:solidFill>
                    <a:schemeClr val="bg1"/>
                  </a:solidFill>
                  <a:cs typeface="+mn-ea"/>
                  <a:sym typeface="+mn-lt"/>
                </a:rPr>
                <a:t>添加标题一</a:t>
              </a:r>
              <a:endParaRPr lang="en-US" altLang="zh-CN" sz="2000" b="1" dirty="0">
                <a:solidFill>
                  <a:schemeClr val="bg1"/>
                </a:solidFill>
                <a:cs typeface="+mn-ea"/>
                <a:sym typeface="+mn-lt"/>
              </a:endParaRPr>
            </a:p>
          </p:txBody>
        </p:sp>
        <p:sp>
          <p:nvSpPr>
            <p:cNvPr id="40" name="矩形 47"/>
            <p:cNvSpPr>
              <a:spLocks noChangeArrowheads="1"/>
            </p:cNvSpPr>
            <p:nvPr/>
          </p:nvSpPr>
          <p:spPr bwMode="auto">
            <a:xfrm>
              <a:off x="1171782" y="4460842"/>
              <a:ext cx="2115906" cy="8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10000"/>
                </a:lnSpc>
                <a:spcBef>
                  <a:spcPct val="0"/>
                </a:spcBef>
                <a:buNone/>
              </a:pPr>
              <a:r>
                <a:rPr lang="zh-CN" altLang="en-US" sz="1400" dirty="0">
                  <a:solidFill>
                    <a:schemeClr val="bg1"/>
                  </a:solidFill>
                  <a:latin typeface="+mn-lt"/>
                  <a:ea typeface="+mn-ea"/>
                  <a:cs typeface="+mn-ea"/>
                  <a:sym typeface="+mn-lt"/>
                </a:rPr>
                <a:t>在此录入上述图表的描述说明，在此录入上述图表的描述说明。</a:t>
              </a:r>
            </a:p>
          </p:txBody>
        </p:sp>
      </p:grpSp>
      <p:grpSp>
        <p:nvGrpSpPr>
          <p:cNvPr id="41" name="组合 40"/>
          <p:cNvGrpSpPr/>
          <p:nvPr/>
        </p:nvGrpSpPr>
        <p:grpSpPr>
          <a:xfrm>
            <a:off x="9498283" y="4107776"/>
            <a:ext cx="2116040" cy="1129003"/>
            <a:chOff x="1171648" y="4135128"/>
            <a:chExt cx="2116040" cy="1129003"/>
          </a:xfrm>
        </p:grpSpPr>
        <p:sp>
          <p:nvSpPr>
            <p:cNvPr id="42" name="矩形 41"/>
            <p:cNvSpPr/>
            <p:nvPr/>
          </p:nvSpPr>
          <p:spPr>
            <a:xfrm>
              <a:off x="1171648" y="4135128"/>
              <a:ext cx="1467050" cy="400101"/>
            </a:xfrm>
            <a:prstGeom prst="rect">
              <a:avLst/>
            </a:prstGeom>
          </p:spPr>
          <p:txBody>
            <a:bodyPr wrap="none" lIns="91431" tIns="45716" rIns="91431" bIns="45716">
              <a:spAutoFit/>
            </a:bodyPr>
            <a:lstStyle/>
            <a:p>
              <a:r>
                <a:rPr lang="zh-CN" altLang="en-US" sz="2000" b="1" dirty="0">
                  <a:solidFill>
                    <a:schemeClr val="bg1"/>
                  </a:solidFill>
                  <a:cs typeface="+mn-ea"/>
                  <a:sym typeface="+mn-lt"/>
                </a:rPr>
                <a:t>添加标题一</a:t>
              </a:r>
              <a:endParaRPr lang="en-US" altLang="zh-CN" sz="2000" b="1" dirty="0">
                <a:solidFill>
                  <a:schemeClr val="bg1"/>
                </a:solidFill>
                <a:cs typeface="+mn-ea"/>
                <a:sym typeface="+mn-lt"/>
              </a:endParaRPr>
            </a:p>
          </p:txBody>
        </p:sp>
        <p:sp>
          <p:nvSpPr>
            <p:cNvPr id="43" name="矩形 47"/>
            <p:cNvSpPr>
              <a:spLocks noChangeArrowheads="1"/>
            </p:cNvSpPr>
            <p:nvPr/>
          </p:nvSpPr>
          <p:spPr bwMode="auto">
            <a:xfrm>
              <a:off x="1171782" y="4460842"/>
              <a:ext cx="2115906" cy="8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10000"/>
                </a:lnSpc>
                <a:spcBef>
                  <a:spcPct val="0"/>
                </a:spcBef>
                <a:buNone/>
              </a:pPr>
              <a:r>
                <a:rPr lang="zh-CN" altLang="en-US" sz="1400" dirty="0">
                  <a:solidFill>
                    <a:schemeClr val="bg1"/>
                  </a:solidFill>
                  <a:latin typeface="+mn-lt"/>
                  <a:ea typeface="+mn-ea"/>
                  <a:cs typeface="+mn-ea"/>
                  <a:sym typeface="+mn-lt"/>
                </a:rPr>
                <a:t>在此录入上述图表的描述说明，在此录入上述图表的描述说明。</a:t>
              </a:r>
            </a:p>
          </p:txBody>
        </p:sp>
      </p:gr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0-#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0-#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0-#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0-#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0-#ppt_w/2"/>
                                          </p:val>
                                        </p:tav>
                                        <p:tav tm="100000">
                                          <p:val>
                                            <p:strVal val="#ppt_x"/>
                                          </p:val>
                                        </p:tav>
                                      </p:tavLst>
                                    </p:anim>
                                    <p:anim calcmode="lin" valueType="num">
                                      <p:cBhvr additive="base">
                                        <p:cTn id="39" dur="500" fill="hold"/>
                                        <p:tgtEl>
                                          <p:spTgt spid="7"/>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0-#ppt_w/2"/>
                                          </p:val>
                                        </p:tav>
                                        <p:tav tm="100000">
                                          <p:val>
                                            <p:strVal val="#ppt_x"/>
                                          </p:val>
                                        </p:tav>
                                      </p:tavLst>
                                    </p:anim>
                                    <p:anim calcmode="lin" valueType="num">
                                      <p:cBhvr additive="base">
                                        <p:cTn id="43" dur="500" fill="hold"/>
                                        <p:tgtEl>
                                          <p:spTgt spid="23"/>
                                        </p:tgtEl>
                                        <p:attrNameLst>
                                          <p:attrName>ppt_y</p:attrName>
                                        </p:attrNameLst>
                                      </p:cBhvr>
                                      <p:tavLst>
                                        <p:tav tm="0">
                                          <p:val>
                                            <p:strVal val="#ppt_y"/>
                                          </p:val>
                                        </p:tav>
                                        <p:tav tm="100000">
                                          <p:val>
                                            <p:strVal val="#ppt_y"/>
                                          </p:val>
                                        </p:tav>
                                      </p:tavLst>
                                    </p:anim>
                                  </p:childTnLst>
                                </p:cTn>
                              </p:par>
                            </p:childTnLst>
                          </p:cTn>
                        </p:par>
                        <p:par>
                          <p:cTn id="44" fill="hold">
                            <p:stCondLst>
                              <p:cond delay="1000"/>
                            </p:stCondLst>
                            <p:childTnLst>
                              <p:par>
                                <p:cTn id="45" presetID="53" presetClass="entr" presetSubtype="16"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fltVal val="0"/>
                                          </p:val>
                                        </p:tav>
                                        <p:tav tm="100000">
                                          <p:val>
                                            <p:strVal val="#ppt_h"/>
                                          </p:val>
                                        </p:tav>
                                      </p:tavLst>
                                    </p:anim>
                                    <p:animEffect transition="in" filter="fade">
                                      <p:cBhvr>
                                        <p:cTn id="49" dur="500"/>
                                        <p:tgtEl>
                                          <p:spTgt spid="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
                                        </p:tgtEl>
                                        <p:attrNameLst>
                                          <p:attrName>style.visibility</p:attrName>
                                        </p:attrNameLst>
                                      </p:cBhvr>
                                      <p:to>
                                        <p:strVal val="visible"/>
                                      </p:to>
                                    </p:set>
                                    <p:anim calcmode="lin" valueType="num">
                                      <p:cBhvr>
                                        <p:cTn id="52" dur="500" fill="hold"/>
                                        <p:tgtEl>
                                          <p:spTgt spid="2"/>
                                        </p:tgtEl>
                                        <p:attrNameLst>
                                          <p:attrName>ppt_w</p:attrName>
                                        </p:attrNameLst>
                                      </p:cBhvr>
                                      <p:tavLst>
                                        <p:tav tm="0">
                                          <p:val>
                                            <p:fltVal val="0"/>
                                          </p:val>
                                        </p:tav>
                                        <p:tav tm="100000">
                                          <p:val>
                                            <p:strVal val="#ppt_w"/>
                                          </p:val>
                                        </p:tav>
                                      </p:tavLst>
                                    </p:anim>
                                    <p:anim calcmode="lin" valueType="num">
                                      <p:cBhvr>
                                        <p:cTn id="53" dur="500" fill="hold"/>
                                        <p:tgtEl>
                                          <p:spTgt spid="2"/>
                                        </p:tgtEl>
                                        <p:attrNameLst>
                                          <p:attrName>ppt_h</p:attrName>
                                        </p:attrNameLst>
                                      </p:cBhvr>
                                      <p:tavLst>
                                        <p:tav tm="0">
                                          <p:val>
                                            <p:fltVal val="0"/>
                                          </p:val>
                                        </p:tav>
                                        <p:tav tm="100000">
                                          <p:val>
                                            <p:strVal val="#ppt_h"/>
                                          </p:val>
                                        </p:tav>
                                      </p:tavLst>
                                    </p:anim>
                                    <p:animEffect transition="in" filter="fade">
                                      <p:cBhvr>
                                        <p:cTn id="54" dur="500"/>
                                        <p:tgtEl>
                                          <p:spTgt spid="2"/>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3"/>
                                        </p:tgtEl>
                                        <p:attrNameLst>
                                          <p:attrName>style.visibility</p:attrName>
                                        </p:attrNameLst>
                                      </p:cBhvr>
                                      <p:to>
                                        <p:strVal val="visible"/>
                                      </p:to>
                                    </p:set>
                                    <p:anim calcmode="lin" valueType="num">
                                      <p:cBhvr>
                                        <p:cTn id="57" dur="500" fill="hold"/>
                                        <p:tgtEl>
                                          <p:spTgt spid="3"/>
                                        </p:tgtEl>
                                        <p:attrNameLst>
                                          <p:attrName>ppt_w</p:attrName>
                                        </p:attrNameLst>
                                      </p:cBhvr>
                                      <p:tavLst>
                                        <p:tav tm="0">
                                          <p:val>
                                            <p:fltVal val="0"/>
                                          </p:val>
                                        </p:tav>
                                        <p:tav tm="100000">
                                          <p:val>
                                            <p:strVal val="#ppt_w"/>
                                          </p:val>
                                        </p:tav>
                                      </p:tavLst>
                                    </p:anim>
                                    <p:anim calcmode="lin" valueType="num">
                                      <p:cBhvr>
                                        <p:cTn id="58" dur="500" fill="hold"/>
                                        <p:tgtEl>
                                          <p:spTgt spid="3"/>
                                        </p:tgtEl>
                                        <p:attrNameLst>
                                          <p:attrName>ppt_h</p:attrName>
                                        </p:attrNameLst>
                                      </p:cBhvr>
                                      <p:tavLst>
                                        <p:tav tm="0">
                                          <p:val>
                                            <p:fltVal val="0"/>
                                          </p:val>
                                        </p:tav>
                                        <p:tav tm="100000">
                                          <p:val>
                                            <p:strVal val="#ppt_h"/>
                                          </p:val>
                                        </p:tav>
                                      </p:tavLst>
                                    </p:anim>
                                    <p:animEffect transition="in" filter="fade">
                                      <p:cBhvr>
                                        <p:cTn id="59" dur="500"/>
                                        <p:tgtEl>
                                          <p:spTgt spid="3"/>
                                        </p:tgtEl>
                                      </p:cBhvr>
                                    </p:animEffect>
                                  </p:childTnLst>
                                </p:cTn>
                              </p:par>
                            </p:childTnLst>
                          </p:cTn>
                        </p:par>
                        <p:par>
                          <p:cTn id="60" fill="hold">
                            <p:stCondLst>
                              <p:cond delay="1500"/>
                            </p:stCondLst>
                            <p:childTnLst>
                              <p:par>
                                <p:cTn id="61" presetID="42" presetClass="entr" presetSubtype="0" fill="hold"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1000"/>
                                        <p:tgtEl>
                                          <p:spTgt spid="41"/>
                                        </p:tgtEl>
                                      </p:cBhvr>
                                    </p:animEffect>
                                    <p:anim calcmode="lin" valueType="num">
                                      <p:cBhvr>
                                        <p:cTn id="64" dur="1000" fill="hold"/>
                                        <p:tgtEl>
                                          <p:spTgt spid="41"/>
                                        </p:tgtEl>
                                        <p:attrNameLst>
                                          <p:attrName>ppt_x</p:attrName>
                                        </p:attrNameLst>
                                      </p:cBhvr>
                                      <p:tavLst>
                                        <p:tav tm="0">
                                          <p:val>
                                            <p:strVal val="#ppt_x"/>
                                          </p:val>
                                        </p:tav>
                                        <p:tav tm="100000">
                                          <p:val>
                                            <p:strVal val="#ppt_x"/>
                                          </p:val>
                                        </p:tav>
                                      </p:tavLst>
                                    </p:anim>
                                    <p:anim calcmode="lin" valueType="num">
                                      <p:cBhvr>
                                        <p:cTn id="65" dur="1000" fill="hold"/>
                                        <p:tgtEl>
                                          <p:spTgt spid="41"/>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1000"/>
                                        <p:tgtEl>
                                          <p:spTgt spid="38"/>
                                        </p:tgtEl>
                                      </p:cBhvr>
                                    </p:animEffect>
                                    <p:anim calcmode="lin" valueType="num">
                                      <p:cBhvr>
                                        <p:cTn id="69" dur="1000" fill="hold"/>
                                        <p:tgtEl>
                                          <p:spTgt spid="38"/>
                                        </p:tgtEl>
                                        <p:attrNameLst>
                                          <p:attrName>ppt_x</p:attrName>
                                        </p:attrNameLst>
                                      </p:cBhvr>
                                      <p:tavLst>
                                        <p:tav tm="0">
                                          <p:val>
                                            <p:strVal val="#ppt_x"/>
                                          </p:val>
                                        </p:tav>
                                        <p:tav tm="100000">
                                          <p:val>
                                            <p:strVal val="#ppt_x"/>
                                          </p:val>
                                        </p:tav>
                                      </p:tavLst>
                                    </p:anim>
                                    <p:anim calcmode="lin" valueType="num">
                                      <p:cBhvr>
                                        <p:cTn id="70" dur="1000" fill="hold"/>
                                        <p:tgtEl>
                                          <p:spTgt spid="38"/>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1000"/>
                                        <p:tgtEl>
                                          <p:spTgt spid="35"/>
                                        </p:tgtEl>
                                      </p:cBhvr>
                                    </p:animEffect>
                                    <p:anim calcmode="lin" valueType="num">
                                      <p:cBhvr>
                                        <p:cTn id="74" dur="1000" fill="hold"/>
                                        <p:tgtEl>
                                          <p:spTgt spid="35"/>
                                        </p:tgtEl>
                                        <p:attrNameLst>
                                          <p:attrName>ppt_x</p:attrName>
                                        </p:attrNameLst>
                                      </p:cBhvr>
                                      <p:tavLst>
                                        <p:tav tm="0">
                                          <p:val>
                                            <p:strVal val="#ppt_x"/>
                                          </p:val>
                                        </p:tav>
                                        <p:tav tm="100000">
                                          <p:val>
                                            <p:strVal val="#ppt_x"/>
                                          </p:val>
                                        </p:tav>
                                      </p:tavLst>
                                    </p:anim>
                                    <p:anim calcmode="lin" valueType="num">
                                      <p:cBhvr>
                                        <p:cTn id="75" dur="1000" fill="hold"/>
                                        <p:tgtEl>
                                          <p:spTgt spid="35"/>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1000"/>
                                        <p:tgtEl>
                                          <p:spTgt spid="32"/>
                                        </p:tgtEl>
                                      </p:cBhvr>
                                    </p:animEffect>
                                    <p:anim calcmode="lin" valueType="num">
                                      <p:cBhvr>
                                        <p:cTn id="79" dur="1000" fill="hold"/>
                                        <p:tgtEl>
                                          <p:spTgt spid="32"/>
                                        </p:tgtEl>
                                        <p:attrNameLst>
                                          <p:attrName>ppt_x</p:attrName>
                                        </p:attrNameLst>
                                      </p:cBhvr>
                                      <p:tavLst>
                                        <p:tav tm="0">
                                          <p:val>
                                            <p:strVal val="#ppt_x"/>
                                          </p:val>
                                        </p:tav>
                                        <p:tav tm="100000">
                                          <p:val>
                                            <p:strVal val="#ppt_x"/>
                                          </p:val>
                                        </p:tav>
                                      </p:tavLst>
                                    </p:anim>
                                    <p:anim calcmode="lin" valueType="num">
                                      <p:cBhvr>
                                        <p:cTn id="8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endParaRPr lang="zh-CN" altLang="en-US" sz="1200" dirty="0">
                <a:solidFill>
                  <a:schemeClr val="tx2">
                    <a:lumMod val="10000"/>
                    <a:lumOff val="90000"/>
                  </a:schemeClr>
                </a:solidFill>
                <a:latin typeface="+mn-lt"/>
                <a:ea typeface="+mn-ea"/>
                <a:cs typeface="+mn-ea"/>
                <a:sym typeface="+mn-lt"/>
              </a:endParaRP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grpSp>
        <p:nvGrpSpPr>
          <p:cNvPr id="4" name="组合 3"/>
          <p:cNvGrpSpPr/>
          <p:nvPr/>
        </p:nvGrpSpPr>
        <p:grpSpPr>
          <a:xfrm>
            <a:off x="4425340" y="2662188"/>
            <a:ext cx="1533022" cy="1533022"/>
            <a:chOff x="5184292" y="3158835"/>
            <a:chExt cx="1823416" cy="1823416"/>
          </a:xfrm>
        </p:grpSpPr>
        <p:grpSp>
          <p:nvGrpSpPr>
            <p:cNvPr id="5" name="组合 4"/>
            <p:cNvGrpSpPr/>
            <p:nvPr/>
          </p:nvGrpSpPr>
          <p:grpSpPr>
            <a:xfrm>
              <a:off x="5184292" y="3158835"/>
              <a:ext cx="1823416" cy="1823416"/>
              <a:chOff x="4489450" y="2618448"/>
              <a:chExt cx="2209800" cy="2209800"/>
            </a:xfrm>
          </p:grpSpPr>
          <p:sp>
            <p:nvSpPr>
              <p:cNvPr id="7" name="椭圆 6"/>
              <p:cNvSpPr/>
              <p:nvPr/>
            </p:nvSpPr>
            <p:spPr>
              <a:xfrm>
                <a:off x="4489450" y="2618448"/>
                <a:ext cx="2209800" cy="2209800"/>
              </a:xfrm>
              <a:prstGeom prst="ellipse">
                <a:avLst/>
              </a:prstGeom>
              <a:solidFill>
                <a:srgbClr val="328FC1"/>
              </a:solidFill>
              <a:ln w="15875" cap="rnd" cmpd="sng" algn="ctr">
                <a:no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schemeClr val="bg1"/>
                  </a:solidFill>
                  <a:effectLst/>
                  <a:uLnTx/>
                  <a:uFillTx/>
                  <a:cs typeface="+mn-ea"/>
                  <a:sym typeface="+mn-lt"/>
                </a:endParaRPr>
              </a:p>
            </p:txBody>
          </p:sp>
          <p:sp>
            <p:nvSpPr>
              <p:cNvPr id="8" name="椭圆 7"/>
              <p:cNvSpPr/>
              <p:nvPr/>
            </p:nvSpPr>
            <p:spPr>
              <a:xfrm>
                <a:off x="4701442" y="2830442"/>
                <a:ext cx="1785819" cy="1785816"/>
              </a:xfrm>
              <a:prstGeom prst="ellipse">
                <a:avLst/>
              </a:prstGeom>
              <a:noFill/>
              <a:ln w="44450" cap="flat" cmpd="sng" algn="ctr">
                <a:solidFill>
                  <a:schemeClr val="bg1">
                    <a:lumMod val="9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schemeClr val="bg1"/>
                  </a:solidFill>
                  <a:effectLst/>
                  <a:uLnTx/>
                  <a:uFillTx/>
                  <a:cs typeface="+mn-ea"/>
                  <a:sym typeface="+mn-lt"/>
                </a:endParaRPr>
              </a:p>
            </p:txBody>
          </p:sp>
        </p:grpSp>
        <p:sp>
          <p:nvSpPr>
            <p:cNvPr id="6" name="Freeform 61"/>
            <p:cNvSpPr>
              <a:spLocks noEditPoints="1"/>
            </p:cNvSpPr>
            <p:nvPr/>
          </p:nvSpPr>
          <p:spPr bwMode="auto">
            <a:xfrm>
              <a:off x="5934869" y="3909412"/>
              <a:ext cx="322263" cy="322263"/>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schemeClr val="bg1"/>
                </a:solidFill>
                <a:effectLst/>
                <a:uLnTx/>
                <a:uFillTx/>
                <a:cs typeface="+mn-ea"/>
                <a:sym typeface="+mn-lt"/>
              </a:endParaRPr>
            </a:p>
          </p:txBody>
        </p:sp>
      </p:grpSp>
      <p:sp>
        <p:nvSpPr>
          <p:cNvPr id="2" name="矩形 1"/>
          <p:cNvSpPr/>
          <p:nvPr/>
        </p:nvSpPr>
        <p:spPr>
          <a:xfrm>
            <a:off x="7962482" y="2049630"/>
            <a:ext cx="3301516" cy="605294"/>
          </a:xfrm>
          <a:prstGeom prst="rect">
            <a:avLst/>
          </a:prstGeom>
        </p:spPr>
        <p:txBody>
          <a:bodyPr wrap="square">
            <a:spAutoFit/>
          </a:bodyPr>
          <a:lstStyle/>
          <a:p>
            <a:pPr>
              <a:lnSpc>
                <a:spcPts val="1980"/>
              </a:lnSpc>
            </a:pPr>
            <a:r>
              <a:rPr lang="zh-CN" altLang="en-US" sz="1400" dirty="0">
                <a:solidFill>
                  <a:schemeClr val="bg1"/>
                </a:solidFill>
                <a:cs typeface="+mn-ea"/>
                <a:sym typeface="+mn-lt"/>
              </a:rPr>
              <a:t>您的内容打在这里，或者通过复制您的文本后粘贴</a:t>
            </a:r>
            <a:endParaRPr lang="en-US" altLang="zh-CN" sz="1400" dirty="0">
              <a:solidFill>
                <a:schemeClr val="bg1"/>
              </a:solidFill>
              <a:cs typeface="+mn-ea"/>
              <a:sym typeface="+mn-lt"/>
            </a:endParaRPr>
          </a:p>
        </p:txBody>
      </p:sp>
      <p:sp>
        <p:nvSpPr>
          <p:cNvPr id="13" name="矩形 12"/>
          <p:cNvSpPr/>
          <p:nvPr/>
        </p:nvSpPr>
        <p:spPr>
          <a:xfrm>
            <a:off x="7962482" y="3245401"/>
            <a:ext cx="3301516" cy="605294"/>
          </a:xfrm>
          <a:prstGeom prst="rect">
            <a:avLst/>
          </a:prstGeom>
        </p:spPr>
        <p:txBody>
          <a:bodyPr wrap="square">
            <a:spAutoFit/>
          </a:bodyPr>
          <a:lstStyle/>
          <a:p>
            <a:pPr>
              <a:lnSpc>
                <a:spcPts val="1980"/>
              </a:lnSpc>
            </a:pPr>
            <a:r>
              <a:rPr lang="zh-CN" altLang="en-US" sz="1600" dirty="0">
                <a:solidFill>
                  <a:schemeClr val="bg1"/>
                </a:solidFill>
                <a:cs typeface="+mn-ea"/>
                <a:sym typeface="+mn-lt"/>
              </a:rPr>
              <a:t>您的内容打在这里，或者通过复制您的文本后粘贴</a:t>
            </a:r>
            <a:endParaRPr lang="en-US" altLang="zh-CN" sz="1600" dirty="0">
              <a:solidFill>
                <a:schemeClr val="bg1"/>
              </a:solidFill>
              <a:cs typeface="+mn-ea"/>
              <a:sym typeface="+mn-lt"/>
            </a:endParaRPr>
          </a:p>
        </p:txBody>
      </p:sp>
      <p:sp>
        <p:nvSpPr>
          <p:cNvPr id="14" name="矩形 13"/>
          <p:cNvSpPr/>
          <p:nvPr/>
        </p:nvSpPr>
        <p:spPr>
          <a:xfrm>
            <a:off x="7962482" y="4431503"/>
            <a:ext cx="3301516" cy="605294"/>
          </a:xfrm>
          <a:prstGeom prst="rect">
            <a:avLst/>
          </a:prstGeom>
        </p:spPr>
        <p:txBody>
          <a:bodyPr wrap="square">
            <a:spAutoFit/>
          </a:bodyPr>
          <a:lstStyle/>
          <a:p>
            <a:pPr>
              <a:lnSpc>
                <a:spcPts val="1980"/>
              </a:lnSpc>
            </a:pPr>
            <a:r>
              <a:rPr lang="zh-CN" altLang="en-US" sz="1400" dirty="0">
                <a:solidFill>
                  <a:schemeClr val="bg1"/>
                </a:solidFill>
                <a:cs typeface="+mn-ea"/>
                <a:sym typeface="+mn-lt"/>
              </a:rPr>
              <a:t>您的内容打在这里，或者通过复制您的文本后粘贴</a:t>
            </a:r>
            <a:endParaRPr lang="en-US" altLang="zh-CN" sz="1400" dirty="0">
              <a:solidFill>
                <a:schemeClr val="bg1"/>
              </a:solidFill>
              <a:cs typeface="+mn-ea"/>
              <a:sym typeface="+mn-lt"/>
            </a:endParaRPr>
          </a:p>
        </p:txBody>
      </p:sp>
      <p:grpSp>
        <p:nvGrpSpPr>
          <p:cNvPr id="15" name="组合 14"/>
          <p:cNvGrpSpPr/>
          <p:nvPr/>
        </p:nvGrpSpPr>
        <p:grpSpPr>
          <a:xfrm>
            <a:off x="1030965" y="2394702"/>
            <a:ext cx="2810256" cy="872115"/>
            <a:chOff x="634935" y="2743544"/>
            <a:chExt cx="2810256" cy="872115"/>
          </a:xfrm>
        </p:grpSpPr>
        <p:sp>
          <p:nvSpPr>
            <p:cNvPr id="16" name="矩形 15"/>
            <p:cNvSpPr/>
            <p:nvPr/>
          </p:nvSpPr>
          <p:spPr>
            <a:xfrm>
              <a:off x="634935" y="2753899"/>
              <a:ext cx="2089612" cy="861760"/>
            </a:xfrm>
            <a:prstGeom prst="rect">
              <a:avLst/>
            </a:prstGeom>
            <a:noFill/>
            <a:ln>
              <a:noFill/>
            </a:ln>
          </p:spPr>
          <p:txBody>
            <a:bodyPr wrap="square" lIns="91428" tIns="45713" rIns="91428" bIns="45713">
              <a:spAutoFit/>
            </a:bodyPr>
            <a:lstStyle/>
            <a:p>
              <a:pPr>
                <a:lnSpc>
                  <a:spcPts val="1980"/>
                </a:lnSpc>
              </a:pPr>
              <a:r>
                <a:rPr lang="zh-CN" altLang="en-US" sz="1400" dirty="0">
                  <a:solidFill>
                    <a:schemeClr val="bg1"/>
                  </a:solidFill>
                  <a:cs typeface="+mn-ea"/>
                  <a:sym typeface="+mn-lt"/>
                </a:rPr>
                <a:t>您的内容打在这里，或者通过复制您的文本后粘贴</a:t>
              </a:r>
              <a:endParaRPr lang="en-US" altLang="zh-CN" sz="1400" dirty="0">
                <a:solidFill>
                  <a:schemeClr val="bg1"/>
                </a:solidFill>
                <a:cs typeface="+mn-ea"/>
                <a:sym typeface="+mn-lt"/>
              </a:endParaRPr>
            </a:p>
          </p:txBody>
        </p:sp>
        <p:grpSp>
          <p:nvGrpSpPr>
            <p:cNvPr id="17" name="组合 16"/>
            <p:cNvGrpSpPr/>
            <p:nvPr/>
          </p:nvGrpSpPr>
          <p:grpSpPr>
            <a:xfrm>
              <a:off x="2813503" y="2743544"/>
              <a:ext cx="631688" cy="636784"/>
              <a:chOff x="3041651" y="3326606"/>
              <a:chExt cx="631825" cy="636588"/>
            </a:xfrm>
          </p:grpSpPr>
          <p:sp>
            <p:nvSpPr>
              <p:cNvPr id="18" name="Oval 9"/>
              <p:cNvSpPr>
                <a:spLocks noChangeArrowheads="1"/>
              </p:cNvSpPr>
              <p:nvPr/>
            </p:nvSpPr>
            <p:spPr bwMode="auto">
              <a:xfrm>
                <a:off x="3041651" y="3326606"/>
                <a:ext cx="631825" cy="636588"/>
              </a:xfrm>
              <a:prstGeom prst="ellipse">
                <a:avLst/>
              </a:prstGeom>
              <a:solidFill>
                <a:schemeClr val="bg1">
                  <a:alpha val="40000"/>
                </a:schemeClr>
              </a:solidFill>
              <a:ln>
                <a:noFill/>
              </a:ln>
            </p:spPr>
            <p:txBody>
              <a:bodyPr vert="horz" wrap="square" lIns="121920" tIns="60960" rIns="121920" bIns="60960" numCol="1" anchor="t" anchorCtr="0" compatLnSpc="1"/>
              <a:lstStyle/>
              <a:p>
                <a:pPr defTabSz="1218565" fontAlgn="auto">
                  <a:spcBef>
                    <a:spcPts val="0"/>
                  </a:spcBef>
                  <a:spcAft>
                    <a:spcPts val="0"/>
                  </a:spcAft>
                  <a:defRPr/>
                </a:pPr>
                <a:endParaRPr lang="zh-CN" altLang="en-US" kern="0" dirty="0">
                  <a:solidFill>
                    <a:schemeClr val="bg1"/>
                  </a:solidFill>
                  <a:cs typeface="+mn-ea"/>
                  <a:sym typeface="+mn-lt"/>
                </a:endParaRPr>
              </a:p>
            </p:txBody>
          </p:sp>
          <p:sp>
            <p:nvSpPr>
              <p:cNvPr id="19" name="Freeform 10"/>
              <p:cNvSpPr/>
              <p:nvPr/>
            </p:nvSpPr>
            <p:spPr bwMode="auto">
              <a:xfrm>
                <a:off x="3378201" y="3469481"/>
                <a:ext cx="206375" cy="342900"/>
              </a:xfrm>
              <a:custGeom>
                <a:avLst/>
                <a:gdLst>
                  <a:gd name="T0" fmla="*/ 216 w 252"/>
                  <a:gd name="T1" fmla="*/ 252 h 418"/>
                  <a:gd name="T2" fmla="*/ 136 w 252"/>
                  <a:gd name="T3" fmla="*/ 321 h 418"/>
                  <a:gd name="T4" fmla="*/ 58 w 252"/>
                  <a:gd name="T5" fmla="*/ 388 h 418"/>
                  <a:gd name="T6" fmla="*/ 0 w 252"/>
                  <a:gd name="T7" fmla="*/ 350 h 418"/>
                  <a:gd name="T8" fmla="*/ 34 w 252"/>
                  <a:gd name="T9" fmla="*/ 321 h 418"/>
                  <a:gd name="T10" fmla="*/ 115 w 252"/>
                  <a:gd name="T11" fmla="*/ 252 h 418"/>
                  <a:gd name="T12" fmla="*/ 112 w 252"/>
                  <a:gd name="T13" fmla="*/ 154 h 418"/>
                  <a:gd name="T14" fmla="*/ 34 w 252"/>
                  <a:gd name="T15" fmla="*/ 88 h 418"/>
                  <a:gd name="T16" fmla="*/ 0 w 252"/>
                  <a:gd name="T17" fmla="*/ 58 h 418"/>
                  <a:gd name="T18" fmla="*/ 55 w 252"/>
                  <a:gd name="T19" fmla="*/ 19 h 418"/>
                  <a:gd name="T20" fmla="*/ 136 w 252"/>
                  <a:gd name="T21" fmla="*/ 88 h 418"/>
                  <a:gd name="T22" fmla="*/ 213 w 252"/>
                  <a:gd name="T23" fmla="*/ 154 h 418"/>
                  <a:gd name="T24" fmla="*/ 216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fontAlgn="auto">
                  <a:spcBef>
                    <a:spcPts val="0"/>
                  </a:spcBef>
                  <a:spcAft>
                    <a:spcPts val="0"/>
                  </a:spcAft>
                  <a:defRPr/>
                </a:pPr>
                <a:endParaRPr lang="zh-CN" altLang="en-US" kern="0" dirty="0">
                  <a:solidFill>
                    <a:schemeClr val="bg1"/>
                  </a:solidFill>
                  <a:cs typeface="+mn-ea"/>
                  <a:sym typeface="+mn-lt"/>
                </a:endParaRPr>
              </a:p>
            </p:txBody>
          </p:sp>
          <p:sp>
            <p:nvSpPr>
              <p:cNvPr id="20" name="Freeform 11"/>
              <p:cNvSpPr/>
              <p:nvPr/>
            </p:nvSpPr>
            <p:spPr bwMode="auto">
              <a:xfrm>
                <a:off x="3182938"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fontAlgn="auto">
                  <a:spcBef>
                    <a:spcPts val="0"/>
                  </a:spcBef>
                  <a:spcAft>
                    <a:spcPts val="0"/>
                  </a:spcAft>
                  <a:defRPr/>
                </a:pPr>
                <a:endParaRPr lang="zh-CN" altLang="en-US" kern="0" dirty="0">
                  <a:solidFill>
                    <a:schemeClr val="bg1"/>
                  </a:solidFill>
                  <a:cs typeface="+mn-ea"/>
                  <a:sym typeface="+mn-lt"/>
                </a:endParaRPr>
              </a:p>
            </p:txBody>
          </p:sp>
        </p:grpSp>
      </p:grpSp>
      <p:grpSp>
        <p:nvGrpSpPr>
          <p:cNvPr id="21" name="组合 20"/>
          <p:cNvGrpSpPr/>
          <p:nvPr/>
        </p:nvGrpSpPr>
        <p:grpSpPr>
          <a:xfrm>
            <a:off x="994591" y="3951334"/>
            <a:ext cx="2846630" cy="868604"/>
            <a:chOff x="635985" y="4300176"/>
            <a:chExt cx="2846630" cy="868604"/>
          </a:xfrm>
        </p:grpSpPr>
        <p:sp>
          <p:nvSpPr>
            <p:cNvPr id="22" name="矩形 21"/>
            <p:cNvSpPr/>
            <p:nvPr/>
          </p:nvSpPr>
          <p:spPr>
            <a:xfrm>
              <a:off x="635985" y="4307020"/>
              <a:ext cx="2089612" cy="861760"/>
            </a:xfrm>
            <a:prstGeom prst="rect">
              <a:avLst/>
            </a:prstGeom>
            <a:noFill/>
            <a:ln>
              <a:noFill/>
            </a:ln>
          </p:spPr>
          <p:txBody>
            <a:bodyPr wrap="square" lIns="91428" tIns="45713" rIns="91428" bIns="45713">
              <a:spAutoFit/>
            </a:bodyPr>
            <a:lstStyle/>
            <a:p>
              <a:pPr>
                <a:lnSpc>
                  <a:spcPts val="1980"/>
                </a:lnSpc>
              </a:pPr>
              <a:r>
                <a:rPr lang="zh-CN" altLang="en-US" sz="1400" dirty="0">
                  <a:solidFill>
                    <a:schemeClr val="bg1"/>
                  </a:solidFill>
                  <a:cs typeface="+mn-ea"/>
                  <a:sym typeface="+mn-lt"/>
                </a:rPr>
                <a:t>您的内容打在这里，或者通过复制您的文本后粘贴</a:t>
              </a:r>
              <a:endParaRPr lang="en-US" altLang="zh-CN" sz="1400" dirty="0">
                <a:solidFill>
                  <a:schemeClr val="bg1"/>
                </a:solidFill>
                <a:cs typeface="+mn-ea"/>
                <a:sym typeface="+mn-lt"/>
              </a:endParaRPr>
            </a:p>
          </p:txBody>
        </p:sp>
        <p:grpSp>
          <p:nvGrpSpPr>
            <p:cNvPr id="23" name="组合 22"/>
            <p:cNvGrpSpPr/>
            <p:nvPr/>
          </p:nvGrpSpPr>
          <p:grpSpPr>
            <a:xfrm>
              <a:off x="2850927" y="4300176"/>
              <a:ext cx="631688" cy="636784"/>
              <a:chOff x="3041651" y="3326606"/>
              <a:chExt cx="631825" cy="636588"/>
            </a:xfrm>
          </p:grpSpPr>
          <p:sp>
            <p:nvSpPr>
              <p:cNvPr id="24" name="Oval 9"/>
              <p:cNvSpPr>
                <a:spLocks noChangeArrowheads="1"/>
              </p:cNvSpPr>
              <p:nvPr/>
            </p:nvSpPr>
            <p:spPr bwMode="auto">
              <a:xfrm>
                <a:off x="3041651" y="3326606"/>
                <a:ext cx="631825" cy="636588"/>
              </a:xfrm>
              <a:prstGeom prst="ellipse">
                <a:avLst/>
              </a:prstGeom>
              <a:solidFill>
                <a:schemeClr val="bg1">
                  <a:alpha val="40000"/>
                </a:schemeClr>
              </a:solidFill>
              <a:ln>
                <a:noFill/>
              </a:ln>
            </p:spPr>
            <p:txBody>
              <a:bodyPr vert="horz" wrap="square" lIns="121920" tIns="60960" rIns="121920" bIns="60960" numCol="1" anchor="t" anchorCtr="0" compatLnSpc="1"/>
              <a:lstStyle/>
              <a:p>
                <a:pPr defTabSz="1218565" fontAlgn="auto">
                  <a:spcBef>
                    <a:spcPts val="0"/>
                  </a:spcBef>
                  <a:spcAft>
                    <a:spcPts val="0"/>
                  </a:spcAft>
                  <a:defRPr/>
                </a:pPr>
                <a:endParaRPr lang="zh-CN" altLang="en-US" kern="0" dirty="0">
                  <a:solidFill>
                    <a:schemeClr val="bg1"/>
                  </a:solidFill>
                  <a:cs typeface="+mn-ea"/>
                  <a:sym typeface="+mn-lt"/>
                </a:endParaRPr>
              </a:p>
            </p:txBody>
          </p:sp>
          <p:sp>
            <p:nvSpPr>
              <p:cNvPr id="25" name="Freeform 10"/>
              <p:cNvSpPr/>
              <p:nvPr/>
            </p:nvSpPr>
            <p:spPr bwMode="auto">
              <a:xfrm>
                <a:off x="3378201" y="3469481"/>
                <a:ext cx="206375" cy="342900"/>
              </a:xfrm>
              <a:custGeom>
                <a:avLst/>
                <a:gdLst>
                  <a:gd name="T0" fmla="*/ 216 w 252"/>
                  <a:gd name="T1" fmla="*/ 252 h 418"/>
                  <a:gd name="T2" fmla="*/ 136 w 252"/>
                  <a:gd name="T3" fmla="*/ 321 h 418"/>
                  <a:gd name="T4" fmla="*/ 58 w 252"/>
                  <a:gd name="T5" fmla="*/ 388 h 418"/>
                  <a:gd name="T6" fmla="*/ 0 w 252"/>
                  <a:gd name="T7" fmla="*/ 350 h 418"/>
                  <a:gd name="T8" fmla="*/ 34 w 252"/>
                  <a:gd name="T9" fmla="*/ 321 h 418"/>
                  <a:gd name="T10" fmla="*/ 115 w 252"/>
                  <a:gd name="T11" fmla="*/ 252 h 418"/>
                  <a:gd name="T12" fmla="*/ 112 w 252"/>
                  <a:gd name="T13" fmla="*/ 154 h 418"/>
                  <a:gd name="T14" fmla="*/ 34 w 252"/>
                  <a:gd name="T15" fmla="*/ 88 h 418"/>
                  <a:gd name="T16" fmla="*/ 0 w 252"/>
                  <a:gd name="T17" fmla="*/ 58 h 418"/>
                  <a:gd name="T18" fmla="*/ 55 w 252"/>
                  <a:gd name="T19" fmla="*/ 19 h 418"/>
                  <a:gd name="T20" fmla="*/ 136 w 252"/>
                  <a:gd name="T21" fmla="*/ 88 h 418"/>
                  <a:gd name="T22" fmla="*/ 213 w 252"/>
                  <a:gd name="T23" fmla="*/ 154 h 418"/>
                  <a:gd name="T24" fmla="*/ 216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fontAlgn="auto">
                  <a:spcBef>
                    <a:spcPts val="0"/>
                  </a:spcBef>
                  <a:spcAft>
                    <a:spcPts val="0"/>
                  </a:spcAft>
                  <a:defRPr/>
                </a:pPr>
                <a:endParaRPr lang="zh-CN" altLang="en-US" kern="0" dirty="0">
                  <a:solidFill>
                    <a:schemeClr val="bg1"/>
                  </a:solidFill>
                  <a:cs typeface="+mn-ea"/>
                  <a:sym typeface="+mn-lt"/>
                </a:endParaRPr>
              </a:p>
            </p:txBody>
          </p:sp>
          <p:sp>
            <p:nvSpPr>
              <p:cNvPr id="26" name="Freeform 11"/>
              <p:cNvSpPr/>
              <p:nvPr/>
            </p:nvSpPr>
            <p:spPr bwMode="auto">
              <a:xfrm>
                <a:off x="3182938"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fontAlgn="auto">
                  <a:spcBef>
                    <a:spcPts val="0"/>
                  </a:spcBef>
                  <a:spcAft>
                    <a:spcPts val="0"/>
                  </a:spcAft>
                  <a:defRPr/>
                </a:pPr>
                <a:endParaRPr lang="zh-CN" altLang="en-US" kern="0" dirty="0">
                  <a:solidFill>
                    <a:schemeClr val="bg1"/>
                  </a:solidFill>
                  <a:cs typeface="+mn-ea"/>
                  <a:sym typeface="+mn-lt"/>
                </a:endParaRPr>
              </a:p>
            </p:txBody>
          </p:sp>
        </p:grpSp>
      </p:grpSp>
      <p:grpSp>
        <p:nvGrpSpPr>
          <p:cNvPr id="27" name="组合 26"/>
          <p:cNvGrpSpPr/>
          <p:nvPr/>
        </p:nvGrpSpPr>
        <p:grpSpPr>
          <a:xfrm>
            <a:off x="7271752" y="2155491"/>
            <a:ext cx="447851" cy="451464"/>
            <a:chOff x="3041651" y="3326606"/>
            <a:chExt cx="631825" cy="636588"/>
          </a:xfrm>
        </p:grpSpPr>
        <p:sp>
          <p:nvSpPr>
            <p:cNvPr id="28" name="Oval 9"/>
            <p:cNvSpPr>
              <a:spLocks noChangeArrowheads="1"/>
            </p:cNvSpPr>
            <p:nvPr/>
          </p:nvSpPr>
          <p:spPr bwMode="auto">
            <a:xfrm>
              <a:off x="3041651" y="3326606"/>
              <a:ext cx="631825" cy="636588"/>
            </a:xfrm>
            <a:prstGeom prst="ellipse">
              <a:avLst/>
            </a:prstGeom>
            <a:solidFill>
              <a:schemeClr val="bg1">
                <a:alpha val="40000"/>
              </a:schemeClr>
            </a:solidFill>
            <a:ln>
              <a:noFill/>
            </a:ln>
          </p:spPr>
          <p:txBody>
            <a:bodyPr vert="horz" wrap="square" lIns="121920" tIns="60960" rIns="121920" bIns="60960" numCol="1" anchor="t" anchorCtr="0" compatLnSpc="1"/>
            <a:lstStyle/>
            <a:p>
              <a:pPr defTabSz="1218565" fontAlgn="auto">
                <a:spcBef>
                  <a:spcPts val="0"/>
                </a:spcBef>
                <a:spcAft>
                  <a:spcPts val="0"/>
                </a:spcAft>
                <a:defRPr/>
              </a:pPr>
              <a:endParaRPr lang="zh-CN" altLang="en-US" kern="0" dirty="0">
                <a:solidFill>
                  <a:schemeClr val="bg1"/>
                </a:solidFill>
                <a:cs typeface="+mn-ea"/>
                <a:sym typeface="+mn-lt"/>
              </a:endParaRPr>
            </a:p>
          </p:txBody>
        </p:sp>
        <p:sp>
          <p:nvSpPr>
            <p:cNvPr id="29" name="Freeform 10"/>
            <p:cNvSpPr/>
            <p:nvPr/>
          </p:nvSpPr>
          <p:spPr bwMode="auto">
            <a:xfrm>
              <a:off x="3378201" y="3469481"/>
              <a:ext cx="206375" cy="342900"/>
            </a:xfrm>
            <a:custGeom>
              <a:avLst/>
              <a:gdLst>
                <a:gd name="T0" fmla="*/ 216 w 252"/>
                <a:gd name="T1" fmla="*/ 252 h 418"/>
                <a:gd name="T2" fmla="*/ 136 w 252"/>
                <a:gd name="T3" fmla="*/ 321 h 418"/>
                <a:gd name="T4" fmla="*/ 58 w 252"/>
                <a:gd name="T5" fmla="*/ 388 h 418"/>
                <a:gd name="T6" fmla="*/ 0 w 252"/>
                <a:gd name="T7" fmla="*/ 350 h 418"/>
                <a:gd name="T8" fmla="*/ 34 w 252"/>
                <a:gd name="T9" fmla="*/ 321 h 418"/>
                <a:gd name="T10" fmla="*/ 115 w 252"/>
                <a:gd name="T11" fmla="*/ 252 h 418"/>
                <a:gd name="T12" fmla="*/ 112 w 252"/>
                <a:gd name="T13" fmla="*/ 154 h 418"/>
                <a:gd name="T14" fmla="*/ 34 w 252"/>
                <a:gd name="T15" fmla="*/ 88 h 418"/>
                <a:gd name="T16" fmla="*/ 0 w 252"/>
                <a:gd name="T17" fmla="*/ 58 h 418"/>
                <a:gd name="T18" fmla="*/ 55 w 252"/>
                <a:gd name="T19" fmla="*/ 19 h 418"/>
                <a:gd name="T20" fmla="*/ 136 w 252"/>
                <a:gd name="T21" fmla="*/ 88 h 418"/>
                <a:gd name="T22" fmla="*/ 213 w 252"/>
                <a:gd name="T23" fmla="*/ 154 h 418"/>
                <a:gd name="T24" fmla="*/ 216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fontAlgn="auto">
                <a:spcBef>
                  <a:spcPts val="0"/>
                </a:spcBef>
                <a:spcAft>
                  <a:spcPts val="0"/>
                </a:spcAft>
                <a:defRPr/>
              </a:pPr>
              <a:endParaRPr lang="zh-CN" altLang="en-US" kern="0" dirty="0">
                <a:solidFill>
                  <a:schemeClr val="bg1"/>
                </a:solidFill>
                <a:cs typeface="+mn-ea"/>
                <a:sym typeface="+mn-lt"/>
              </a:endParaRPr>
            </a:p>
          </p:txBody>
        </p:sp>
        <p:sp>
          <p:nvSpPr>
            <p:cNvPr id="30" name="Freeform 11"/>
            <p:cNvSpPr/>
            <p:nvPr/>
          </p:nvSpPr>
          <p:spPr bwMode="auto">
            <a:xfrm>
              <a:off x="3182938"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fontAlgn="auto">
                <a:spcBef>
                  <a:spcPts val="0"/>
                </a:spcBef>
                <a:spcAft>
                  <a:spcPts val="0"/>
                </a:spcAft>
                <a:defRPr/>
              </a:pPr>
              <a:endParaRPr lang="zh-CN" altLang="en-US" kern="0" dirty="0">
                <a:solidFill>
                  <a:schemeClr val="bg1"/>
                </a:solidFill>
                <a:cs typeface="+mn-ea"/>
                <a:sym typeface="+mn-lt"/>
              </a:endParaRPr>
            </a:p>
          </p:txBody>
        </p:sp>
      </p:grpSp>
      <p:grpSp>
        <p:nvGrpSpPr>
          <p:cNvPr id="31" name="组合 30"/>
          <p:cNvGrpSpPr/>
          <p:nvPr/>
        </p:nvGrpSpPr>
        <p:grpSpPr>
          <a:xfrm>
            <a:off x="7271752" y="3281400"/>
            <a:ext cx="447851" cy="451464"/>
            <a:chOff x="3041651" y="3326606"/>
            <a:chExt cx="631825" cy="636588"/>
          </a:xfrm>
        </p:grpSpPr>
        <p:sp>
          <p:nvSpPr>
            <p:cNvPr id="32" name="Oval 9"/>
            <p:cNvSpPr>
              <a:spLocks noChangeArrowheads="1"/>
            </p:cNvSpPr>
            <p:nvPr/>
          </p:nvSpPr>
          <p:spPr bwMode="auto">
            <a:xfrm>
              <a:off x="3041651" y="3326606"/>
              <a:ext cx="631825" cy="636588"/>
            </a:xfrm>
            <a:prstGeom prst="ellipse">
              <a:avLst/>
            </a:prstGeom>
            <a:solidFill>
              <a:schemeClr val="bg1">
                <a:alpha val="40000"/>
              </a:schemeClr>
            </a:solidFill>
            <a:ln>
              <a:noFill/>
            </a:ln>
          </p:spPr>
          <p:txBody>
            <a:bodyPr vert="horz" wrap="square" lIns="121920" tIns="60960" rIns="121920" bIns="60960" numCol="1" anchor="t" anchorCtr="0" compatLnSpc="1"/>
            <a:lstStyle/>
            <a:p>
              <a:pPr defTabSz="1218565" fontAlgn="auto">
                <a:spcBef>
                  <a:spcPts val="0"/>
                </a:spcBef>
                <a:spcAft>
                  <a:spcPts val="0"/>
                </a:spcAft>
                <a:defRPr/>
              </a:pPr>
              <a:endParaRPr lang="zh-CN" altLang="en-US" kern="0" dirty="0">
                <a:solidFill>
                  <a:schemeClr val="bg1"/>
                </a:solidFill>
                <a:cs typeface="+mn-ea"/>
                <a:sym typeface="+mn-lt"/>
              </a:endParaRPr>
            </a:p>
          </p:txBody>
        </p:sp>
        <p:sp>
          <p:nvSpPr>
            <p:cNvPr id="33" name="Freeform 10"/>
            <p:cNvSpPr/>
            <p:nvPr/>
          </p:nvSpPr>
          <p:spPr bwMode="auto">
            <a:xfrm>
              <a:off x="3378201" y="3469481"/>
              <a:ext cx="206375" cy="342900"/>
            </a:xfrm>
            <a:custGeom>
              <a:avLst/>
              <a:gdLst>
                <a:gd name="T0" fmla="*/ 216 w 252"/>
                <a:gd name="T1" fmla="*/ 252 h 418"/>
                <a:gd name="T2" fmla="*/ 136 w 252"/>
                <a:gd name="T3" fmla="*/ 321 h 418"/>
                <a:gd name="T4" fmla="*/ 58 w 252"/>
                <a:gd name="T5" fmla="*/ 388 h 418"/>
                <a:gd name="T6" fmla="*/ 0 w 252"/>
                <a:gd name="T7" fmla="*/ 350 h 418"/>
                <a:gd name="T8" fmla="*/ 34 w 252"/>
                <a:gd name="T9" fmla="*/ 321 h 418"/>
                <a:gd name="T10" fmla="*/ 115 w 252"/>
                <a:gd name="T11" fmla="*/ 252 h 418"/>
                <a:gd name="T12" fmla="*/ 112 w 252"/>
                <a:gd name="T13" fmla="*/ 154 h 418"/>
                <a:gd name="T14" fmla="*/ 34 w 252"/>
                <a:gd name="T15" fmla="*/ 88 h 418"/>
                <a:gd name="T16" fmla="*/ 0 w 252"/>
                <a:gd name="T17" fmla="*/ 58 h 418"/>
                <a:gd name="T18" fmla="*/ 55 w 252"/>
                <a:gd name="T19" fmla="*/ 19 h 418"/>
                <a:gd name="T20" fmla="*/ 136 w 252"/>
                <a:gd name="T21" fmla="*/ 88 h 418"/>
                <a:gd name="T22" fmla="*/ 213 w 252"/>
                <a:gd name="T23" fmla="*/ 154 h 418"/>
                <a:gd name="T24" fmla="*/ 216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fontAlgn="auto">
                <a:spcBef>
                  <a:spcPts val="0"/>
                </a:spcBef>
                <a:spcAft>
                  <a:spcPts val="0"/>
                </a:spcAft>
                <a:defRPr/>
              </a:pPr>
              <a:endParaRPr lang="zh-CN" altLang="en-US" kern="0" dirty="0">
                <a:solidFill>
                  <a:schemeClr val="bg1"/>
                </a:solidFill>
                <a:cs typeface="+mn-ea"/>
                <a:sym typeface="+mn-lt"/>
              </a:endParaRPr>
            </a:p>
          </p:txBody>
        </p:sp>
        <p:sp>
          <p:nvSpPr>
            <p:cNvPr id="34" name="Freeform 11"/>
            <p:cNvSpPr/>
            <p:nvPr/>
          </p:nvSpPr>
          <p:spPr bwMode="auto">
            <a:xfrm>
              <a:off x="3182938"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fontAlgn="auto">
                <a:spcBef>
                  <a:spcPts val="0"/>
                </a:spcBef>
                <a:spcAft>
                  <a:spcPts val="0"/>
                </a:spcAft>
                <a:defRPr/>
              </a:pPr>
              <a:endParaRPr lang="zh-CN" altLang="en-US" kern="0" dirty="0">
                <a:solidFill>
                  <a:schemeClr val="bg1"/>
                </a:solidFill>
                <a:cs typeface="+mn-ea"/>
                <a:sym typeface="+mn-lt"/>
              </a:endParaRPr>
            </a:p>
          </p:txBody>
        </p:sp>
      </p:grpSp>
      <p:grpSp>
        <p:nvGrpSpPr>
          <p:cNvPr id="35" name="组合 34"/>
          <p:cNvGrpSpPr/>
          <p:nvPr/>
        </p:nvGrpSpPr>
        <p:grpSpPr>
          <a:xfrm>
            <a:off x="7271752" y="4435554"/>
            <a:ext cx="447851" cy="451464"/>
            <a:chOff x="3041651" y="3326606"/>
            <a:chExt cx="631825" cy="636588"/>
          </a:xfrm>
        </p:grpSpPr>
        <p:sp>
          <p:nvSpPr>
            <p:cNvPr id="36" name="Oval 9"/>
            <p:cNvSpPr>
              <a:spLocks noChangeArrowheads="1"/>
            </p:cNvSpPr>
            <p:nvPr/>
          </p:nvSpPr>
          <p:spPr bwMode="auto">
            <a:xfrm>
              <a:off x="3041651" y="3326606"/>
              <a:ext cx="631825" cy="636588"/>
            </a:xfrm>
            <a:prstGeom prst="ellipse">
              <a:avLst/>
            </a:prstGeom>
            <a:solidFill>
              <a:schemeClr val="bg1">
                <a:alpha val="40000"/>
              </a:schemeClr>
            </a:solidFill>
            <a:ln>
              <a:noFill/>
            </a:ln>
          </p:spPr>
          <p:txBody>
            <a:bodyPr vert="horz" wrap="square" lIns="121920" tIns="60960" rIns="121920" bIns="60960" numCol="1" anchor="t" anchorCtr="0" compatLnSpc="1"/>
            <a:lstStyle/>
            <a:p>
              <a:pPr defTabSz="1218565" fontAlgn="auto">
                <a:spcBef>
                  <a:spcPts val="0"/>
                </a:spcBef>
                <a:spcAft>
                  <a:spcPts val="0"/>
                </a:spcAft>
                <a:defRPr/>
              </a:pPr>
              <a:endParaRPr lang="zh-CN" altLang="en-US" kern="0" dirty="0">
                <a:solidFill>
                  <a:schemeClr val="bg1"/>
                </a:solidFill>
                <a:cs typeface="+mn-ea"/>
                <a:sym typeface="+mn-lt"/>
              </a:endParaRPr>
            </a:p>
          </p:txBody>
        </p:sp>
        <p:sp>
          <p:nvSpPr>
            <p:cNvPr id="37" name="Freeform 10"/>
            <p:cNvSpPr/>
            <p:nvPr/>
          </p:nvSpPr>
          <p:spPr bwMode="auto">
            <a:xfrm>
              <a:off x="3378201" y="3469481"/>
              <a:ext cx="206375" cy="342900"/>
            </a:xfrm>
            <a:custGeom>
              <a:avLst/>
              <a:gdLst>
                <a:gd name="T0" fmla="*/ 216 w 252"/>
                <a:gd name="T1" fmla="*/ 252 h 418"/>
                <a:gd name="T2" fmla="*/ 136 w 252"/>
                <a:gd name="T3" fmla="*/ 321 h 418"/>
                <a:gd name="T4" fmla="*/ 58 w 252"/>
                <a:gd name="T5" fmla="*/ 388 h 418"/>
                <a:gd name="T6" fmla="*/ 0 w 252"/>
                <a:gd name="T7" fmla="*/ 350 h 418"/>
                <a:gd name="T8" fmla="*/ 34 w 252"/>
                <a:gd name="T9" fmla="*/ 321 h 418"/>
                <a:gd name="T10" fmla="*/ 115 w 252"/>
                <a:gd name="T11" fmla="*/ 252 h 418"/>
                <a:gd name="T12" fmla="*/ 112 w 252"/>
                <a:gd name="T13" fmla="*/ 154 h 418"/>
                <a:gd name="T14" fmla="*/ 34 w 252"/>
                <a:gd name="T15" fmla="*/ 88 h 418"/>
                <a:gd name="T16" fmla="*/ 0 w 252"/>
                <a:gd name="T17" fmla="*/ 58 h 418"/>
                <a:gd name="T18" fmla="*/ 55 w 252"/>
                <a:gd name="T19" fmla="*/ 19 h 418"/>
                <a:gd name="T20" fmla="*/ 136 w 252"/>
                <a:gd name="T21" fmla="*/ 88 h 418"/>
                <a:gd name="T22" fmla="*/ 213 w 252"/>
                <a:gd name="T23" fmla="*/ 154 h 418"/>
                <a:gd name="T24" fmla="*/ 216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fontAlgn="auto">
                <a:spcBef>
                  <a:spcPts val="0"/>
                </a:spcBef>
                <a:spcAft>
                  <a:spcPts val="0"/>
                </a:spcAft>
                <a:defRPr/>
              </a:pPr>
              <a:endParaRPr lang="zh-CN" altLang="en-US" kern="0" dirty="0">
                <a:solidFill>
                  <a:schemeClr val="bg1"/>
                </a:solidFill>
                <a:cs typeface="+mn-ea"/>
                <a:sym typeface="+mn-lt"/>
              </a:endParaRPr>
            </a:p>
          </p:txBody>
        </p:sp>
        <p:sp>
          <p:nvSpPr>
            <p:cNvPr id="38" name="Freeform 11"/>
            <p:cNvSpPr/>
            <p:nvPr/>
          </p:nvSpPr>
          <p:spPr bwMode="auto">
            <a:xfrm>
              <a:off x="3182938"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fontAlgn="auto">
                <a:spcBef>
                  <a:spcPts val="0"/>
                </a:spcBef>
                <a:spcAft>
                  <a:spcPts val="0"/>
                </a:spcAft>
                <a:defRPr/>
              </a:pPr>
              <a:endParaRPr lang="zh-CN" altLang="en-US" kern="0" dirty="0">
                <a:solidFill>
                  <a:schemeClr val="bg1"/>
                </a:solidFill>
                <a:cs typeface="+mn-ea"/>
                <a:sym typeface="+mn-lt"/>
              </a:endParaRPr>
            </a:p>
          </p:txBody>
        </p:sp>
      </p:grpSp>
      <p:grpSp>
        <p:nvGrpSpPr>
          <p:cNvPr id="39" name="组合 38"/>
          <p:cNvGrpSpPr/>
          <p:nvPr/>
        </p:nvGrpSpPr>
        <p:grpSpPr>
          <a:xfrm>
            <a:off x="3546010" y="3178129"/>
            <a:ext cx="636451" cy="649619"/>
            <a:chOff x="3187404" y="3526971"/>
            <a:chExt cx="636451" cy="649619"/>
          </a:xfrm>
        </p:grpSpPr>
        <p:cxnSp>
          <p:nvCxnSpPr>
            <p:cNvPr id="40" name="直接连接符 39"/>
            <p:cNvCxnSpPr/>
            <p:nvPr/>
          </p:nvCxnSpPr>
          <p:spPr>
            <a:xfrm>
              <a:off x="3187404" y="3526971"/>
              <a:ext cx="0" cy="649619"/>
            </a:xfrm>
            <a:prstGeom prst="line">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cxnSp>
          <p:nvCxnSpPr>
            <p:cNvPr id="41" name="直接箭头连接符 40"/>
            <p:cNvCxnSpPr/>
            <p:nvPr/>
          </p:nvCxnSpPr>
          <p:spPr>
            <a:xfrm>
              <a:off x="3187404" y="3870473"/>
              <a:ext cx="636451" cy="0"/>
            </a:xfrm>
            <a:prstGeom prst="straightConnector1">
              <a:avLst/>
            </a:prstGeom>
            <a:ln>
              <a:solidFill>
                <a:schemeClr val="bg1">
                  <a:lumMod val="95000"/>
                </a:scheme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2" name="组合 41"/>
          <p:cNvGrpSpPr/>
          <p:nvPr/>
        </p:nvGrpSpPr>
        <p:grpSpPr>
          <a:xfrm>
            <a:off x="6070637" y="2374782"/>
            <a:ext cx="926276" cy="2256312"/>
            <a:chOff x="2897579" y="2813569"/>
            <a:chExt cx="926276" cy="2256312"/>
          </a:xfrm>
        </p:grpSpPr>
        <p:cxnSp>
          <p:nvCxnSpPr>
            <p:cNvPr id="43" name="直接连接符 42"/>
            <p:cNvCxnSpPr/>
            <p:nvPr/>
          </p:nvCxnSpPr>
          <p:spPr>
            <a:xfrm>
              <a:off x="3187404" y="2813569"/>
              <a:ext cx="0" cy="2256312"/>
            </a:xfrm>
            <a:prstGeom prst="line">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cxnSp>
          <p:nvCxnSpPr>
            <p:cNvPr id="44" name="直接箭头连接符 43"/>
            <p:cNvCxnSpPr/>
            <p:nvPr/>
          </p:nvCxnSpPr>
          <p:spPr>
            <a:xfrm>
              <a:off x="2897579" y="3941725"/>
              <a:ext cx="926276" cy="0"/>
            </a:xfrm>
            <a:prstGeom prst="straightConnector1">
              <a:avLst/>
            </a:prstGeom>
            <a:ln>
              <a:solidFill>
                <a:schemeClr val="bg1">
                  <a:lumMod val="9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p:cNvCxnSpPr/>
            <p:nvPr/>
          </p:nvCxnSpPr>
          <p:spPr>
            <a:xfrm>
              <a:off x="3187404" y="2813569"/>
              <a:ext cx="636451" cy="0"/>
            </a:xfrm>
            <a:prstGeom prst="straightConnector1">
              <a:avLst/>
            </a:prstGeom>
            <a:ln>
              <a:solidFill>
                <a:schemeClr val="bg1">
                  <a:lumMod val="9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6" name="直接箭头连接符 45"/>
            <p:cNvCxnSpPr/>
            <p:nvPr/>
          </p:nvCxnSpPr>
          <p:spPr>
            <a:xfrm>
              <a:off x="3187404" y="5069881"/>
              <a:ext cx="636451" cy="0"/>
            </a:xfrm>
            <a:prstGeom prst="straightConnector1">
              <a:avLst/>
            </a:prstGeom>
            <a:ln>
              <a:solidFill>
                <a:schemeClr val="bg1">
                  <a:lumMod val="95000"/>
                </a:schemeClr>
              </a:solidFill>
              <a:tailEnd type="triangle"/>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0-#ppt_w/2"/>
                                          </p:val>
                                        </p:tav>
                                        <p:tav tm="100000">
                                          <p:val>
                                            <p:strVal val="#ppt_x"/>
                                          </p:val>
                                        </p:tav>
                                      </p:tavLst>
                                    </p:anim>
                                    <p:anim calcmode="lin" valueType="num">
                                      <p:cBhvr additive="base">
                                        <p:cTn id="15" dur="500" fill="hold"/>
                                        <p:tgtEl>
                                          <p:spTgt spid="15"/>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10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0-#ppt_w/2"/>
                                          </p:val>
                                        </p:tav>
                                        <p:tav tm="100000">
                                          <p:val>
                                            <p:strVal val="#ppt_x"/>
                                          </p:val>
                                        </p:tav>
                                      </p:tavLst>
                                    </p:anim>
                                    <p:anim calcmode="lin" valueType="num">
                                      <p:cBhvr additive="base">
                                        <p:cTn id="19" dur="500" fill="hold"/>
                                        <p:tgtEl>
                                          <p:spTgt spid="21"/>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left)">
                                      <p:cBhvr>
                                        <p:cTn id="23" dur="500"/>
                                        <p:tgtEl>
                                          <p:spTgt spid="39"/>
                                        </p:tgtEl>
                                      </p:cBhvr>
                                    </p:animEffect>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500"/>
                                        <p:tgtEl>
                                          <p:spTgt spid="42"/>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animEffect transition="in" filter="fade">
                                      <p:cBhvr>
                                        <p:cTn id="39" dur="500"/>
                                        <p:tgtEl>
                                          <p:spTgt spid="27"/>
                                        </p:tgtEl>
                                      </p:cBhvr>
                                    </p:animEffect>
                                  </p:childTnLst>
                                </p:cTn>
                              </p:par>
                              <p:par>
                                <p:cTn id="40" presetID="53" presetClass="entr" presetSubtype="16" fill="hold" nodeType="withEffect">
                                  <p:stCondLst>
                                    <p:cond delay="10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Effect transition="in" filter="fade">
                                      <p:cBhvr>
                                        <p:cTn id="44" dur="500"/>
                                        <p:tgtEl>
                                          <p:spTgt spid="31"/>
                                        </p:tgtEl>
                                      </p:cBhvr>
                                    </p:animEffect>
                                  </p:childTnLst>
                                </p:cTn>
                              </p:par>
                              <p:par>
                                <p:cTn id="45" presetID="53" presetClass="entr" presetSubtype="16" fill="hold" nodeType="withEffect">
                                  <p:stCondLst>
                                    <p:cond delay="20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cTn>
                              </p:par>
                            </p:childTnLst>
                          </p:cTn>
                        </p:par>
                        <p:par>
                          <p:cTn id="50" fill="hold">
                            <p:stCondLst>
                              <p:cond delay="3500"/>
                            </p:stCondLst>
                            <p:childTnLst>
                              <p:par>
                                <p:cTn id="51" presetID="2" presetClass="entr" presetSubtype="2"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1+#ppt_w/2"/>
                                          </p:val>
                                        </p:tav>
                                        <p:tav tm="100000">
                                          <p:val>
                                            <p:strVal val="#ppt_x"/>
                                          </p:val>
                                        </p:tav>
                                      </p:tavLst>
                                    </p:anim>
                                    <p:anim calcmode="lin" valueType="num">
                                      <p:cBhvr additive="base">
                                        <p:cTn id="54" dur="500" fill="hold"/>
                                        <p:tgtEl>
                                          <p:spTgt spid="2"/>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1+#ppt_w/2"/>
                                          </p:val>
                                        </p:tav>
                                        <p:tav tm="100000">
                                          <p:val>
                                            <p:strVal val="#ppt_x"/>
                                          </p:val>
                                        </p:tav>
                                      </p:tavLst>
                                    </p:anim>
                                    <p:anim calcmode="lin" valueType="num">
                                      <p:cBhvr additive="base">
                                        <p:cTn id="58" dur="500" fill="hold"/>
                                        <p:tgtEl>
                                          <p:spTgt spid="13"/>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1+#ppt_w/2"/>
                                          </p:val>
                                        </p:tav>
                                        <p:tav tm="100000">
                                          <p:val>
                                            <p:strVal val="#ppt_x"/>
                                          </p:val>
                                        </p:tav>
                                      </p:tavLst>
                                    </p:anim>
                                    <p:anim calcmode="lin" valueType="num">
                                      <p:cBhvr additive="base">
                                        <p:cTn id="6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p:nvPr/>
        </p:nvSpPr>
        <p:spPr>
          <a:xfrm>
            <a:off x="2089869" y="3440777"/>
            <a:ext cx="7827659" cy="1008380"/>
          </a:xfrm>
          <a:prstGeom prst="rect">
            <a:avLst/>
          </a:prstGeom>
          <a:noFill/>
        </p:spPr>
        <p:txBody>
          <a:bodyPr wrap="square" rtlCol="0">
            <a:spAutoFit/>
          </a:bodyPr>
          <a:lstStyle>
            <a:defPPr>
              <a:defRPr lang="zh-CN"/>
            </a:defPPr>
            <a:lvl1pPr>
              <a:defRPr sz="6000" b="1">
                <a:solidFill>
                  <a:schemeClr val="accent1"/>
                </a:solidFill>
                <a:latin typeface="+mj-ea"/>
                <a:ea typeface="+mj-ea"/>
              </a:defRPr>
            </a:lvl1pPr>
          </a:lstStyle>
          <a:p>
            <a:pPr algn="ctr"/>
            <a:r>
              <a:rPr lang="zh-CN" altLang="en-US" sz="5960" dirty="0">
                <a:solidFill>
                  <a:schemeClr val="bg1"/>
                </a:solidFill>
                <a:latin typeface="+mn-lt"/>
                <a:ea typeface="+mn-ea"/>
                <a:cs typeface="+mn-ea"/>
                <a:sym typeface="+mn-lt"/>
              </a:rPr>
              <a:t>输入您的标题文字</a:t>
            </a:r>
          </a:p>
        </p:txBody>
      </p:sp>
      <p:sp>
        <p:nvSpPr>
          <p:cNvPr id="3" name="TextBox 16"/>
          <p:cNvSpPr txBox="1"/>
          <p:nvPr/>
        </p:nvSpPr>
        <p:spPr>
          <a:xfrm>
            <a:off x="2763721" y="4449812"/>
            <a:ext cx="6479954" cy="523220"/>
          </a:xfrm>
          <a:prstGeom prst="rect">
            <a:avLst/>
          </a:prstGeom>
          <a:noFill/>
        </p:spPr>
        <p:txBody>
          <a:bodyPr wrap="square">
            <a:spAutoFit/>
          </a:bodyPr>
          <a:lstStyle/>
          <a:p>
            <a:pPr algn="ctr">
              <a:defRPr/>
            </a:pPr>
            <a:r>
              <a:rPr sz="1400" dirty="0">
                <a:solidFill>
                  <a:schemeClr val="bg1"/>
                </a:solidFill>
                <a:cs typeface="+mn-ea"/>
                <a:sym typeface="+mn-lt"/>
              </a:rPr>
              <a:t>Professional custom all kinds of industry ppt template, this work belongs to fly impression design original, do not download after the network communication.</a:t>
            </a:r>
          </a:p>
        </p:txBody>
      </p:sp>
      <p:sp>
        <p:nvSpPr>
          <p:cNvPr id="4" name="Oval 5"/>
          <p:cNvSpPr>
            <a:spLocks noChangeArrowheads="1"/>
          </p:cNvSpPr>
          <p:nvPr/>
        </p:nvSpPr>
        <p:spPr bwMode="auto">
          <a:xfrm>
            <a:off x="5042239" y="1211320"/>
            <a:ext cx="1973685" cy="1982018"/>
          </a:xfrm>
          <a:prstGeom prst="ellipse">
            <a:avLst/>
          </a:prstGeom>
          <a:solidFill>
            <a:srgbClr val="0499DE"/>
          </a:solidFill>
          <a:ln w="9525" cap="flat" cmpd="sng" algn="ctr">
            <a:noFill/>
            <a:prstDash val="solid"/>
            <a:round/>
            <a:headEnd type="none" w="med" len="med"/>
            <a:tailEnd type="none" w="med" len="med"/>
          </a:ln>
          <a:effectLst/>
        </p:spPr>
        <p:txBody>
          <a:bodyPr vert="horz" wrap="square" lIns="90843" tIns="45422" rIns="90843" bIns="45422" numCol="1" rtlCol="0" anchor="t" anchorCtr="0" compatLnSpc="1"/>
          <a:lstStyle/>
          <a:p>
            <a:endParaRPr lang="zh-CN" altLang="en-US" sz="1280" dirty="0">
              <a:solidFill>
                <a:schemeClr val="bg1"/>
              </a:solidFill>
              <a:cs typeface="+mn-ea"/>
              <a:sym typeface="+mn-lt"/>
            </a:endParaRPr>
          </a:p>
        </p:txBody>
      </p:sp>
      <p:sp>
        <p:nvSpPr>
          <p:cNvPr id="5" name="Freeform 8"/>
          <p:cNvSpPr/>
          <p:nvPr/>
        </p:nvSpPr>
        <p:spPr bwMode="auto">
          <a:xfrm>
            <a:off x="4945014" y="2223567"/>
            <a:ext cx="2168135" cy="1097262"/>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15F2FA"/>
                </a:solidFill>
              </a14:hiddenFill>
            </a:ext>
          </a:extLst>
        </p:spPr>
        <p:txBody>
          <a:bodyPr/>
          <a:lstStyle/>
          <a:p>
            <a:endParaRPr lang="zh-CN" altLang="en-US" sz="1280" dirty="0">
              <a:solidFill>
                <a:schemeClr val="bg1"/>
              </a:solidFill>
              <a:cs typeface="+mn-ea"/>
              <a:sym typeface="+mn-lt"/>
            </a:endParaRPr>
          </a:p>
        </p:txBody>
      </p:sp>
      <p:sp>
        <p:nvSpPr>
          <p:cNvPr id="6" name="Oval 9"/>
          <p:cNvSpPr>
            <a:spLocks noChangeArrowheads="1"/>
          </p:cNvSpPr>
          <p:nvPr/>
        </p:nvSpPr>
        <p:spPr bwMode="auto">
          <a:xfrm>
            <a:off x="7050987" y="2186908"/>
            <a:ext cx="122227" cy="122227"/>
          </a:xfrm>
          <a:prstGeom prst="ellipse">
            <a:avLst/>
          </a:prstGeom>
          <a:solidFill>
            <a:schemeClr val="bg2"/>
          </a:solidFill>
          <a:ln>
            <a:noFill/>
          </a:ln>
        </p:spPr>
        <p:txBody>
          <a:bodyPr/>
          <a:lstStyle/>
          <a:p>
            <a:endParaRPr lang="zh-CN" altLang="en-US" sz="1280" dirty="0">
              <a:solidFill>
                <a:schemeClr val="bg1"/>
              </a:solidFill>
              <a:cs typeface="+mn-ea"/>
              <a:sym typeface="+mn-lt"/>
            </a:endParaRPr>
          </a:p>
        </p:txBody>
      </p:sp>
      <p:sp>
        <p:nvSpPr>
          <p:cNvPr id="7" name="Oval 10"/>
          <p:cNvSpPr>
            <a:spLocks noChangeArrowheads="1"/>
          </p:cNvSpPr>
          <p:nvPr/>
        </p:nvSpPr>
        <p:spPr bwMode="auto">
          <a:xfrm>
            <a:off x="4890459" y="2186908"/>
            <a:ext cx="120840" cy="122227"/>
          </a:xfrm>
          <a:prstGeom prst="ellipse">
            <a:avLst/>
          </a:prstGeom>
          <a:solidFill>
            <a:schemeClr val="bg2"/>
          </a:solidFill>
          <a:ln>
            <a:noFill/>
          </a:ln>
        </p:spPr>
        <p:txBody>
          <a:bodyPr/>
          <a:lstStyle/>
          <a:p>
            <a:endParaRPr lang="zh-CN" altLang="en-US" sz="1280" dirty="0">
              <a:solidFill>
                <a:schemeClr val="bg1"/>
              </a:solidFill>
              <a:cs typeface="+mn-ea"/>
              <a:sym typeface="+mn-lt"/>
            </a:endParaRPr>
          </a:p>
        </p:txBody>
      </p:sp>
      <p:sp>
        <p:nvSpPr>
          <p:cNvPr id="8" name="TextBox 13"/>
          <p:cNvSpPr txBox="1">
            <a:spLocks noChangeArrowheads="1"/>
          </p:cNvSpPr>
          <p:nvPr/>
        </p:nvSpPr>
        <p:spPr bwMode="auto">
          <a:xfrm>
            <a:off x="5186269" y="1509261"/>
            <a:ext cx="1685011" cy="1476375"/>
          </a:xfrm>
          <a:prstGeom prst="rect">
            <a:avLst/>
          </a:prstGeom>
          <a:noFill/>
          <a:ln>
            <a:noFill/>
          </a:ln>
          <a:extLst>
            <a:ext uri="{909E8E84-426E-40DD-AFC4-6F175D3DCCD1}">
              <a14:hiddenFill xmlns:a14="http://schemas.microsoft.com/office/drawing/2010/main">
                <a:solidFill>
                  <a:srgbClr val="15F2FA"/>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9000" b="1" dirty="0">
                <a:solidFill>
                  <a:schemeClr val="bg1"/>
                </a:solidFill>
                <a:latin typeface="+mn-lt"/>
                <a:ea typeface="+mn-ea"/>
                <a:cs typeface="+mn-ea"/>
                <a:sym typeface="+mn-lt"/>
              </a:rPr>
              <a:t>3</a:t>
            </a:r>
            <a:endParaRPr lang="en-US" altLang="en-US" sz="9000" b="1" dirty="0">
              <a:solidFill>
                <a:schemeClr val="bg1"/>
              </a:solidFill>
              <a:latin typeface="+mn-lt"/>
              <a:ea typeface="+mn-ea"/>
              <a:cs typeface="+mn-ea"/>
              <a:sym typeface="+mn-lt"/>
            </a:endParaRPr>
          </a:p>
        </p:txBody>
      </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3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300" fill="hold"/>
                                        <p:tgtEl>
                                          <p:spTgt spid="8"/>
                                        </p:tgtEl>
                                        <p:attrNameLst>
                                          <p:attrName>ppt_w</p:attrName>
                                        </p:attrNameLst>
                                      </p:cBhvr>
                                      <p:tavLst>
                                        <p:tav tm="0">
                                          <p:val>
                                            <p:fltVal val="0"/>
                                          </p:val>
                                        </p:tav>
                                        <p:tav tm="100000">
                                          <p:val>
                                            <p:strVal val="#ppt_w"/>
                                          </p:val>
                                        </p:tav>
                                      </p:tavLst>
                                    </p:anim>
                                    <p:anim calcmode="lin" valueType="num">
                                      <p:cBhvr>
                                        <p:cTn id="12" dur="300" fill="hold"/>
                                        <p:tgtEl>
                                          <p:spTgt spid="8"/>
                                        </p:tgtEl>
                                        <p:attrNameLst>
                                          <p:attrName>ppt_h</p:attrName>
                                        </p:attrNameLst>
                                      </p:cBhvr>
                                      <p:tavLst>
                                        <p:tav tm="0">
                                          <p:val>
                                            <p:fltVal val="0"/>
                                          </p:val>
                                        </p:tav>
                                        <p:tav tm="100000">
                                          <p:val>
                                            <p:strVal val="#ppt_h"/>
                                          </p:val>
                                        </p:tav>
                                      </p:tavLst>
                                    </p:anim>
                                    <p:anim calcmode="lin" valueType="num">
                                      <p:cBhvr>
                                        <p:cTn id="13" dur="300" fill="hold"/>
                                        <p:tgtEl>
                                          <p:spTgt spid="8"/>
                                        </p:tgtEl>
                                        <p:attrNameLst>
                                          <p:attrName>style.rotation</p:attrName>
                                        </p:attrNameLst>
                                      </p:cBhvr>
                                      <p:tavLst>
                                        <p:tav tm="0">
                                          <p:val>
                                            <p:fltVal val="90"/>
                                          </p:val>
                                        </p:tav>
                                        <p:tav tm="100000">
                                          <p:val>
                                            <p:fltVal val="0"/>
                                          </p:val>
                                        </p:tav>
                                      </p:tavLst>
                                    </p:anim>
                                    <p:animEffect transition="in" filter="fade">
                                      <p:cBhvr>
                                        <p:cTn id="14" dur="300"/>
                                        <p:tgtEl>
                                          <p:spTgt spid="8"/>
                                        </p:tgtEl>
                                      </p:cBhvr>
                                    </p:animEffec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1500"/>
                            </p:stCondLst>
                            <p:childTnLst>
                              <p:par>
                                <p:cTn id="22" presetID="37" presetClass="path" presetSubtype="0" accel="50000" decel="50000" fill="hold" grpId="1" nodeType="afterEffect">
                                  <p:stCondLst>
                                    <p:cond delay="0"/>
                                  </p:stCondLst>
                                  <p:childTnLst>
                                    <p:animMotion origin="layout" path="M -3.33333E-6 2.22222E-6 L -0.00312 0.04328 L -0.01614 0.09305 C -0.02422 0.10926 -0.03776 0.13009 -0.05 0.14097 C -0.06198 0.15208 -0.07382 0.16018 -0.08776 0.15949 C -0.10755 0.15949 -0.12174 0.14815 -0.13359 0.13773 C -0.14557 0.12731 -0.15299 0.11203 -0.15976 0.09676 L -0.17461 0.04629 L -0.17955 2.22222E-6 " pathEditMode="relative" rAng="0" ptsTypes="AAAAAAAAA">
                                      <p:cBhvr>
                                        <p:cTn id="23" dur="1000" spd="-99900" fill="hold"/>
                                        <p:tgtEl>
                                          <p:spTgt spid="6"/>
                                        </p:tgtEl>
                                        <p:attrNameLst>
                                          <p:attrName>ppt_x</p:attrName>
                                          <p:attrName>ppt_y</p:attrName>
                                        </p:attrNameLst>
                                      </p:cBhvr>
                                      <p:rCtr x="-8984" y="7963"/>
                                    </p:animMotion>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600"/>
                                        <p:tgtEl>
                                          <p:spTgt spid="2"/>
                                        </p:tgtEl>
                                      </p:cBhvr>
                                    </p:animEffect>
                                  </p:childTnLst>
                                </p:cTn>
                              </p:par>
                            </p:childTnLst>
                          </p:cTn>
                        </p:par>
                        <p:par>
                          <p:cTn id="32" fill="hold">
                            <p:stCondLst>
                              <p:cond delay="4500"/>
                            </p:stCondLst>
                            <p:childTnLst>
                              <p:par>
                                <p:cTn id="33" presetID="22" presetClass="entr" presetSubtype="1"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up)">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ldLvl="0" animBg="1" autoUpdateAnimBg="0"/>
      <p:bldP spid="5" grpId="0" bldLvl="0" animBg="1"/>
      <p:bldP spid="6" grpId="0" bldLvl="0" animBg="1" autoUpdateAnimBg="0"/>
      <p:bldP spid="6" grpId="1" bldLvl="0" animBg="1" autoUpdateAnimBg="0"/>
      <p:bldP spid="7" grpId="0" bldLvl="0" animBg="1" autoUpdateAnimBg="0"/>
      <p:bldP spid="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grpSp>
        <p:nvGrpSpPr>
          <p:cNvPr id="80" name="组合 79"/>
          <p:cNvGrpSpPr/>
          <p:nvPr/>
        </p:nvGrpSpPr>
        <p:grpSpPr>
          <a:xfrm>
            <a:off x="5435104" y="2708920"/>
            <a:ext cx="1323381" cy="1308404"/>
            <a:chOff x="5301155" y="2830002"/>
            <a:chExt cx="1323381" cy="1308404"/>
          </a:xfrm>
        </p:grpSpPr>
        <p:sp>
          <p:nvSpPr>
            <p:cNvPr id="81" name="椭圆 80"/>
            <p:cNvSpPr/>
            <p:nvPr/>
          </p:nvSpPr>
          <p:spPr>
            <a:xfrm>
              <a:off x="5316132" y="2830002"/>
              <a:ext cx="1308404" cy="1308404"/>
            </a:xfrm>
            <a:prstGeom prst="ellipse">
              <a:avLst/>
            </a:prstGeom>
            <a:solidFill>
              <a:srgbClr val="2378C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2" name="TextBox 24"/>
            <p:cNvSpPr txBox="1"/>
            <p:nvPr/>
          </p:nvSpPr>
          <p:spPr>
            <a:xfrm>
              <a:off x="5301155" y="3228212"/>
              <a:ext cx="1323381" cy="553720"/>
            </a:xfrm>
            <a:prstGeom prst="rect">
              <a:avLst/>
            </a:prstGeom>
            <a:noFill/>
          </p:spPr>
          <p:txBody>
            <a:bodyPr wrap="square" lIns="0" tIns="0" rIns="0" bIns="0" rtlCol="0">
              <a:spAutoFit/>
            </a:bodyPr>
            <a:lstStyle/>
            <a:p>
              <a:pPr algn="ctr"/>
              <a:r>
                <a:rPr lang="zh-CN" altLang="en-US" b="1" dirty="0">
                  <a:solidFill>
                    <a:schemeClr val="bg1"/>
                  </a:solidFill>
                  <a:cs typeface="+mn-ea"/>
                  <a:sym typeface="+mn-lt"/>
                </a:rPr>
                <a:t>添加</a:t>
              </a:r>
            </a:p>
            <a:p>
              <a:pPr algn="ctr"/>
              <a:r>
                <a:rPr lang="zh-CN" altLang="en-US" b="1" dirty="0">
                  <a:solidFill>
                    <a:schemeClr val="bg1"/>
                  </a:solidFill>
                  <a:cs typeface="+mn-ea"/>
                  <a:sym typeface="+mn-lt"/>
                </a:rPr>
                <a:t>标题</a:t>
              </a:r>
            </a:p>
          </p:txBody>
        </p:sp>
      </p:grpSp>
      <p:grpSp>
        <p:nvGrpSpPr>
          <p:cNvPr id="83" name="组合 82"/>
          <p:cNvGrpSpPr/>
          <p:nvPr/>
        </p:nvGrpSpPr>
        <p:grpSpPr>
          <a:xfrm>
            <a:off x="447932" y="2019527"/>
            <a:ext cx="2868513" cy="449518"/>
            <a:chOff x="1579662" y="1824284"/>
            <a:chExt cx="3573362" cy="559973"/>
          </a:xfrm>
        </p:grpSpPr>
        <p:sp>
          <p:nvSpPr>
            <p:cNvPr id="84" name="矩形 83"/>
            <p:cNvSpPr/>
            <p:nvPr/>
          </p:nvSpPr>
          <p:spPr>
            <a:xfrm>
              <a:off x="1671917" y="1830080"/>
              <a:ext cx="3481107" cy="55417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95000"/>
                  </a:schemeClr>
                </a:solidFill>
                <a:cs typeface="+mn-ea"/>
                <a:sym typeface="+mn-lt"/>
              </a:endParaRPr>
            </a:p>
          </p:txBody>
        </p:sp>
        <p:sp>
          <p:nvSpPr>
            <p:cNvPr id="85" name="文本框 84"/>
            <p:cNvSpPr txBox="1"/>
            <p:nvPr/>
          </p:nvSpPr>
          <p:spPr>
            <a:xfrm>
              <a:off x="1579662" y="1824284"/>
              <a:ext cx="1030514" cy="460084"/>
            </a:xfrm>
            <a:prstGeom prst="rect">
              <a:avLst/>
            </a:prstGeom>
            <a:noFill/>
          </p:spPr>
          <p:txBody>
            <a:bodyPr wrap="square" rtlCol="0">
              <a:spAutoFit/>
            </a:bodyPr>
            <a:lstStyle/>
            <a:p>
              <a:pPr algn="ctr"/>
              <a:r>
                <a:rPr lang="en-US" altLang="zh-CN" dirty="0">
                  <a:solidFill>
                    <a:schemeClr val="bg1">
                      <a:lumMod val="95000"/>
                    </a:schemeClr>
                  </a:solidFill>
                  <a:cs typeface="+mn-ea"/>
                  <a:sym typeface="+mn-lt"/>
                </a:rPr>
                <a:t>01</a:t>
              </a:r>
            </a:p>
          </p:txBody>
        </p:sp>
        <p:sp>
          <p:nvSpPr>
            <p:cNvPr id="86" name="文本框 85"/>
            <p:cNvSpPr txBox="1"/>
            <p:nvPr/>
          </p:nvSpPr>
          <p:spPr>
            <a:xfrm>
              <a:off x="2411366" y="1851920"/>
              <a:ext cx="2741658" cy="480771"/>
            </a:xfrm>
            <a:prstGeom prst="rect">
              <a:avLst/>
            </a:prstGeom>
            <a:noFill/>
          </p:spPr>
          <p:txBody>
            <a:bodyPr wrap="square" rtlCol="0">
              <a:spAutoFit/>
            </a:bodyPr>
            <a:lstStyle/>
            <a:p>
              <a:pPr>
                <a:lnSpc>
                  <a:spcPct val="130000"/>
                </a:lnSpc>
              </a:pPr>
              <a:r>
                <a:rPr lang="zh-CN" altLang="en-US" sz="1600" dirty="0">
                  <a:solidFill>
                    <a:schemeClr val="bg1">
                      <a:lumMod val="95000"/>
                    </a:schemeClr>
                  </a:solidFill>
                  <a:cs typeface="+mn-ea"/>
                  <a:sym typeface="+mn-lt"/>
                </a:rPr>
                <a:t>您的内容打在这里</a:t>
              </a:r>
            </a:p>
          </p:txBody>
        </p:sp>
      </p:grpSp>
      <p:grpSp>
        <p:nvGrpSpPr>
          <p:cNvPr id="87" name="组合 86"/>
          <p:cNvGrpSpPr/>
          <p:nvPr/>
        </p:nvGrpSpPr>
        <p:grpSpPr>
          <a:xfrm>
            <a:off x="447932" y="3168391"/>
            <a:ext cx="2868513" cy="449518"/>
            <a:chOff x="1579662" y="1824284"/>
            <a:chExt cx="3573362" cy="559973"/>
          </a:xfrm>
        </p:grpSpPr>
        <p:sp>
          <p:nvSpPr>
            <p:cNvPr id="88" name="矩形 87"/>
            <p:cNvSpPr/>
            <p:nvPr/>
          </p:nvSpPr>
          <p:spPr>
            <a:xfrm>
              <a:off x="1671917" y="1830080"/>
              <a:ext cx="3481107" cy="55417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95000"/>
                  </a:schemeClr>
                </a:solidFill>
                <a:cs typeface="+mn-ea"/>
                <a:sym typeface="+mn-lt"/>
              </a:endParaRPr>
            </a:p>
          </p:txBody>
        </p:sp>
        <p:sp>
          <p:nvSpPr>
            <p:cNvPr id="89" name="文本框 88"/>
            <p:cNvSpPr txBox="1"/>
            <p:nvPr/>
          </p:nvSpPr>
          <p:spPr>
            <a:xfrm>
              <a:off x="1579662" y="1824284"/>
              <a:ext cx="1030514" cy="460084"/>
            </a:xfrm>
            <a:prstGeom prst="rect">
              <a:avLst/>
            </a:prstGeom>
            <a:noFill/>
          </p:spPr>
          <p:txBody>
            <a:bodyPr wrap="square" rtlCol="0">
              <a:spAutoFit/>
            </a:bodyPr>
            <a:lstStyle/>
            <a:p>
              <a:pPr algn="ctr"/>
              <a:r>
                <a:rPr lang="en-US" altLang="zh-CN" dirty="0">
                  <a:solidFill>
                    <a:schemeClr val="bg1">
                      <a:lumMod val="95000"/>
                    </a:schemeClr>
                  </a:solidFill>
                  <a:cs typeface="+mn-ea"/>
                  <a:sym typeface="+mn-lt"/>
                </a:rPr>
                <a:t>02</a:t>
              </a:r>
            </a:p>
          </p:txBody>
        </p:sp>
        <p:sp>
          <p:nvSpPr>
            <p:cNvPr id="90" name="文本框 89"/>
            <p:cNvSpPr txBox="1"/>
            <p:nvPr/>
          </p:nvSpPr>
          <p:spPr>
            <a:xfrm>
              <a:off x="2411366" y="1851920"/>
              <a:ext cx="2741658" cy="435002"/>
            </a:xfrm>
            <a:prstGeom prst="rect">
              <a:avLst/>
            </a:prstGeom>
            <a:noFill/>
          </p:spPr>
          <p:txBody>
            <a:bodyPr wrap="square" rtlCol="0">
              <a:spAutoFit/>
            </a:bodyPr>
            <a:lstStyle/>
            <a:p>
              <a:pPr>
                <a:lnSpc>
                  <a:spcPct val="130000"/>
                </a:lnSpc>
              </a:pPr>
              <a:r>
                <a:rPr lang="zh-CN" altLang="en-US" sz="1400" dirty="0">
                  <a:solidFill>
                    <a:schemeClr val="bg1">
                      <a:lumMod val="95000"/>
                    </a:schemeClr>
                  </a:solidFill>
                  <a:cs typeface="+mn-ea"/>
                  <a:sym typeface="+mn-lt"/>
                </a:rPr>
                <a:t>您的内容打在这里</a:t>
              </a:r>
            </a:p>
          </p:txBody>
        </p:sp>
      </p:grpSp>
      <p:grpSp>
        <p:nvGrpSpPr>
          <p:cNvPr id="91" name="组合 90"/>
          <p:cNvGrpSpPr/>
          <p:nvPr/>
        </p:nvGrpSpPr>
        <p:grpSpPr>
          <a:xfrm>
            <a:off x="447932" y="4100442"/>
            <a:ext cx="2868513" cy="954748"/>
            <a:chOff x="1579662" y="1824284"/>
            <a:chExt cx="3573362" cy="1189347"/>
          </a:xfrm>
        </p:grpSpPr>
        <p:sp>
          <p:nvSpPr>
            <p:cNvPr id="92" name="矩形 91"/>
            <p:cNvSpPr/>
            <p:nvPr/>
          </p:nvSpPr>
          <p:spPr>
            <a:xfrm>
              <a:off x="1671917" y="1830080"/>
              <a:ext cx="3481107" cy="118355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95000"/>
                  </a:schemeClr>
                </a:solidFill>
                <a:cs typeface="+mn-ea"/>
                <a:sym typeface="+mn-lt"/>
              </a:endParaRPr>
            </a:p>
          </p:txBody>
        </p:sp>
        <p:sp>
          <p:nvSpPr>
            <p:cNvPr id="95" name="文本框 94"/>
            <p:cNvSpPr txBox="1"/>
            <p:nvPr/>
          </p:nvSpPr>
          <p:spPr>
            <a:xfrm>
              <a:off x="1579662" y="1824284"/>
              <a:ext cx="1030514" cy="460084"/>
            </a:xfrm>
            <a:prstGeom prst="rect">
              <a:avLst/>
            </a:prstGeom>
            <a:noFill/>
          </p:spPr>
          <p:txBody>
            <a:bodyPr wrap="square" rtlCol="0">
              <a:spAutoFit/>
            </a:bodyPr>
            <a:lstStyle/>
            <a:p>
              <a:pPr algn="ctr"/>
              <a:r>
                <a:rPr lang="en-US" altLang="zh-CN" dirty="0">
                  <a:solidFill>
                    <a:schemeClr val="bg1">
                      <a:lumMod val="95000"/>
                    </a:schemeClr>
                  </a:solidFill>
                  <a:cs typeface="+mn-ea"/>
                  <a:sym typeface="+mn-lt"/>
                </a:rPr>
                <a:t>03</a:t>
              </a:r>
            </a:p>
          </p:txBody>
        </p:sp>
        <p:sp>
          <p:nvSpPr>
            <p:cNvPr id="129" name="文本框 128"/>
            <p:cNvSpPr txBox="1"/>
            <p:nvPr/>
          </p:nvSpPr>
          <p:spPr>
            <a:xfrm>
              <a:off x="2411366" y="1851920"/>
              <a:ext cx="2741658" cy="1161711"/>
            </a:xfrm>
            <a:prstGeom prst="rect">
              <a:avLst/>
            </a:prstGeom>
            <a:noFill/>
          </p:spPr>
          <p:txBody>
            <a:bodyPr wrap="square" rtlCol="0">
              <a:spAutoFit/>
            </a:bodyPr>
            <a:lstStyle/>
            <a:p>
              <a:pPr>
                <a:lnSpc>
                  <a:spcPct val="130000"/>
                </a:lnSpc>
              </a:pPr>
              <a:r>
                <a:rPr lang="zh-CN" altLang="en-US" sz="1400" dirty="0">
                  <a:solidFill>
                    <a:schemeClr val="bg1">
                      <a:lumMod val="95000"/>
                    </a:schemeClr>
                  </a:solidFill>
                  <a:cs typeface="+mn-ea"/>
                  <a:sym typeface="+mn-lt"/>
                </a:rPr>
                <a:t>您的内容打在这里您的内容打在这里您的内容打在这里您的内容打在这里</a:t>
              </a:r>
            </a:p>
          </p:txBody>
        </p:sp>
      </p:grpSp>
      <p:grpSp>
        <p:nvGrpSpPr>
          <p:cNvPr id="130" name="组合 129"/>
          <p:cNvGrpSpPr/>
          <p:nvPr/>
        </p:nvGrpSpPr>
        <p:grpSpPr>
          <a:xfrm>
            <a:off x="3973249" y="2859021"/>
            <a:ext cx="919402" cy="911610"/>
            <a:chOff x="4009239" y="3083924"/>
            <a:chExt cx="919402" cy="911610"/>
          </a:xfrm>
        </p:grpSpPr>
        <p:grpSp>
          <p:nvGrpSpPr>
            <p:cNvPr id="131" name="组合 130"/>
            <p:cNvGrpSpPr/>
            <p:nvPr/>
          </p:nvGrpSpPr>
          <p:grpSpPr>
            <a:xfrm>
              <a:off x="4009239" y="3083924"/>
              <a:ext cx="919402" cy="911610"/>
              <a:chOff x="270610" y="673100"/>
              <a:chExt cx="4034690" cy="4000500"/>
            </a:xfrm>
            <a:effectLst>
              <a:outerShdw blurRad="444500" dist="254000" dir="8100000" algn="tr" rotWithShape="0">
                <a:prstClr val="black">
                  <a:alpha val="50000"/>
                </a:prstClr>
              </a:outerShdw>
            </a:effectLst>
          </p:grpSpPr>
          <p:sp>
            <p:nvSpPr>
              <p:cNvPr id="133" name="同心圆 132"/>
              <p:cNvSpPr/>
              <p:nvPr/>
            </p:nvSpPr>
            <p:spPr>
              <a:xfrm>
                <a:off x="304800" y="673100"/>
                <a:ext cx="4000500" cy="4000500"/>
              </a:xfrm>
              <a:prstGeom prst="donut">
                <a:avLst>
                  <a:gd name="adj" fmla="val 48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cs typeface="+mn-ea"/>
                  <a:sym typeface="+mn-lt"/>
                </a:endParaRPr>
              </a:p>
            </p:txBody>
          </p:sp>
          <p:sp>
            <p:nvSpPr>
              <p:cNvPr id="134" name="椭圆 133"/>
              <p:cNvSpPr/>
              <p:nvPr/>
            </p:nvSpPr>
            <p:spPr>
              <a:xfrm>
                <a:off x="270610" y="673100"/>
                <a:ext cx="3948309" cy="394830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cs typeface="+mn-ea"/>
                  <a:sym typeface="+mn-lt"/>
                </a:endParaRPr>
              </a:p>
            </p:txBody>
          </p:sp>
        </p:grpSp>
        <p:sp>
          <p:nvSpPr>
            <p:cNvPr id="132" name="TextBox 24"/>
            <p:cNvSpPr txBox="1"/>
            <p:nvPr/>
          </p:nvSpPr>
          <p:spPr>
            <a:xfrm>
              <a:off x="4087995" y="3316106"/>
              <a:ext cx="769756" cy="366960"/>
            </a:xfrm>
            <a:prstGeom prst="rect">
              <a:avLst/>
            </a:prstGeom>
            <a:noFill/>
          </p:spPr>
          <p:txBody>
            <a:bodyPr wrap="square" lIns="0" tIns="0" rIns="0" bIns="0" rtlCol="0">
              <a:spAutoFit/>
            </a:bodyPr>
            <a:lstStyle/>
            <a:p>
              <a:pPr algn="ctr">
                <a:lnSpc>
                  <a:spcPct val="130000"/>
                </a:lnSpc>
              </a:pPr>
              <a:r>
                <a:rPr lang="zh-CN" altLang="en-US" sz="2000" b="1" dirty="0">
                  <a:solidFill>
                    <a:schemeClr val="bg1"/>
                  </a:solidFill>
                  <a:cs typeface="+mn-ea"/>
                  <a:sym typeface="+mn-lt"/>
                </a:rPr>
                <a:t>标题</a:t>
              </a:r>
            </a:p>
          </p:txBody>
        </p:sp>
      </p:grpSp>
      <p:grpSp>
        <p:nvGrpSpPr>
          <p:cNvPr id="135" name="组合 134"/>
          <p:cNvGrpSpPr/>
          <p:nvPr/>
        </p:nvGrpSpPr>
        <p:grpSpPr>
          <a:xfrm>
            <a:off x="7315915" y="2859021"/>
            <a:ext cx="911611" cy="911610"/>
            <a:chOff x="7031031" y="3083924"/>
            <a:chExt cx="911611" cy="911610"/>
          </a:xfrm>
        </p:grpSpPr>
        <p:grpSp>
          <p:nvGrpSpPr>
            <p:cNvPr id="136" name="组合 135"/>
            <p:cNvGrpSpPr/>
            <p:nvPr/>
          </p:nvGrpSpPr>
          <p:grpSpPr>
            <a:xfrm>
              <a:off x="7031031" y="3083924"/>
              <a:ext cx="911611" cy="911610"/>
              <a:chOff x="304800" y="673100"/>
              <a:chExt cx="4000500" cy="4000500"/>
            </a:xfrm>
            <a:effectLst>
              <a:outerShdw blurRad="444500" dist="254000" dir="8100000" algn="tr" rotWithShape="0">
                <a:prstClr val="black">
                  <a:alpha val="50000"/>
                </a:prstClr>
              </a:outerShdw>
            </a:effectLst>
          </p:grpSpPr>
          <p:sp>
            <p:nvSpPr>
              <p:cNvPr id="138" name="同心圆 1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cs typeface="+mn-ea"/>
                  <a:sym typeface="+mn-lt"/>
                </a:endParaRPr>
              </a:p>
            </p:txBody>
          </p:sp>
          <p:sp>
            <p:nvSpPr>
              <p:cNvPr id="139" name="椭圆 138"/>
              <p:cNvSpPr/>
              <p:nvPr/>
            </p:nvSpPr>
            <p:spPr>
              <a:xfrm>
                <a:off x="330893" y="699193"/>
                <a:ext cx="3948310" cy="394831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cs typeface="+mn-ea"/>
                  <a:sym typeface="+mn-lt"/>
                </a:endParaRPr>
              </a:p>
            </p:txBody>
          </p:sp>
        </p:grpSp>
        <p:sp>
          <p:nvSpPr>
            <p:cNvPr id="137" name="TextBox 24"/>
            <p:cNvSpPr txBox="1"/>
            <p:nvPr/>
          </p:nvSpPr>
          <p:spPr>
            <a:xfrm>
              <a:off x="7078845" y="3316106"/>
              <a:ext cx="769756" cy="366960"/>
            </a:xfrm>
            <a:prstGeom prst="rect">
              <a:avLst/>
            </a:prstGeom>
            <a:noFill/>
          </p:spPr>
          <p:txBody>
            <a:bodyPr wrap="square" lIns="0" tIns="0" rIns="0" bIns="0" rtlCol="0">
              <a:spAutoFit/>
            </a:bodyPr>
            <a:lstStyle/>
            <a:p>
              <a:pPr algn="ctr">
                <a:lnSpc>
                  <a:spcPct val="130000"/>
                </a:lnSpc>
              </a:pPr>
              <a:r>
                <a:rPr lang="zh-CN" altLang="en-US" sz="2000" b="1" dirty="0">
                  <a:solidFill>
                    <a:schemeClr val="bg1"/>
                  </a:solidFill>
                  <a:cs typeface="+mn-ea"/>
                  <a:sym typeface="+mn-lt"/>
                </a:rPr>
                <a:t>标题</a:t>
              </a:r>
            </a:p>
          </p:txBody>
        </p:sp>
      </p:grpSp>
      <p:grpSp>
        <p:nvGrpSpPr>
          <p:cNvPr id="140" name="组合 139"/>
          <p:cNvGrpSpPr/>
          <p:nvPr/>
        </p:nvGrpSpPr>
        <p:grpSpPr>
          <a:xfrm>
            <a:off x="8766848" y="1847479"/>
            <a:ext cx="2868513" cy="449518"/>
            <a:chOff x="1579662" y="1824284"/>
            <a:chExt cx="3573362" cy="559973"/>
          </a:xfrm>
        </p:grpSpPr>
        <p:sp>
          <p:nvSpPr>
            <p:cNvPr id="141" name="矩形 140"/>
            <p:cNvSpPr/>
            <p:nvPr/>
          </p:nvSpPr>
          <p:spPr>
            <a:xfrm>
              <a:off x="1671917" y="1830080"/>
              <a:ext cx="3481107" cy="55417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95000"/>
                  </a:schemeClr>
                </a:solidFill>
                <a:cs typeface="+mn-ea"/>
                <a:sym typeface="+mn-lt"/>
              </a:endParaRPr>
            </a:p>
          </p:txBody>
        </p:sp>
        <p:sp>
          <p:nvSpPr>
            <p:cNvPr id="142" name="文本框 141"/>
            <p:cNvSpPr txBox="1"/>
            <p:nvPr/>
          </p:nvSpPr>
          <p:spPr>
            <a:xfrm>
              <a:off x="1579662" y="1824284"/>
              <a:ext cx="1030514" cy="460084"/>
            </a:xfrm>
            <a:prstGeom prst="rect">
              <a:avLst/>
            </a:prstGeom>
            <a:noFill/>
          </p:spPr>
          <p:txBody>
            <a:bodyPr wrap="square" rtlCol="0">
              <a:spAutoFit/>
            </a:bodyPr>
            <a:lstStyle/>
            <a:p>
              <a:pPr algn="ctr"/>
              <a:r>
                <a:rPr lang="en-US" altLang="zh-CN" dirty="0">
                  <a:solidFill>
                    <a:schemeClr val="bg1">
                      <a:lumMod val="95000"/>
                    </a:schemeClr>
                  </a:solidFill>
                  <a:cs typeface="+mn-ea"/>
                  <a:sym typeface="+mn-lt"/>
                </a:rPr>
                <a:t>01</a:t>
              </a:r>
            </a:p>
          </p:txBody>
        </p:sp>
        <p:sp>
          <p:nvSpPr>
            <p:cNvPr id="143" name="文本框 142"/>
            <p:cNvSpPr txBox="1"/>
            <p:nvPr/>
          </p:nvSpPr>
          <p:spPr>
            <a:xfrm>
              <a:off x="2411366" y="1851920"/>
              <a:ext cx="2741658" cy="480771"/>
            </a:xfrm>
            <a:prstGeom prst="rect">
              <a:avLst/>
            </a:prstGeom>
            <a:noFill/>
          </p:spPr>
          <p:txBody>
            <a:bodyPr wrap="square" rtlCol="0">
              <a:spAutoFit/>
            </a:bodyPr>
            <a:lstStyle/>
            <a:p>
              <a:pPr>
                <a:lnSpc>
                  <a:spcPct val="130000"/>
                </a:lnSpc>
              </a:pPr>
              <a:r>
                <a:rPr lang="zh-CN" altLang="en-US" sz="1600" dirty="0">
                  <a:solidFill>
                    <a:schemeClr val="bg1">
                      <a:lumMod val="95000"/>
                    </a:schemeClr>
                  </a:solidFill>
                  <a:cs typeface="+mn-ea"/>
                  <a:sym typeface="+mn-lt"/>
                </a:rPr>
                <a:t>您的内容打在这里</a:t>
              </a:r>
            </a:p>
          </p:txBody>
        </p:sp>
      </p:grpSp>
      <p:grpSp>
        <p:nvGrpSpPr>
          <p:cNvPr id="144" name="组合 143"/>
          <p:cNvGrpSpPr/>
          <p:nvPr/>
        </p:nvGrpSpPr>
        <p:grpSpPr>
          <a:xfrm>
            <a:off x="8766848" y="2615829"/>
            <a:ext cx="2868513" cy="449518"/>
            <a:chOff x="1579662" y="1824284"/>
            <a:chExt cx="3573362" cy="559973"/>
          </a:xfrm>
        </p:grpSpPr>
        <p:sp>
          <p:nvSpPr>
            <p:cNvPr id="145" name="矩形 144"/>
            <p:cNvSpPr/>
            <p:nvPr/>
          </p:nvSpPr>
          <p:spPr>
            <a:xfrm>
              <a:off x="1671917" y="1830080"/>
              <a:ext cx="3481107" cy="55417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95000"/>
                  </a:schemeClr>
                </a:solidFill>
                <a:cs typeface="+mn-ea"/>
                <a:sym typeface="+mn-lt"/>
              </a:endParaRPr>
            </a:p>
          </p:txBody>
        </p:sp>
        <p:sp>
          <p:nvSpPr>
            <p:cNvPr id="146" name="文本框 145"/>
            <p:cNvSpPr txBox="1"/>
            <p:nvPr/>
          </p:nvSpPr>
          <p:spPr>
            <a:xfrm>
              <a:off x="1579662" y="1824284"/>
              <a:ext cx="1030514" cy="460084"/>
            </a:xfrm>
            <a:prstGeom prst="rect">
              <a:avLst/>
            </a:prstGeom>
            <a:noFill/>
          </p:spPr>
          <p:txBody>
            <a:bodyPr wrap="square" rtlCol="0">
              <a:spAutoFit/>
            </a:bodyPr>
            <a:lstStyle/>
            <a:p>
              <a:pPr algn="ctr"/>
              <a:r>
                <a:rPr lang="en-US" altLang="zh-CN" dirty="0">
                  <a:solidFill>
                    <a:schemeClr val="bg1">
                      <a:lumMod val="95000"/>
                    </a:schemeClr>
                  </a:solidFill>
                  <a:cs typeface="+mn-ea"/>
                  <a:sym typeface="+mn-lt"/>
                </a:rPr>
                <a:t>02</a:t>
              </a:r>
            </a:p>
          </p:txBody>
        </p:sp>
        <p:sp>
          <p:nvSpPr>
            <p:cNvPr id="147" name="文本框 146"/>
            <p:cNvSpPr txBox="1"/>
            <p:nvPr/>
          </p:nvSpPr>
          <p:spPr>
            <a:xfrm>
              <a:off x="2411366" y="1851920"/>
              <a:ext cx="2741658" cy="480771"/>
            </a:xfrm>
            <a:prstGeom prst="rect">
              <a:avLst/>
            </a:prstGeom>
            <a:noFill/>
          </p:spPr>
          <p:txBody>
            <a:bodyPr wrap="square" rtlCol="0">
              <a:spAutoFit/>
            </a:bodyPr>
            <a:lstStyle/>
            <a:p>
              <a:pPr>
                <a:lnSpc>
                  <a:spcPct val="130000"/>
                </a:lnSpc>
              </a:pPr>
              <a:r>
                <a:rPr lang="zh-CN" altLang="en-US" sz="1600" dirty="0">
                  <a:solidFill>
                    <a:schemeClr val="bg1">
                      <a:lumMod val="95000"/>
                    </a:schemeClr>
                  </a:solidFill>
                  <a:cs typeface="+mn-ea"/>
                  <a:sym typeface="+mn-lt"/>
                </a:rPr>
                <a:t>您的内容打在这里</a:t>
              </a:r>
            </a:p>
          </p:txBody>
        </p:sp>
      </p:grpSp>
      <p:grpSp>
        <p:nvGrpSpPr>
          <p:cNvPr id="148" name="组合 147"/>
          <p:cNvGrpSpPr/>
          <p:nvPr/>
        </p:nvGrpSpPr>
        <p:grpSpPr>
          <a:xfrm>
            <a:off x="8766848" y="3384179"/>
            <a:ext cx="2868513" cy="449518"/>
            <a:chOff x="1579662" y="1824284"/>
            <a:chExt cx="3573362" cy="559973"/>
          </a:xfrm>
        </p:grpSpPr>
        <p:sp>
          <p:nvSpPr>
            <p:cNvPr id="149" name="矩形 148"/>
            <p:cNvSpPr/>
            <p:nvPr/>
          </p:nvSpPr>
          <p:spPr>
            <a:xfrm>
              <a:off x="1671917" y="1830080"/>
              <a:ext cx="3481107" cy="55417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95000"/>
                  </a:schemeClr>
                </a:solidFill>
                <a:cs typeface="+mn-ea"/>
                <a:sym typeface="+mn-lt"/>
              </a:endParaRPr>
            </a:p>
          </p:txBody>
        </p:sp>
        <p:sp>
          <p:nvSpPr>
            <p:cNvPr id="150" name="文本框 149"/>
            <p:cNvSpPr txBox="1"/>
            <p:nvPr/>
          </p:nvSpPr>
          <p:spPr>
            <a:xfrm>
              <a:off x="1579662" y="1824284"/>
              <a:ext cx="1030514" cy="460084"/>
            </a:xfrm>
            <a:prstGeom prst="rect">
              <a:avLst/>
            </a:prstGeom>
            <a:noFill/>
          </p:spPr>
          <p:txBody>
            <a:bodyPr wrap="square" rtlCol="0">
              <a:spAutoFit/>
            </a:bodyPr>
            <a:lstStyle/>
            <a:p>
              <a:pPr algn="ctr"/>
              <a:r>
                <a:rPr lang="en-US" altLang="zh-CN" dirty="0">
                  <a:solidFill>
                    <a:schemeClr val="bg1">
                      <a:lumMod val="95000"/>
                    </a:schemeClr>
                  </a:solidFill>
                  <a:cs typeface="+mn-ea"/>
                  <a:sym typeface="+mn-lt"/>
                </a:rPr>
                <a:t>03</a:t>
              </a:r>
            </a:p>
          </p:txBody>
        </p:sp>
        <p:sp>
          <p:nvSpPr>
            <p:cNvPr id="151" name="文本框 150"/>
            <p:cNvSpPr txBox="1"/>
            <p:nvPr/>
          </p:nvSpPr>
          <p:spPr>
            <a:xfrm>
              <a:off x="2411366" y="1851920"/>
              <a:ext cx="2741658" cy="480771"/>
            </a:xfrm>
            <a:prstGeom prst="rect">
              <a:avLst/>
            </a:prstGeom>
            <a:noFill/>
          </p:spPr>
          <p:txBody>
            <a:bodyPr wrap="square" rtlCol="0">
              <a:spAutoFit/>
            </a:bodyPr>
            <a:lstStyle/>
            <a:p>
              <a:pPr>
                <a:lnSpc>
                  <a:spcPct val="130000"/>
                </a:lnSpc>
              </a:pPr>
              <a:r>
                <a:rPr lang="zh-CN" altLang="en-US" sz="1600" dirty="0">
                  <a:solidFill>
                    <a:schemeClr val="bg1">
                      <a:lumMod val="95000"/>
                    </a:schemeClr>
                  </a:solidFill>
                  <a:cs typeface="+mn-ea"/>
                  <a:sym typeface="+mn-lt"/>
                </a:rPr>
                <a:t>您的内容打在这里</a:t>
              </a:r>
            </a:p>
          </p:txBody>
        </p:sp>
      </p:grpSp>
      <p:grpSp>
        <p:nvGrpSpPr>
          <p:cNvPr id="152" name="组合 151"/>
          <p:cNvGrpSpPr/>
          <p:nvPr/>
        </p:nvGrpSpPr>
        <p:grpSpPr>
          <a:xfrm>
            <a:off x="8766848" y="4152528"/>
            <a:ext cx="2868513" cy="723531"/>
            <a:chOff x="1579662" y="1824284"/>
            <a:chExt cx="3573362" cy="901317"/>
          </a:xfrm>
        </p:grpSpPr>
        <p:sp>
          <p:nvSpPr>
            <p:cNvPr id="153" name="矩形 152"/>
            <p:cNvSpPr/>
            <p:nvPr/>
          </p:nvSpPr>
          <p:spPr>
            <a:xfrm>
              <a:off x="1671917" y="1830080"/>
              <a:ext cx="3481107" cy="89552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95000"/>
                  </a:schemeClr>
                </a:solidFill>
                <a:cs typeface="+mn-ea"/>
                <a:sym typeface="+mn-lt"/>
              </a:endParaRPr>
            </a:p>
          </p:txBody>
        </p:sp>
        <p:sp>
          <p:nvSpPr>
            <p:cNvPr id="154" name="文本框 153"/>
            <p:cNvSpPr txBox="1"/>
            <p:nvPr/>
          </p:nvSpPr>
          <p:spPr>
            <a:xfrm>
              <a:off x="1579662" y="1824284"/>
              <a:ext cx="1030514" cy="460084"/>
            </a:xfrm>
            <a:prstGeom prst="rect">
              <a:avLst/>
            </a:prstGeom>
            <a:noFill/>
          </p:spPr>
          <p:txBody>
            <a:bodyPr wrap="square" rtlCol="0">
              <a:spAutoFit/>
            </a:bodyPr>
            <a:lstStyle/>
            <a:p>
              <a:pPr algn="ctr"/>
              <a:r>
                <a:rPr lang="en-US" altLang="zh-CN" dirty="0">
                  <a:solidFill>
                    <a:schemeClr val="bg1">
                      <a:lumMod val="95000"/>
                    </a:schemeClr>
                  </a:solidFill>
                  <a:cs typeface="+mn-ea"/>
                  <a:sym typeface="+mn-lt"/>
                </a:rPr>
                <a:t>04</a:t>
              </a:r>
            </a:p>
          </p:txBody>
        </p:sp>
        <p:sp>
          <p:nvSpPr>
            <p:cNvPr id="155" name="文本框 154"/>
            <p:cNvSpPr txBox="1"/>
            <p:nvPr/>
          </p:nvSpPr>
          <p:spPr>
            <a:xfrm>
              <a:off x="2411366" y="1851920"/>
              <a:ext cx="2741658" cy="873681"/>
            </a:xfrm>
            <a:prstGeom prst="rect">
              <a:avLst/>
            </a:prstGeom>
            <a:noFill/>
          </p:spPr>
          <p:txBody>
            <a:bodyPr wrap="square" rtlCol="0">
              <a:spAutoFit/>
            </a:bodyPr>
            <a:lstStyle/>
            <a:p>
              <a:pPr>
                <a:lnSpc>
                  <a:spcPct val="130000"/>
                </a:lnSpc>
              </a:pPr>
              <a:r>
                <a:rPr lang="zh-CN" altLang="en-US" sz="1600" dirty="0">
                  <a:solidFill>
                    <a:schemeClr val="bg1">
                      <a:lumMod val="95000"/>
                    </a:schemeClr>
                  </a:solidFill>
                  <a:cs typeface="+mn-ea"/>
                  <a:sym typeface="+mn-lt"/>
                </a:rPr>
                <a:t>您的内容打在这里您的内容打在这里</a:t>
              </a:r>
            </a:p>
          </p:txBody>
        </p:sp>
      </p:grpSp>
      <p:cxnSp>
        <p:nvCxnSpPr>
          <p:cNvPr id="156" name="直接箭头连接符 155"/>
          <p:cNvCxnSpPr/>
          <p:nvPr/>
        </p:nvCxnSpPr>
        <p:spPr>
          <a:xfrm>
            <a:off x="4944549" y="3376788"/>
            <a:ext cx="470599" cy="0"/>
          </a:xfrm>
          <a:prstGeom prst="straightConnector1">
            <a:avLst/>
          </a:prstGeom>
          <a:ln>
            <a:solidFill>
              <a:schemeClr val="tx1">
                <a:lumMod val="75000"/>
                <a:lumOff val="2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7" name="直接箭头连接符 156"/>
          <p:cNvCxnSpPr/>
          <p:nvPr/>
        </p:nvCxnSpPr>
        <p:spPr>
          <a:xfrm>
            <a:off x="6820850" y="3376788"/>
            <a:ext cx="470599" cy="0"/>
          </a:xfrm>
          <a:prstGeom prst="straightConnector1">
            <a:avLst/>
          </a:prstGeom>
          <a:ln>
            <a:solidFill>
              <a:schemeClr val="tx1">
                <a:lumMod val="75000"/>
                <a:lumOff val="2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158" name="组合 157"/>
          <p:cNvGrpSpPr/>
          <p:nvPr/>
        </p:nvGrpSpPr>
        <p:grpSpPr>
          <a:xfrm>
            <a:off x="8227526" y="2077012"/>
            <a:ext cx="512133" cy="2483841"/>
            <a:chOff x="8227526" y="2301915"/>
            <a:chExt cx="512133" cy="2483841"/>
          </a:xfrm>
        </p:grpSpPr>
        <p:cxnSp>
          <p:nvCxnSpPr>
            <p:cNvPr id="159" name="直接箭头连接符 158"/>
            <p:cNvCxnSpPr/>
            <p:nvPr/>
          </p:nvCxnSpPr>
          <p:spPr>
            <a:xfrm>
              <a:off x="8437645" y="2301915"/>
              <a:ext cx="302014" cy="0"/>
            </a:xfrm>
            <a:prstGeom prst="straightConnector1">
              <a:avLst/>
            </a:prstGeom>
            <a:ln>
              <a:solidFill>
                <a:schemeClr val="tx1">
                  <a:lumMod val="75000"/>
                  <a:lumOff val="25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60" name="直接箭头连接符 159"/>
            <p:cNvCxnSpPr/>
            <p:nvPr/>
          </p:nvCxnSpPr>
          <p:spPr>
            <a:xfrm>
              <a:off x="8437645" y="3097562"/>
              <a:ext cx="302014" cy="0"/>
            </a:xfrm>
            <a:prstGeom prst="straightConnector1">
              <a:avLst/>
            </a:prstGeom>
            <a:ln>
              <a:solidFill>
                <a:schemeClr val="tx1">
                  <a:lumMod val="75000"/>
                  <a:lumOff val="25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61" name="直接箭头连接符 160"/>
            <p:cNvCxnSpPr/>
            <p:nvPr/>
          </p:nvCxnSpPr>
          <p:spPr>
            <a:xfrm>
              <a:off x="8437645" y="3845708"/>
              <a:ext cx="302014" cy="0"/>
            </a:xfrm>
            <a:prstGeom prst="straightConnector1">
              <a:avLst/>
            </a:prstGeom>
            <a:ln>
              <a:solidFill>
                <a:schemeClr val="tx1">
                  <a:lumMod val="75000"/>
                  <a:lumOff val="25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62" name="直接箭头连接符 161"/>
            <p:cNvCxnSpPr/>
            <p:nvPr/>
          </p:nvCxnSpPr>
          <p:spPr>
            <a:xfrm>
              <a:off x="8437645" y="4748233"/>
              <a:ext cx="302014" cy="0"/>
            </a:xfrm>
            <a:prstGeom prst="straightConnector1">
              <a:avLst/>
            </a:prstGeom>
            <a:ln>
              <a:solidFill>
                <a:schemeClr val="tx1">
                  <a:lumMod val="75000"/>
                  <a:lumOff val="25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63" name="直接连接符 162"/>
            <p:cNvCxnSpPr/>
            <p:nvPr/>
          </p:nvCxnSpPr>
          <p:spPr>
            <a:xfrm>
              <a:off x="8437645" y="2301915"/>
              <a:ext cx="0" cy="2483841"/>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64" name="直接连接符 163"/>
            <p:cNvCxnSpPr/>
            <p:nvPr/>
          </p:nvCxnSpPr>
          <p:spPr>
            <a:xfrm flipV="1">
              <a:off x="8227526" y="3591194"/>
              <a:ext cx="210119" cy="1"/>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165" name="组合 164"/>
          <p:cNvGrpSpPr/>
          <p:nvPr/>
        </p:nvGrpSpPr>
        <p:grpSpPr>
          <a:xfrm flipH="1">
            <a:off x="3429895" y="2077012"/>
            <a:ext cx="512133" cy="2684716"/>
            <a:chOff x="8227526" y="2301915"/>
            <a:chExt cx="512133" cy="2684716"/>
          </a:xfrm>
        </p:grpSpPr>
        <p:cxnSp>
          <p:nvCxnSpPr>
            <p:cNvPr id="166" name="直接箭头连接符 165"/>
            <p:cNvCxnSpPr/>
            <p:nvPr/>
          </p:nvCxnSpPr>
          <p:spPr>
            <a:xfrm>
              <a:off x="8437645" y="2301915"/>
              <a:ext cx="302014" cy="0"/>
            </a:xfrm>
            <a:prstGeom prst="straightConnector1">
              <a:avLst/>
            </a:prstGeom>
            <a:ln>
              <a:solidFill>
                <a:schemeClr val="tx1">
                  <a:lumMod val="75000"/>
                  <a:lumOff val="25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67" name="直接箭头连接符 166"/>
            <p:cNvCxnSpPr/>
            <p:nvPr/>
          </p:nvCxnSpPr>
          <p:spPr>
            <a:xfrm>
              <a:off x="8437645" y="3609081"/>
              <a:ext cx="302014" cy="0"/>
            </a:xfrm>
            <a:prstGeom prst="straightConnector1">
              <a:avLst/>
            </a:prstGeom>
            <a:ln>
              <a:solidFill>
                <a:schemeClr val="tx1">
                  <a:lumMod val="75000"/>
                  <a:lumOff val="25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68" name="直接箭头连接符 167"/>
            <p:cNvCxnSpPr/>
            <p:nvPr/>
          </p:nvCxnSpPr>
          <p:spPr>
            <a:xfrm>
              <a:off x="8437645" y="4986631"/>
              <a:ext cx="302014" cy="0"/>
            </a:xfrm>
            <a:prstGeom prst="straightConnector1">
              <a:avLst/>
            </a:prstGeom>
            <a:ln>
              <a:solidFill>
                <a:schemeClr val="tx1">
                  <a:lumMod val="75000"/>
                  <a:lumOff val="25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69" name="直接连接符 168"/>
            <p:cNvCxnSpPr/>
            <p:nvPr/>
          </p:nvCxnSpPr>
          <p:spPr>
            <a:xfrm flipH="1">
              <a:off x="8437645" y="2301915"/>
              <a:ext cx="0" cy="2684716"/>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70" name="直接连接符 169"/>
            <p:cNvCxnSpPr/>
            <p:nvPr/>
          </p:nvCxnSpPr>
          <p:spPr>
            <a:xfrm flipV="1">
              <a:off x="8227526" y="3609962"/>
              <a:ext cx="210119" cy="1"/>
            </a:xfrm>
            <a:prstGeom prst="line">
              <a:avLst/>
            </a:prstGeom>
            <a:ln>
              <a:solidFill>
                <a:schemeClr val="tx1">
                  <a:lumMod val="75000"/>
                  <a:lumOff val="25000"/>
                </a:schemeClr>
              </a:solidFill>
              <a:headEnd type="triangle"/>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80"/>
                                        </p:tgtEl>
                                        <p:attrNameLst>
                                          <p:attrName>style.visibility</p:attrName>
                                        </p:attrNameLst>
                                      </p:cBhvr>
                                      <p:to>
                                        <p:strVal val="visible"/>
                                      </p:to>
                                    </p:set>
                                    <p:anim calcmode="lin" valueType="num">
                                      <p:cBhvr>
                                        <p:cTn id="14" dur="500" fill="hold"/>
                                        <p:tgtEl>
                                          <p:spTgt spid="80"/>
                                        </p:tgtEl>
                                        <p:attrNameLst>
                                          <p:attrName>ppt_w</p:attrName>
                                        </p:attrNameLst>
                                      </p:cBhvr>
                                      <p:tavLst>
                                        <p:tav tm="0">
                                          <p:val>
                                            <p:fltVal val="0"/>
                                          </p:val>
                                        </p:tav>
                                        <p:tav tm="100000">
                                          <p:val>
                                            <p:strVal val="#ppt_w"/>
                                          </p:val>
                                        </p:tav>
                                      </p:tavLst>
                                    </p:anim>
                                    <p:anim calcmode="lin" valueType="num">
                                      <p:cBhvr>
                                        <p:cTn id="15" dur="500" fill="hold"/>
                                        <p:tgtEl>
                                          <p:spTgt spid="80"/>
                                        </p:tgtEl>
                                        <p:attrNameLst>
                                          <p:attrName>ppt_h</p:attrName>
                                        </p:attrNameLst>
                                      </p:cBhvr>
                                      <p:tavLst>
                                        <p:tav tm="0">
                                          <p:val>
                                            <p:fltVal val="0"/>
                                          </p:val>
                                        </p:tav>
                                        <p:tav tm="100000">
                                          <p:val>
                                            <p:strVal val="#ppt_h"/>
                                          </p:val>
                                        </p:tav>
                                      </p:tavLst>
                                    </p:anim>
                                    <p:animEffect transition="in" filter="fade">
                                      <p:cBhvr>
                                        <p:cTn id="16" dur="500"/>
                                        <p:tgtEl>
                                          <p:spTgt spid="80"/>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130"/>
                                        </p:tgtEl>
                                        <p:attrNameLst>
                                          <p:attrName>style.visibility</p:attrName>
                                        </p:attrNameLst>
                                      </p:cBhvr>
                                      <p:to>
                                        <p:strVal val="visible"/>
                                      </p:to>
                                    </p:set>
                                    <p:anim calcmode="lin" valueType="num">
                                      <p:cBhvr>
                                        <p:cTn id="20" dur="500" fill="hold"/>
                                        <p:tgtEl>
                                          <p:spTgt spid="130"/>
                                        </p:tgtEl>
                                        <p:attrNameLst>
                                          <p:attrName>ppt_w</p:attrName>
                                        </p:attrNameLst>
                                      </p:cBhvr>
                                      <p:tavLst>
                                        <p:tav tm="0">
                                          <p:val>
                                            <p:fltVal val="0"/>
                                          </p:val>
                                        </p:tav>
                                        <p:tav tm="100000">
                                          <p:val>
                                            <p:strVal val="#ppt_w"/>
                                          </p:val>
                                        </p:tav>
                                      </p:tavLst>
                                    </p:anim>
                                    <p:anim calcmode="lin" valueType="num">
                                      <p:cBhvr>
                                        <p:cTn id="21" dur="500" fill="hold"/>
                                        <p:tgtEl>
                                          <p:spTgt spid="130"/>
                                        </p:tgtEl>
                                        <p:attrNameLst>
                                          <p:attrName>ppt_h</p:attrName>
                                        </p:attrNameLst>
                                      </p:cBhvr>
                                      <p:tavLst>
                                        <p:tav tm="0">
                                          <p:val>
                                            <p:fltVal val="0"/>
                                          </p:val>
                                        </p:tav>
                                        <p:tav tm="100000">
                                          <p:val>
                                            <p:strVal val="#ppt_h"/>
                                          </p:val>
                                        </p:tav>
                                      </p:tavLst>
                                    </p:anim>
                                    <p:animEffect transition="in" filter="fade">
                                      <p:cBhvr>
                                        <p:cTn id="22" dur="500"/>
                                        <p:tgtEl>
                                          <p:spTgt spid="130"/>
                                        </p:tgtEl>
                                      </p:cBhvr>
                                    </p:animEffect>
                                  </p:childTnLst>
                                </p:cTn>
                              </p:par>
                            </p:childTnLst>
                          </p:cTn>
                        </p:par>
                        <p:par>
                          <p:cTn id="23" fill="hold">
                            <p:stCondLst>
                              <p:cond delay="1500"/>
                            </p:stCondLst>
                            <p:childTnLst>
                              <p:par>
                                <p:cTn id="24" presetID="2" presetClass="entr" presetSubtype="8" fill="hold" nodeType="afterEffect">
                                  <p:stCondLst>
                                    <p:cond delay="0"/>
                                  </p:stCondLst>
                                  <p:childTnLst>
                                    <p:set>
                                      <p:cBhvr>
                                        <p:cTn id="25" dur="1" fill="hold">
                                          <p:stCondLst>
                                            <p:cond delay="0"/>
                                          </p:stCondLst>
                                        </p:cTn>
                                        <p:tgtEl>
                                          <p:spTgt spid="83"/>
                                        </p:tgtEl>
                                        <p:attrNameLst>
                                          <p:attrName>style.visibility</p:attrName>
                                        </p:attrNameLst>
                                      </p:cBhvr>
                                      <p:to>
                                        <p:strVal val="visible"/>
                                      </p:to>
                                    </p:set>
                                    <p:anim calcmode="lin" valueType="num">
                                      <p:cBhvr additive="base">
                                        <p:cTn id="26" dur="500" fill="hold"/>
                                        <p:tgtEl>
                                          <p:spTgt spid="83"/>
                                        </p:tgtEl>
                                        <p:attrNameLst>
                                          <p:attrName>ppt_x</p:attrName>
                                        </p:attrNameLst>
                                      </p:cBhvr>
                                      <p:tavLst>
                                        <p:tav tm="0">
                                          <p:val>
                                            <p:strVal val="0-#ppt_w/2"/>
                                          </p:val>
                                        </p:tav>
                                        <p:tav tm="100000">
                                          <p:val>
                                            <p:strVal val="#ppt_x"/>
                                          </p:val>
                                        </p:tav>
                                      </p:tavLst>
                                    </p:anim>
                                    <p:anim calcmode="lin" valueType="num">
                                      <p:cBhvr additive="base">
                                        <p:cTn id="27" dur="500" fill="hold"/>
                                        <p:tgtEl>
                                          <p:spTgt spid="83"/>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100"/>
                                  </p:stCondLst>
                                  <p:childTnLst>
                                    <p:set>
                                      <p:cBhvr>
                                        <p:cTn id="29" dur="1" fill="hold">
                                          <p:stCondLst>
                                            <p:cond delay="0"/>
                                          </p:stCondLst>
                                        </p:cTn>
                                        <p:tgtEl>
                                          <p:spTgt spid="87"/>
                                        </p:tgtEl>
                                        <p:attrNameLst>
                                          <p:attrName>style.visibility</p:attrName>
                                        </p:attrNameLst>
                                      </p:cBhvr>
                                      <p:to>
                                        <p:strVal val="visible"/>
                                      </p:to>
                                    </p:set>
                                    <p:anim calcmode="lin" valueType="num">
                                      <p:cBhvr additive="base">
                                        <p:cTn id="30" dur="500" fill="hold"/>
                                        <p:tgtEl>
                                          <p:spTgt spid="87"/>
                                        </p:tgtEl>
                                        <p:attrNameLst>
                                          <p:attrName>ppt_x</p:attrName>
                                        </p:attrNameLst>
                                      </p:cBhvr>
                                      <p:tavLst>
                                        <p:tav tm="0">
                                          <p:val>
                                            <p:strVal val="0-#ppt_w/2"/>
                                          </p:val>
                                        </p:tav>
                                        <p:tav tm="100000">
                                          <p:val>
                                            <p:strVal val="#ppt_x"/>
                                          </p:val>
                                        </p:tav>
                                      </p:tavLst>
                                    </p:anim>
                                    <p:anim calcmode="lin" valueType="num">
                                      <p:cBhvr additive="base">
                                        <p:cTn id="31" dur="500" fill="hold"/>
                                        <p:tgtEl>
                                          <p:spTgt spid="87"/>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200"/>
                                  </p:stCondLst>
                                  <p:childTnLst>
                                    <p:set>
                                      <p:cBhvr>
                                        <p:cTn id="33" dur="1" fill="hold">
                                          <p:stCondLst>
                                            <p:cond delay="0"/>
                                          </p:stCondLst>
                                        </p:cTn>
                                        <p:tgtEl>
                                          <p:spTgt spid="91"/>
                                        </p:tgtEl>
                                        <p:attrNameLst>
                                          <p:attrName>style.visibility</p:attrName>
                                        </p:attrNameLst>
                                      </p:cBhvr>
                                      <p:to>
                                        <p:strVal val="visible"/>
                                      </p:to>
                                    </p:set>
                                    <p:anim calcmode="lin" valueType="num">
                                      <p:cBhvr additive="base">
                                        <p:cTn id="34" dur="500" fill="hold"/>
                                        <p:tgtEl>
                                          <p:spTgt spid="91"/>
                                        </p:tgtEl>
                                        <p:attrNameLst>
                                          <p:attrName>ppt_x</p:attrName>
                                        </p:attrNameLst>
                                      </p:cBhvr>
                                      <p:tavLst>
                                        <p:tav tm="0">
                                          <p:val>
                                            <p:strVal val="0-#ppt_w/2"/>
                                          </p:val>
                                        </p:tav>
                                        <p:tav tm="100000">
                                          <p:val>
                                            <p:strVal val="#ppt_x"/>
                                          </p:val>
                                        </p:tav>
                                      </p:tavLst>
                                    </p:anim>
                                    <p:anim calcmode="lin" valueType="num">
                                      <p:cBhvr additive="base">
                                        <p:cTn id="35" dur="500" fill="hold"/>
                                        <p:tgtEl>
                                          <p:spTgt spid="91"/>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165"/>
                                        </p:tgtEl>
                                        <p:attrNameLst>
                                          <p:attrName>style.visibility</p:attrName>
                                        </p:attrNameLst>
                                      </p:cBhvr>
                                      <p:to>
                                        <p:strVal val="visible"/>
                                      </p:to>
                                    </p:set>
                                    <p:animEffect transition="in" filter="fade">
                                      <p:cBhvr>
                                        <p:cTn id="39" dur="500"/>
                                        <p:tgtEl>
                                          <p:spTgt spid="165"/>
                                        </p:tgtEl>
                                      </p:cBhvr>
                                    </p:animEffect>
                                  </p:childTnLst>
                                </p:cTn>
                              </p:par>
                            </p:childTnLst>
                          </p:cTn>
                        </p:par>
                        <p:par>
                          <p:cTn id="40" fill="hold">
                            <p:stCondLst>
                              <p:cond delay="2500"/>
                            </p:stCondLst>
                            <p:childTnLst>
                              <p:par>
                                <p:cTn id="41" presetID="22" presetClass="entr" presetSubtype="8" fill="hold" nodeType="afterEffect">
                                  <p:stCondLst>
                                    <p:cond delay="0"/>
                                  </p:stCondLst>
                                  <p:childTnLst>
                                    <p:set>
                                      <p:cBhvr>
                                        <p:cTn id="42" dur="1" fill="hold">
                                          <p:stCondLst>
                                            <p:cond delay="0"/>
                                          </p:stCondLst>
                                        </p:cTn>
                                        <p:tgtEl>
                                          <p:spTgt spid="156"/>
                                        </p:tgtEl>
                                        <p:attrNameLst>
                                          <p:attrName>style.visibility</p:attrName>
                                        </p:attrNameLst>
                                      </p:cBhvr>
                                      <p:to>
                                        <p:strVal val="visible"/>
                                      </p:to>
                                    </p:set>
                                    <p:animEffect transition="in" filter="wipe(left)">
                                      <p:cBhvr>
                                        <p:cTn id="43" dur="500"/>
                                        <p:tgtEl>
                                          <p:spTgt spid="156"/>
                                        </p:tgtEl>
                                      </p:cBhvr>
                                    </p:animEffect>
                                  </p:childTnLst>
                                </p:cTn>
                              </p:par>
                            </p:childTnLst>
                          </p:cTn>
                        </p:par>
                        <p:par>
                          <p:cTn id="44" fill="hold">
                            <p:stCondLst>
                              <p:cond delay="3000"/>
                            </p:stCondLst>
                            <p:childTnLst>
                              <p:par>
                                <p:cTn id="45" presetID="22" presetClass="entr" presetSubtype="8" fill="hold" nodeType="afterEffect">
                                  <p:stCondLst>
                                    <p:cond delay="0"/>
                                  </p:stCondLst>
                                  <p:childTnLst>
                                    <p:set>
                                      <p:cBhvr>
                                        <p:cTn id="46" dur="1" fill="hold">
                                          <p:stCondLst>
                                            <p:cond delay="0"/>
                                          </p:stCondLst>
                                        </p:cTn>
                                        <p:tgtEl>
                                          <p:spTgt spid="157"/>
                                        </p:tgtEl>
                                        <p:attrNameLst>
                                          <p:attrName>style.visibility</p:attrName>
                                        </p:attrNameLst>
                                      </p:cBhvr>
                                      <p:to>
                                        <p:strVal val="visible"/>
                                      </p:to>
                                    </p:set>
                                    <p:animEffect transition="in" filter="wipe(left)">
                                      <p:cBhvr>
                                        <p:cTn id="47" dur="500"/>
                                        <p:tgtEl>
                                          <p:spTgt spid="157"/>
                                        </p:tgtEl>
                                      </p:cBhvr>
                                    </p:animEffect>
                                  </p:childTnLst>
                                </p:cTn>
                              </p:par>
                            </p:childTnLst>
                          </p:cTn>
                        </p:par>
                        <p:par>
                          <p:cTn id="48" fill="hold">
                            <p:stCondLst>
                              <p:cond delay="3500"/>
                            </p:stCondLst>
                            <p:childTnLst>
                              <p:par>
                                <p:cTn id="49" presetID="53" presetClass="entr" presetSubtype="16" fill="hold" nodeType="afterEffect">
                                  <p:stCondLst>
                                    <p:cond delay="0"/>
                                  </p:stCondLst>
                                  <p:childTnLst>
                                    <p:set>
                                      <p:cBhvr>
                                        <p:cTn id="50" dur="1" fill="hold">
                                          <p:stCondLst>
                                            <p:cond delay="0"/>
                                          </p:stCondLst>
                                        </p:cTn>
                                        <p:tgtEl>
                                          <p:spTgt spid="135"/>
                                        </p:tgtEl>
                                        <p:attrNameLst>
                                          <p:attrName>style.visibility</p:attrName>
                                        </p:attrNameLst>
                                      </p:cBhvr>
                                      <p:to>
                                        <p:strVal val="visible"/>
                                      </p:to>
                                    </p:set>
                                    <p:anim calcmode="lin" valueType="num">
                                      <p:cBhvr>
                                        <p:cTn id="51" dur="500" fill="hold"/>
                                        <p:tgtEl>
                                          <p:spTgt spid="135"/>
                                        </p:tgtEl>
                                        <p:attrNameLst>
                                          <p:attrName>ppt_w</p:attrName>
                                        </p:attrNameLst>
                                      </p:cBhvr>
                                      <p:tavLst>
                                        <p:tav tm="0">
                                          <p:val>
                                            <p:fltVal val="0"/>
                                          </p:val>
                                        </p:tav>
                                        <p:tav tm="100000">
                                          <p:val>
                                            <p:strVal val="#ppt_w"/>
                                          </p:val>
                                        </p:tav>
                                      </p:tavLst>
                                    </p:anim>
                                    <p:anim calcmode="lin" valueType="num">
                                      <p:cBhvr>
                                        <p:cTn id="52" dur="500" fill="hold"/>
                                        <p:tgtEl>
                                          <p:spTgt spid="135"/>
                                        </p:tgtEl>
                                        <p:attrNameLst>
                                          <p:attrName>ppt_h</p:attrName>
                                        </p:attrNameLst>
                                      </p:cBhvr>
                                      <p:tavLst>
                                        <p:tav tm="0">
                                          <p:val>
                                            <p:fltVal val="0"/>
                                          </p:val>
                                        </p:tav>
                                        <p:tav tm="100000">
                                          <p:val>
                                            <p:strVal val="#ppt_h"/>
                                          </p:val>
                                        </p:tav>
                                      </p:tavLst>
                                    </p:anim>
                                    <p:animEffect transition="in" filter="fade">
                                      <p:cBhvr>
                                        <p:cTn id="53" dur="500"/>
                                        <p:tgtEl>
                                          <p:spTgt spid="135"/>
                                        </p:tgtEl>
                                      </p:cBhvr>
                                    </p:animEffect>
                                  </p:childTnLst>
                                </p:cTn>
                              </p:par>
                            </p:childTnLst>
                          </p:cTn>
                        </p:par>
                        <p:par>
                          <p:cTn id="54" fill="hold">
                            <p:stCondLst>
                              <p:cond delay="4000"/>
                            </p:stCondLst>
                            <p:childTnLst>
                              <p:par>
                                <p:cTn id="55" presetID="10" presetClass="entr" presetSubtype="0" fill="hold" nodeType="afterEffect">
                                  <p:stCondLst>
                                    <p:cond delay="0"/>
                                  </p:stCondLst>
                                  <p:childTnLst>
                                    <p:set>
                                      <p:cBhvr>
                                        <p:cTn id="56" dur="1" fill="hold">
                                          <p:stCondLst>
                                            <p:cond delay="0"/>
                                          </p:stCondLst>
                                        </p:cTn>
                                        <p:tgtEl>
                                          <p:spTgt spid="158"/>
                                        </p:tgtEl>
                                        <p:attrNameLst>
                                          <p:attrName>style.visibility</p:attrName>
                                        </p:attrNameLst>
                                      </p:cBhvr>
                                      <p:to>
                                        <p:strVal val="visible"/>
                                      </p:to>
                                    </p:set>
                                    <p:animEffect transition="in" filter="fade">
                                      <p:cBhvr>
                                        <p:cTn id="57" dur="500"/>
                                        <p:tgtEl>
                                          <p:spTgt spid="158"/>
                                        </p:tgtEl>
                                      </p:cBhvr>
                                    </p:animEffect>
                                  </p:childTnLst>
                                </p:cTn>
                              </p:par>
                            </p:childTnLst>
                          </p:cTn>
                        </p:par>
                        <p:par>
                          <p:cTn id="58" fill="hold">
                            <p:stCondLst>
                              <p:cond delay="4500"/>
                            </p:stCondLst>
                            <p:childTnLst>
                              <p:par>
                                <p:cTn id="59" presetID="2" presetClass="entr" presetSubtype="2" fill="hold" nodeType="afterEffect">
                                  <p:stCondLst>
                                    <p:cond delay="0"/>
                                  </p:stCondLst>
                                  <p:childTnLst>
                                    <p:set>
                                      <p:cBhvr>
                                        <p:cTn id="60" dur="1" fill="hold">
                                          <p:stCondLst>
                                            <p:cond delay="0"/>
                                          </p:stCondLst>
                                        </p:cTn>
                                        <p:tgtEl>
                                          <p:spTgt spid="140"/>
                                        </p:tgtEl>
                                        <p:attrNameLst>
                                          <p:attrName>style.visibility</p:attrName>
                                        </p:attrNameLst>
                                      </p:cBhvr>
                                      <p:to>
                                        <p:strVal val="visible"/>
                                      </p:to>
                                    </p:set>
                                    <p:anim calcmode="lin" valueType="num">
                                      <p:cBhvr additive="base">
                                        <p:cTn id="61" dur="500" fill="hold"/>
                                        <p:tgtEl>
                                          <p:spTgt spid="140"/>
                                        </p:tgtEl>
                                        <p:attrNameLst>
                                          <p:attrName>ppt_x</p:attrName>
                                        </p:attrNameLst>
                                      </p:cBhvr>
                                      <p:tavLst>
                                        <p:tav tm="0">
                                          <p:val>
                                            <p:strVal val="1+#ppt_w/2"/>
                                          </p:val>
                                        </p:tav>
                                        <p:tav tm="100000">
                                          <p:val>
                                            <p:strVal val="#ppt_x"/>
                                          </p:val>
                                        </p:tav>
                                      </p:tavLst>
                                    </p:anim>
                                    <p:anim calcmode="lin" valueType="num">
                                      <p:cBhvr additive="base">
                                        <p:cTn id="62" dur="500" fill="hold"/>
                                        <p:tgtEl>
                                          <p:spTgt spid="140"/>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100"/>
                                  </p:stCondLst>
                                  <p:childTnLst>
                                    <p:set>
                                      <p:cBhvr>
                                        <p:cTn id="64" dur="1" fill="hold">
                                          <p:stCondLst>
                                            <p:cond delay="0"/>
                                          </p:stCondLst>
                                        </p:cTn>
                                        <p:tgtEl>
                                          <p:spTgt spid="144"/>
                                        </p:tgtEl>
                                        <p:attrNameLst>
                                          <p:attrName>style.visibility</p:attrName>
                                        </p:attrNameLst>
                                      </p:cBhvr>
                                      <p:to>
                                        <p:strVal val="visible"/>
                                      </p:to>
                                    </p:set>
                                    <p:anim calcmode="lin" valueType="num">
                                      <p:cBhvr additive="base">
                                        <p:cTn id="65" dur="500" fill="hold"/>
                                        <p:tgtEl>
                                          <p:spTgt spid="144"/>
                                        </p:tgtEl>
                                        <p:attrNameLst>
                                          <p:attrName>ppt_x</p:attrName>
                                        </p:attrNameLst>
                                      </p:cBhvr>
                                      <p:tavLst>
                                        <p:tav tm="0">
                                          <p:val>
                                            <p:strVal val="1+#ppt_w/2"/>
                                          </p:val>
                                        </p:tav>
                                        <p:tav tm="100000">
                                          <p:val>
                                            <p:strVal val="#ppt_x"/>
                                          </p:val>
                                        </p:tav>
                                      </p:tavLst>
                                    </p:anim>
                                    <p:anim calcmode="lin" valueType="num">
                                      <p:cBhvr additive="base">
                                        <p:cTn id="66" dur="500" fill="hold"/>
                                        <p:tgtEl>
                                          <p:spTgt spid="144"/>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200"/>
                                  </p:stCondLst>
                                  <p:childTnLst>
                                    <p:set>
                                      <p:cBhvr>
                                        <p:cTn id="68" dur="1" fill="hold">
                                          <p:stCondLst>
                                            <p:cond delay="0"/>
                                          </p:stCondLst>
                                        </p:cTn>
                                        <p:tgtEl>
                                          <p:spTgt spid="148"/>
                                        </p:tgtEl>
                                        <p:attrNameLst>
                                          <p:attrName>style.visibility</p:attrName>
                                        </p:attrNameLst>
                                      </p:cBhvr>
                                      <p:to>
                                        <p:strVal val="visible"/>
                                      </p:to>
                                    </p:set>
                                    <p:anim calcmode="lin" valueType="num">
                                      <p:cBhvr additive="base">
                                        <p:cTn id="69" dur="500" fill="hold"/>
                                        <p:tgtEl>
                                          <p:spTgt spid="148"/>
                                        </p:tgtEl>
                                        <p:attrNameLst>
                                          <p:attrName>ppt_x</p:attrName>
                                        </p:attrNameLst>
                                      </p:cBhvr>
                                      <p:tavLst>
                                        <p:tav tm="0">
                                          <p:val>
                                            <p:strVal val="1+#ppt_w/2"/>
                                          </p:val>
                                        </p:tav>
                                        <p:tav tm="100000">
                                          <p:val>
                                            <p:strVal val="#ppt_x"/>
                                          </p:val>
                                        </p:tav>
                                      </p:tavLst>
                                    </p:anim>
                                    <p:anim calcmode="lin" valueType="num">
                                      <p:cBhvr additive="base">
                                        <p:cTn id="70" dur="500" fill="hold"/>
                                        <p:tgtEl>
                                          <p:spTgt spid="148"/>
                                        </p:tgtEl>
                                        <p:attrNameLst>
                                          <p:attrName>ppt_y</p:attrName>
                                        </p:attrNameLst>
                                      </p:cBhvr>
                                      <p:tavLst>
                                        <p:tav tm="0">
                                          <p:val>
                                            <p:strVal val="#ppt_y"/>
                                          </p:val>
                                        </p:tav>
                                        <p:tav tm="100000">
                                          <p:val>
                                            <p:strVal val="#ppt_y"/>
                                          </p:val>
                                        </p:tav>
                                      </p:tavLst>
                                    </p:anim>
                                  </p:childTnLst>
                                </p:cTn>
                              </p:par>
                              <p:par>
                                <p:cTn id="71" presetID="2" presetClass="entr" presetSubtype="2" fill="hold" nodeType="withEffect">
                                  <p:stCondLst>
                                    <p:cond delay="300"/>
                                  </p:stCondLst>
                                  <p:childTnLst>
                                    <p:set>
                                      <p:cBhvr>
                                        <p:cTn id="72" dur="1" fill="hold">
                                          <p:stCondLst>
                                            <p:cond delay="0"/>
                                          </p:stCondLst>
                                        </p:cTn>
                                        <p:tgtEl>
                                          <p:spTgt spid="152"/>
                                        </p:tgtEl>
                                        <p:attrNameLst>
                                          <p:attrName>style.visibility</p:attrName>
                                        </p:attrNameLst>
                                      </p:cBhvr>
                                      <p:to>
                                        <p:strVal val="visible"/>
                                      </p:to>
                                    </p:set>
                                    <p:anim calcmode="lin" valueType="num">
                                      <p:cBhvr additive="base">
                                        <p:cTn id="73" dur="500" fill="hold"/>
                                        <p:tgtEl>
                                          <p:spTgt spid="152"/>
                                        </p:tgtEl>
                                        <p:attrNameLst>
                                          <p:attrName>ppt_x</p:attrName>
                                        </p:attrNameLst>
                                      </p:cBhvr>
                                      <p:tavLst>
                                        <p:tav tm="0">
                                          <p:val>
                                            <p:strVal val="1+#ppt_w/2"/>
                                          </p:val>
                                        </p:tav>
                                        <p:tav tm="100000">
                                          <p:val>
                                            <p:strVal val="#ppt_x"/>
                                          </p:val>
                                        </p:tav>
                                      </p:tavLst>
                                    </p:anim>
                                    <p:anim calcmode="lin" valueType="num">
                                      <p:cBhvr additive="base">
                                        <p:cTn id="74" dur="500" fill="hold"/>
                                        <p:tgtEl>
                                          <p:spTgt spid="1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endParaRPr lang="zh-CN" altLang="en-US" sz="1200" dirty="0">
                <a:solidFill>
                  <a:schemeClr val="tx2">
                    <a:lumMod val="10000"/>
                    <a:lumOff val="90000"/>
                  </a:schemeClr>
                </a:solidFill>
                <a:latin typeface="+mn-lt"/>
                <a:ea typeface="+mn-ea"/>
                <a:cs typeface="+mn-ea"/>
                <a:sym typeface="+mn-lt"/>
              </a:endParaRP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grpSp>
        <p:nvGrpSpPr>
          <p:cNvPr id="100" name="Group 3"/>
          <p:cNvGrpSpPr/>
          <p:nvPr/>
        </p:nvGrpSpPr>
        <p:grpSpPr>
          <a:xfrm>
            <a:off x="4026610" y="1984150"/>
            <a:ext cx="1879439" cy="1765393"/>
            <a:chOff x="3396598" y="4580216"/>
            <a:chExt cx="3758878" cy="3538906"/>
          </a:xfrm>
          <a:solidFill>
            <a:srgbClr val="75E3FF"/>
          </a:solidFill>
        </p:grpSpPr>
        <p:sp>
          <p:nvSpPr>
            <p:cNvPr id="101" name="Freeform 198"/>
            <p:cNvSpPr>
              <a:spLocks noChangeArrowheads="1"/>
            </p:cNvSpPr>
            <p:nvPr/>
          </p:nvSpPr>
          <p:spPr bwMode="auto">
            <a:xfrm>
              <a:off x="3396598" y="4580216"/>
              <a:ext cx="3758878" cy="2945793"/>
            </a:xfrm>
            <a:custGeom>
              <a:avLst/>
              <a:gdLst>
                <a:gd name="T0" fmla="*/ 6747 w 6765"/>
                <a:gd name="T1" fmla="*/ 647 h 5285"/>
                <a:gd name="T2" fmla="*/ 6747 w 6765"/>
                <a:gd name="T3" fmla="*/ 647 h 5285"/>
                <a:gd name="T4" fmla="*/ 6744 w 6765"/>
                <a:gd name="T5" fmla="*/ 561 h 5285"/>
                <a:gd name="T6" fmla="*/ 5557 w 6765"/>
                <a:gd name="T7" fmla="*/ 561 h 5285"/>
                <a:gd name="T8" fmla="*/ 5578 w 6765"/>
                <a:gd name="T9" fmla="*/ 144 h 5285"/>
                <a:gd name="T10" fmla="*/ 5639 w 6765"/>
                <a:gd name="T11" fmla="*/ 144 h 5285"/>
                <a:gd name="T12" fmla="*/ 5711 w 6765"/>
                <a:gd name="T13" fmla="*/ 72 h 5285"/>
                <a:gd name="T14" fmla="*/ 5639 w 6765"/>
                <a:gd name="T15" fmla="*/ 0 h 5285"/>
                <a:gd name="T16" fmla="*/ 5578 w 6765"/>
                <a:gd name="T17" fmla="*/ 0 h 5285"/>
                <a:gd name="T18" fmla="*/ 3382 w 6765"/>
                <a:gd name="T19" fmla="*/ 0 h 5285"/>
                <a:gd name="T20" fmla="*/ 1187 w 6765"/>
                <a:gd name="T21" fmla="*/ 0 h 5285"/>
                <a:gd name="T22" fmla="*/ 1125 w 6765"/>
                <a:gd name="T23" fmla="*/ 0 h 5285"/>
                <a:gd name="T24" fmla="*/ 1053 w 6765"/>
                <a:gd name="T25" fmla="*/ 72 h 5285"/>
                <a:gd name="T26" fmla="*/ 1125 w 6765"/>
                <a:gd name="T27" fmla="*/ 144 h 5285"/>
                <a:gd name="T28" fmla="*/ 1187 w 6765"/>
                <a:gd name="T29" fmla="*/ 144 h 5285"/>
                <a:gd name="T30" fmla="*/ 1207 w 6765"/>
                <a:gd name="T31" fmla="*/ 561 h 5285"/>
                <a:gd name="T32" fmla="*/ 21 w 6765"/>
                <a:gd name="T33" fmla="*/ 561 h 5285"/>
                <a:gd name="T34" fmla="*/ 17 w 6765"/>
                <a:gd name="T35" fmla="*/ 647 h 5285"/>
                <a:gd name="T36" fmla="*/ 537 w 6765"/>
                <a:gd name="T37" fmla="*/ 1580 h 5285"/>
                <a:gd name="T38" fmla="*/ 906 w 6765"/>
                <a:gd name="T39" fmla="*/ 2264 h 5285"/>
                <a:gd name="T40" fmla="*/ 1655 w 6765"/>
                <a:gd name="T41" fmla="*/ 2264 h 5285"/>
                <a:gd name="T42" fmla="*/ 3037 w 6765"/>
                <a:gd name="T43" fmla="*/ 3345 h 5285"/>
                <a:gd name="T44" fmla="*/ 3037 w 6765"/>
                <a:gd name="T45" fmla="*/ 3837 h 5285"/>
                <a:gd name="T46" fmla="*/ 2979 w 6765"/>
                <a:gd name="T47" fmla="*/ 3837 h 5285"/>
                <a:gd name="T48" fmla="*/ 2979 w 6765"/>
                <a:gd name="T49" fmla="*/ 4313 h 5285"/>
                <a:gd name="T50" fmla="*/ 3037 w 6765"/>
                <a:gd name="T51" fmla="*/ 4313 h 5285"/>
                <a:gd name="T52" fmla="*/ 3037 w 6765"/>
                <a:gd name="T53" fmla="*/ 4613 h 5285"/>
                <a:gd name="T54" fmla="*/ 3016 w 6765"/>
                <a:gd name="T55" fmla="*/ 4613 h 5285"/>
                <a:gd name="T56" fmla="*/ 2845 w 6765"/>
                <a:gd name="T57" fmla="*/ 4784 h 5285"/>
                <a:gd name="T58" fmla="*/ 2845 w 6765"/>
                <a:gd name="T59" fmla="*/ 5113 h 5285"/>
                <a:gd name="T60" fmla="*/ 3016 w 6765"/>
                <a:gd name="T61" fmla="*/ 5284 h 5285"/>
                <a:gd name="T62" fmla="*/ 3037 w 6765"/>
                <a:gd name="T63" fmla="*/ 5284 h 5285"/>
                <a:gd name="T64" fmla="*/ 3727 w 6765"/>
                <a:gd name="T65" fmla="*/ 5284 h 5285"/>
                <a:gd name="T66" fmla="*/ 3748 w 6765"/>
                <a:gd name="T67" fmla="*/ 5284 h 5285"/>
                <a:gd name="T68" fmla="*/ 3919 w 6765"/>
                <a:gd name="T69" fmla="*/ 5113 h 5285"/>
                <a:gd name="T70" fmla="*/ 3919 w 6765"/>
                <a:gd name="T71" fmla="*/ 4784 h 5285"/>
                <a:gd name="T72" fmla="*/ 3748 w 6765"/>
                <a:gd name="T73" fmla="*/ 4613 h 5285"/>
                <a:gd name="T74" fmla="*/ 3727 w 6765"/>
                <a:gd name="T75" fmla="*/ 4613 h 5285"/>
                <a:gd name="T76" fmla="*/ 3727 w 6765"/>
                <a:gd name="T77" fmla="*/ 4313 h 5285"/>
                <a:gd name="T78" fmla="*/ 3786 w 6765"/>
                <a:gd name="T79" fmla="*/ 4313 h 5285"/>
                <a:gd name="T80" fmla="*/ 3786 w 6765"/>
                <a:gd name="T81" fmla="*/ 3837 h 5285"/>
                <a:gd name="T82" fmla="*/ 3727 w 6765"/>
                <a:gd name="T83" fmla="*/ 3837 h 5285"/>
                <a:gd name="T84" fmla="*/ 3727 w 6765"/>
                <a:gd name="T85" fmla="*/ 3345 h 5285"/>
                <a:gd name="T86" fmla="*/ 5109 w 6765"/>
                <a:gd name="T87" fmla="*/ 2264 h 5285"/>
                <a:gd name="T88" fmla="*/ 5858 w 6765"/>
                <a:gd name="T89" fmla="*/ 2264 h 5285"/>
                <a:gd name="T90" fmla="*/ 6227 w 6765"/>
                <a:gd name="T91" fmla="*/ 1580 h 5285"/>
                <a:gd name="T92" fmla="*/ 6747 w 6765"/>
                <a:gd name="T93" fmla="*/ 647 h 5285"/>
                <a:gd name="T94" fmla="*/ 1016 w 6765"/>
                <a:gd name="T95" fmla="*/ 2083 h 5285"/>
                <a:gd name="T96" fmla="*/ 1016 w 6765"/>
                <a:gd name="T97" fmla="*/ 2083 h 5285"/>
                <a:gd name="T98" fmla="*/ 663 w 6765"/>
                <a:gd name="T99" fmla="*/ 1433 h 5285"/>
                <a:gd name="T100" fmla="*/ 629 w 6765"/>
                <a:gd name="T101" fmla="*/ 1423 h 5285"/>
                <a:gd name="T102" fmla="*/ 198 w 6765"/>
                <a:gd name="T103" fmla="*/ 742 h 5285"/>
                <a:gd name="T104" fmla="*/ 1228 w 6765"/>
                <a:gd name="T105" fmla="*/ 742 h 5285"/>
                <a:gd name="T106" fmla="*/ 1566 w 6765"/>
                <a:gd name="T107" fmla="*/ 2083 h 5285"/>
                <a:gd name="T108" fmla="*/ 1016 w 6765"/>
                <a:gd name="T109" fmla="*/ 2083 h 5285"/>
                <a:gd name="T110" fmla="*/ 6135 w 6765"/>
                <a:gd name="T111" fmla="*/ 1423 h 5285"/>
                <a:gd name="T112" fmla="*/ 6135 w 6765"/>
                <a:gd name="T113" fmla="*/ 1423 h 5285"/>
                <a:gd name="T114" fmla="*/ 6101 w 6765"/>
                <a:gd name="T115" fmla="*/ 1433 h 5285"/>
                <a:gd name="T116" fmla="*/ 5749 w 6765"/>
                <a:gd name="T117" fmla="*/ 2083 h 5285"/>
                <a:gd name="T118" fmla="*/ 5198 w 6765"/>
                <a:gd name="T119" fmla="*/ 2083 h 5285"/>
                <a:gd name="T120" fmla="*/ 5537 w 6765"/>
                <a:gd name="T121" fmla="*/ 742 h 5285"/>
                <a:gd name="T122" fmla="*/ 6566 w 6765"/>
                <a:gd name="T123" fmla="*/ 742 h 5285"/>
                <a:gd name="T124" fmla="*/ 6135 w 6765"/>
                <a:gd name="T125" fmla="*/ 1423 h 5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65" h="5285">
                  <a:moveTo>
                    <a:pt x="6747" y="647"/>
                  </a:moveTo>
                  <a:lnTo>
                    <a:pt x="6747" y="647"/>
                  </a:lnTo>
                  <a:cubicBezTo>
                    <a:pt x="6744" y="561"/>
                    <a:pt x="6744" y="561"/>
                    <a:pt x="6744" y="561"/>
                  </a:cubicBezTo>
                  <a:cubicBezTo>
                    <a:pt x="5557" y="561"/>
                    <a:pt x="5557" y="561"/>
                    <a:pt x="5557" y="561"/>
                  </a:cubicBezTo>
                  <a:cubicBezTo>
                    <a:pt x="5571" y="387"/>
                    <a:pt x="5578" y="243"/>
                    <a:pt x="5578" y="144"/>
                  </a:cubicBezTo>
                  <a:cubicBezTo>
                    <a:pt x="5639" y="144"/>
                    <a:pt x="5639" y="144"/>
                    <a:pt x="5639" y="144"/>
                  </a:cubicBezTo>
                  <a:cubicBezTo>
                    <a:pt x="5680" y="144"/>
                    <a:pt x="5711" y="113"/>
                    <a:pt x="5711" y="72"/>
                  </a:cubicBezTo>
                  <a:cubicBezTo>
                    <a:pt x="5711" y="31"/>
                    <a:pt x="5680" y="0"/>
                    <a:pt x="5639" y="0"/>
                  </a:cubicBezTo>
                  <a:cubicBezTo>
                    <a:pt x="5578" y="0"/>
                    <a:pt x="5578" y="0"/>
                    <a:pt x="5578" y="0"/>
                  </a:cubicBezTo>
                  <a:cubicBezTo>
                    <a:pt x="3382" y="0"/>
                    <a:pt x="3382" y="0"/>
                    <a:pt x="3382" y="0"/>
                  </a:cubicBezTo>
                  <a:cubicBezTo>
                    <a:pt x="1187" y="0"/>
                    <a:pt x="1187" y="0"/>
                    <a:pt x="1187" y="0"/>
                  </a:cubicBezTo>
                  <a:cubicBezTo>
                    <a:pt x="1125" y="0"/>
                    <a:pt x="1125" y="0"/>
                    <a:pt x="1125" y="0"/>
                  </a:cubicBezTo>
                  <a:cubicBezTo>
                    <a:pt x="1084" y="0"/>
                    <a:pt x="1053" y="31"/>
                    <a:pt x="1053" y="72"/>
                  </a:cubicBezTo>
                  <a:cubicBezTo>
                    <a:pt x="1053" y="113"/>
                    <a:pt x="1084" y="144"/>
                    <a:pt x="1125" y="144"/>
                  </a:cubicBezTo>
                  <a:cubicBezTo>
                    <a:pt x="1187" y="144"/>
                    <a:pt x="1187" y="144"/>
                    <a:pt x="1187" y="144"/>
                  </a:cubicBezTo>
                  <a:cubicBezTo>
                    <a:pt x="1187" y="243"/>
                    <a:pt x="1194" y="387"/>
                    <a:pt x="1207" y="561"/>
                  </a:cubicBezTo>
                  <a:cubicBezTo>
                    <a:pt x="21" y="561"/>
                    <a:pt x="21" y="561"/>
                    <a:pt x="21" y="561"/>
                  </a:cubicBezTo>
                  <a:cubicBezTo>
                    <a:pt x="17" y="647"/>
                    <a:pt x="17" y="647"/>
                    <a:pt x="17" y="647"/>
                  </a:cubicBezTo>
                  <a:cubicBezTo>
                    <a:pt x="0" y="896"/>
                    <a:pt x="92" y="1402"/>
                    <a:pt x="537" y="1580"/>
                  </a:cubicBezTo>
                  <a:cubicBezTo>
                    <a:pt x="906" y="2264"/>
                    <a:pt x="906" y="2264"/>
                    <a:pt x="906" y="2264"/>
                  </a:cubicBezTo>
                  <a:cubicBezTo>
                    <a:pt x="1655" y="2264"/>
                    <a:pt x="1655" y="2264"/>
                    <a:pt x="1655" y="2264"/>
                  </a:cubicBezTo>
                  <a:cubicBezTo>
                    <a:pt x="1925" y="2791"/>
                    <a:pt x="2356" y="3232"/>
                    <a:pt x="3037" y="3345"/>
                  </a:cubicBezTo>
                  <a:cubicBezTo>
                    <a:pt x="3037" y="3837"/>
                    <a:pt x="3037" y="3837"/>
                    <a:pt x="3037" y="3837"/>
                  </a:cubicBezTo>
                  <a:cubicBezTo>
                    <a:pt x="2979" y="3837"/>
                    <a:pt x="2979" y="3837"/>
                    <a:pt x="2979" y="3837"/>
                  </a:cubicBezTo>
                  <a:cubicBezTo>
                    <a:pt x="2979" y="3837"/>
                    <a:pt x="2814" y="4097"/>
                    <a:pt x="2979" y="4313"/>
                  </a:cubicBezTo>
                  <a:cubicBezTo>
                    <a:pt x="3037" y="4313"/>
                    <a:pt x="3037" y="4313"/>
                    <a:pt x="3037" y="4313"/>
                  </a:cubicBezTo>
                  <a:cubicBezTo>
                    <a:pt x="3037" y="4613"/>
                    <a:pt x="3037" y="4613"/>
                    <a:pt x="3037" y="4613"/>
                  </a:cubicBezTo>
                  <a:cubicBezTo>
                    <a:pt x="3016" y="4613"/>
                    <a:pt x="3016" y="4613"/>
                    <a:pt x="3016" y="4613"/>
                  </a:cubicBezTo>
                  <a:cubicBezTo>
                    <a:pt x="2924" y="4613"/>
                    <a:pt x="2845" y="4689"/>
                    <a:pt x="2845" y="4784"/>
                  </a:cubicBezTo>
                  <a:cubicBezTo>
                    <a:pt x="2845" y="5113"/>
                    <a:pt x="2845" y="5113"/>
                    <a:pt x="2845" y="5113"/>
                  </a:cubicBezTo>
                  <a:cubicBezTo>
                    <a:pt x="2845" y="5208"/>
                    <a:pt x="2924" y="5284"/>
                    <a:pt x="3016" y="5284"/>
                  </a:cubicBezTo>
                  <a:cubicBezTo>
                    <a:pt x="3037" y="5284"/>
                    <a:pt x="3037" y="5284"/>
                    <a:pt x="3037" y="5284"/>
                  </a:cubicBezTo>
                  <a:cubicBezTo>
                    <a:pt x="3727" y="5284"/>
                    <a:pt x="3727" y="5284"/>
                    <a:pt x="3727" y="5284"/>
                  </a:cubicBezTo>
                  <a:cubicBezTo>
                    <a:pt x="3748" y="5284"/>
                    <a:pt x="3748" y="5284"/>
                    <a:pt x="3748" y="5284"/>
                  </a:cubicBezTo>
                  <a:cubicBezTo>
                    <a:pt x="3841" y="5284"/>
                    <a:pt x="3919" y="5208"/>
                    <a:pt x="3919" y="5113"/>
                  </a:cubicBezTo>
                  <a:cubicBezTo>
                    <a:pt x="3919" y="4784"/>
                    <a:pt x="3919" y="4784"/>
                    <a:pt x="3919" y="4784"/>
                  </a:cubicBezTo>
                  <a:cubicBezTo>
                    <a:pt x="3919" y="4689"/>
                    <a:pt x="3841" y="4613"/>
                    <a:pt x="3748" y="4613"/>
                  </a:cubicBezTo>
                  <a:cubicBezTo>
                    <a:pt x="3727" y="4613"/>
                    <a:pt x="3727" y="4613"/>
                    <a:pt x="3727" y="4613"/>
                  </a:cubicBezTo>
                  <a:cubicBezTo>
                    <a:pt x="3727" y="4313"/>
                    <a:pt x="3727" y="4313"/>
                    <a:pt x="3727" y="4313"/>
                  </a:cubicBezTo>
                  <a:cubicBezTo>
                    <a:pt x="3786" y="4313"/>
                    <a:pt x="3786" y="4313"/>
                    <a:pt x="3786" y="4313"/>
                  </a:cubicBezTo>
                  <a:cubicBezTo>
                    <a:pt x="3950" y="4097"/>
                    <a:pt x="3786" y="3837"/>
                    <a:pt x="3786" y="3837"/>
                  </a:cubicBezTo>
                  <a:cubicBezTo>
                    <a:pt x="3727" y="3837"/>
                    <a:pt x="3727" y="3837"/>
                    <a:pt x="3727" y="3837"/>
                  </a:cubicBezTo>
                  <a:cubicBezTo>
                    <a:pt x="3727" y="3345"/>
                    <a:pt x="3727" y="3345"/>
                    <a:pt x="3727" y="3345"/>
                  </a:cubicBezTo>
                  <a:cubicBezTo>
                    <a:pt x="4408" y="3232"/>
                    <a:pt x="4839" y="2791"/>
                    <a:pt x="5109" y="2264"/>
                  </a:cubicBezTo>
                  <a:cubicBezTo>
                    <a:pt x="5858" y="2264"/>
                    <a:pt x="5858" y="2264"/>
                    <a:pt x="5858" y="2264"/>
                  </a:cubicBezTo>
                  <a:cubicBezTo>
                    <a:pt x="6227" y="1580"/>
                    <a:pt x="6227" y="1580"/>
                    <a:pt x="6227" y="1580"/>
                  </a:cubicBezTo>
                  <a:cubicBezTo>
                    <a:pt x="6672" y="1402"/>
                    <a:pt x="6764" y="896"/>
                    <a:pt x="6747" y="647"/>
                  </a:cubicBezTo>
                  <a:close/>
                  <a:moveTo>
                    <a:pt x="1016" y="2083"/>
                  </a:moveTo>
                  <a:lnTo>
                    <a:pt x="1016" y="2083"/>
                  </a:lnTo>
                  <a:cubicBezTo>
                    <a:pt x="663" y="1433"/>
                    <a:pt x="663" y="1433"/>
                    <a:pt x="663" y="1433"/>
                  </a:cubicBezTo>
                  <a:cubicBezTo>
                    <a:pt x="629" y="1423"/>
                    <a:pt x="629" y="1423"/>
                    <a:pt x="629" y="1423"/>
                  </a:cubicBezTo>
                  <a:cubicBezTo>
                    <a:pt x="270" y="1297"/>
                    <a:pt x="205" y="913"/>
                    <a:pt x="198" y="742"/>
                  </a:cubicBezTo>
                  <a:cubicBezTo>
                    <a:pt x="1228" y="742"/>
                    <a:pt x="1228" y="742"/>
                    <a:pt x="1228" y="742"/>
                  </a:cubicBezTo>
                  <a:cubicBezTo>
                    <a:pt x="1272" y="1136"/>
                    <a:pt x="1368" y="1631"/>
                    <a:pt x="1566" y="2083"/>
                  </a:cubicBezTo>
                  <a:lnTo>
                    <a:pt x="1016" y="2083"/>
                  </a:lnTo>
                  <a:close/>
                  <a:moveTo>
                    <a:pt x="6135" y="1423"/>
                  </a:moveTo>
                  <a:lnTo>
                    <a:pt x="6135" y="1423"/>
                  </a:lnTo>
                  <a:cubicBezTo>
                    <a:pt x="6101" y="1433"/>
                    <a:pt x="6101" y="1433"/>
                    <a:pt x="6101" y="1433"/>
                  </a:cubicBezTo>
                  <a:cubicBezTo>
                    <a:pt x="5749" y="2083"/>
                    <a:pt x="5749" y="2083"/>
                    <a:pt x="5749" y="2083"/>
                  </a:cubicBezTo>
                  <a:cubicBezTo>
                    <a:pt x="5198" y="2083"/>
                    <a:pt x="5198" y="2083"/>
                    <a:pt x="5198" y="2083"/>
                  </a:cubicBezTo>
                  <a:cubicBezTo>
                    <a:pt x="5396" y="1631"/>
                    <a:pt x="5492" y="1136"/>
                    <a:pt x="5537" y="742"/>
                  </a:cubicBezTo>
                  <a:cubicBezTo>
                    <a:pt x="6566" y="742"/>
                    <a:pt x="6566" y="742"/>
                    <a:pt x="6566" y="742"/>
                  </a:cubicBezTo>
                  <a:cubicBezTo>
                    <a:pt x="6559" y="913"/>
                    <a:pt x="6498" y="1297"/>
                    <a:pt x="6135" y="1423"/>
                  </a:cubicBezTo>
                  <a:close/>
                </a:path>
              </a:pathLst>
            </a:custGeom>
            <a:grpFill/>
            <a:ln w="12700">
              <a:miter lim="400000"/>
            </a:ln>
            <a:extLst>
              <a:ext uri="{91240B29-F687-4F45-9708-019B960494DF}">
                <a14:hiddenLine xmlns:a14="http://schemas.microsoft.com/office/drawing/2010/main" w="9525">
                  <a:solidFill>
                    <a:srgbClr val="808080"/>
                  </a:solidFill>
                  <a:round/>
                </a14:hiddenLine>
              </a:ext>
            </a:extLst>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0" i="0" u="none" strike="noStrike" kern="0" cap="none" spc="0" normalizeH="0" baseline="0" noProof="0" dirty="0">
                <a:ln>
                  <a:noFill/>
                </a:ln>
                <a:solidFill>
                  <a:schemeClr val="bg1"/>
                </a:solidFill>
                <a:effectLst/>
                <a:uLnTx/>
                <a:uFillTx/>
                <a:cs typeface="+mn-ea"/>
                <a:sym typeface="+mn-lt"/>
              </a:endParaRPr>
            </a:p>
          </p:txBody>
        </p:sp>
        <p:grpSp>
          <p:nvGrpSpPr>
            <p:cNvPr id="102" name="Group 2"/>
            <p:cNvGrpSpPr/>
            <p:nvPr/>
          </p:nvGrpSpPr>
          <p:grpSpPr>
            <a:xfrm>
              <a:off x="4427817" y="7533423"/>
              <a:ext cx="1698914" cy="585699"/>
              <a:chOff x="4427817" y="7533423"/>
              <a:chExt cx="1698914" cy="585699"/>
            </a:xfrm>
            <a:grpFill/>
          </p:grpSpPr>
          <p:sp>
            <p:nvSpPr>
              <p:cNvPr id="105" name="Freeform 204"/>
              <p:cNvSpPr>
                <a:spLocks noChangeArrowheads="1"/>
              </p:cNvSpPr>
              <p:nvPr/>
            </p:nvSpPr>
            <p:spPr bwMode="auto">
              <a:xfrm>
                <a:off x="4427817" y="7533423"/>
                <a:ext cx="1698914" cy="585699"/>
              </a:xfrm>
              <a:custGeom>
                <a:avLst/>
                <a:gdLst>
                  <a:gd name="T0" fmla="*/ 3036 w 3072"/>
                  <a:gd name="T1" fmla="*/ 143 h 1078"/>
                  <a:gd name="T2" fmla="*/ 3036 w 3072"/>
                  <a:gd name="T3" fmla="*/ 143 h 1078"/>
                  <a:gd name="T4" fmla="*/ 3071 w 3072"/>
                  <a:gd name="T5" fmla="*/ 92 h 1078"/>
                  <a:gd name="T6" fmla="*/ 3071 w 3072"/>
                  <a:gd name="T7" fmla="*/ 51 h 1078"/>
                  <a:gd name="T8" fmla="*/ 3036 w 3072"/>
                  <a:gd name="T9" fmla="*/ 0 h 1078"/>
                  <a:gd name="T10" fmla="*/ 34 w 3072"/>
                  <a:gd name="T11" fmla="*/ 0 h 1078"/>
                  <a:gd name="T12" fmla="*/ 0 w 3072"/>
                  <a:gd name="T13" fmla="*/ 51 h 1078"/>
                  <a:gd name="T14" fmla="*/ 0 w 3072"/>
                  <a:gd name="T15" fmla="*/ 92 h 1078"/>
                  <a:gd name="T16" fmla="*/ 34 w 3072"/>
                  <a:gd name="T17" fmla="*/ 143 h 1078"/>
                  <a:gd name="T18" fmla="*/ 82 w 3072"/>
                  <a:gd name="T19" fmla="*/ 143 h 1078"/>
                  <a:gd name="T20" fmla="*/ 82 w 3072"/>
                  <a:gd name="T21" fmla="*/ 933 h 1078"/>
                  <a:gd name="T22" fmla="*/ 34 w 3072"/>
                  <a:gd name="T23" fmla="*/ 933 h 1078"/>
                  <a:gd name="T24" fmla="*/ 0 w 3072"/>
                  <a:gd name="T25" fmla="*/ 984 h 1078"/>
                  <a:gd name="T26" fmla="*/ 0 w 3072"/>
                  <a:gd name="T27" fmla="*/ 1025 h 1078"/>
                  <a:gd name="T28" fmla="*/ 34 w 3072"/>
                  <a:gd name="T29" fmla="*/ 1077 h 1078"/>
                  <a:gd name="T30" fmla="*/ 3036 w 3072"/>
                  <a:gd name="T31" fmla="*/ 1077 h 1078"/>
                  <a:gd name="T32" fmla="*/ 3071 w 3072"/>
                  <a:gd name="T33" fmla="*/ 1025 h 1078"/>
                  <a:gd name="T34" fmla="*/ 3071 w 3072"/>
                  <a:gd name="T35" fmla="*/ 984 h 1078"/>
                  <a:gd name="T36" fmla="*/ 3036 w 3072"/>
                  <a:gd name="T37" fmla="*/ 933 h 1078"/>
                  <a:gd name="T38" fmla="*/ 2989 w 3072"/>
                  <a:gd name="T39" fmla="*/ 933 h 1078"/>
                  <a:gd name="T40" fmla="*/ 2989 w 3072"/>
                  <a:gd name="T41" fmla="*/ 143 h 1078"/>
                  <a:gd name="T42" fmla="*/ 3036 w 3072"/>
                  <a:gd name="T43" fmla="*/ 143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2" h="1078">
                    <a:moveTo>
                      <a:pt x="3036" y="143"/>
                    </a:moveTo>
                    <a:lnTo>
                      <a:pt x="3036" y="143"/>
                    </a:lnTo>
                    <a:cubicBezTo>
                      <a:pt x="3057" y="143"/>
                      <a:pt x="3071" y="119"/>
                      <a:pt x="3071" y="92"/>
                    </a:cubicBezTo>
                    <a:cubicBezTo>
                      <a:pt x="3071" y="51"/>
                      <a:pt x="3071" y="51"/>
                      <a:pt x="3071" y="51"/>
                    </a:cubicBezTo>
                    <a:cubicBezTo>
                      <a:pt x="3071" y="24"/>
                      <a:pt x="3057" y="0"/>
                      <a:pt x="3036" y="0"/>
                    </a:cubicBezTo>
                    <a:cubicBezTo>
                      <a:pt x="34" y="0"/>
                      <a:pt x="34" y="0"/>
                      <a:pt x="34" y="0"/>
                    </a:cubicBezTo>
                    <a:cubicBezTo>
                      <a:pt x="13" y="0"/>
                      <a:pt x="0" y="24"/>
                      <a:pt x="0" y="51"/>
                    </a:cubicBezTo>
                    <a:cubicBezTo>
                      <a:pt x="0" y="92"/>
                      <a:pt x="0" y="92"/>
                      <a:pt x="0" y="92"/>
                    </a:cubicBezTo>
                    <a:cubicBezTo>
                      <a:pt x="0" y="119"/>
                      <a:pt x="13" y="143"/>
                      <a:pt x="34" y="143"/>
                    </a:cubicBezTo>
                    <a:cubicBezTo>
                      <a:pt x="82" y="143"/>
                      <a:pt x="82" y="143"/>
                      <a:pt x="82" y="143"/>
                    </a:cubicBezTo>
                    <a:cubicBezTo>
                      <a:pt x="82" y="933"/>
                      <a:pt x="82" y="933"/>
                      <a:pt x="82" y="933"/>
                    </a:cubicBezTo>
                    <a:cubicBezTo>
                      <a:pt x="34" y="933"/>
                      <a:pt x="34" y="933"/>
                      <a:pt x="34" y="933"/>
                    </a:cubicBezTo>
                    <a:cubicBezTo>
                      <a:pt x="13" y="933"/>
                      <a:pt x="0" y="957"/>
                      <a:pt x="0" y="984"/>
                    </a:cubicBezTo>
                    <a:cubicBezTo>
                      <a:pt x="0" y="1025"/>
                      <a:pt x="0" y="1025"/>
                      <a:pt x="0" y="1025"/>
                    </a:cubicBezTo>
                    <a:cubicBezTo>
                      <a:pt x="0" y="1053"/>
                      <a:pt x="13" y="1077"/>
                      <a:pt x="34" y="1077"/>
                    </a:cubicBezTo>
                    <a:cubicBezTo>
                      <a:pt x="3036" y="1077"/>
                      <a:pt x="3036" y="1077"/>
                      <a:pt x="3036" y="1077"/>
                    </a:cubicBezTo>
                    <a:cubicBezTo>
                      <a:pt x="3057" y="1077"/>
                      <a:pt x="3071" y="1053"/>
                      <a:pt x="3071" y="1025"/>
                    </a:cubicBezTo>
                    <a:cubicBezTo>
                      <a:pt x="3071" y="984"/>
                      <a:pt x="3071" y="984"/>
                      <a:pt x="3071" y="984"/>
                    </a:cubicBezTo>
                    <a:cubicBezTo>
                      <a:pt x="3071" y="957"/>
                      <a:pt x="3057" y="933"/>
                      <a:pt x="3036" y="933"/>
                    </a:cubicBezTo>
                    <a:cubicBezTo>
                      <a:pt x="2989" y="933"/>
                      <a:pt x="2989" y="933"/>
                      <a:pt x="2989" y="933"/>
                    </a:cubicBezTo>
                    <a:cubicBezTo>
                      <a:pt x="2989" y="143"/>
                      <a:pt x="2989" y="143"/>
                      <a:pt x="2989" y="143"/>
                    </a:cubicBezTo>
                    <a:lnTo>
                      <a:pt x="3036" y="143"/>
                    </a:lnTo>
                  </a:path>
                </a:pathLst>
              </a:custGeom>
              <a:grpFill/>
              <a:ln w="12700">
                <a:miter lim="400000"/>
              </a:ln>
              <a:extLst>
                <a:ext uri="{91240B29-F687-4F45-9708-019B960494DF}">
                  <a14:hiddenLine xmlns:a14="http://schemas.microsoft.com/office/drawing/2010/main" w="9525">
                    <a:solidFill>
                      <a:srgbClr val="808080"/>
                    </a:solidFill>
                    <a:round/>
                  </a14:hiddenLine>
                </a:ext>
              </a:extLst>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0" i="0" u="none" strike="noStrike" kern="0" cap="none" spc="0" normalizeH="0" baseline="0" noProof="0" dirty="0">
                  <a:ln>
                    <a:noFill/>
                  </a:ln>
                  <a:solidFill>
                    <a:schemeClr val="bg1"/>
                  </a:solidFill>
                  <a:effectLst/>
                  <a:uLnTx/>
                  <a:uFillTx/>
                  <a:cs typeface="+mn-ea"/>
                  <a:sym typeface="+mn-lt"/>
                </a:endParaRPr>
              </a:p>
            </p:txBody>
          </p:sp>
          <p:sp>
            <p:nvSpPr>
              <p:cNvPr id="106" name="Freeform 205"/>
              <p:cNvSpPr>
                <a:spLocks noChangeArrowheads="1"/>
              </p:cNvSpPr>
              <p:nvPr/>
            </p:nvSpPr>
            <p:spPr bwMode="auto">
              <a:xfrm>
                <a:off x="4798758" y="7614976"/>
                <a:ext cx="952084" cy="425064"/>
              </a:xfrm>
              <a:custGeom>
                <a:avLst/>
                <a:gdLst>
                  <a:gd name="T0" fmla="*/ 1738 w 1739"/>
                  <a:gd name="T1" fmla="*/ 790 h 791"/>
                  <a:gd name="T2" fmla="*/ 0 w 1739"/>
                  <a:gd name="T3" fmla="*/ 790 h 791"/>
                  <a:gd name="T4" fmla="*/ 0 w 1739"/>
                  <a:gd name="T5" fmla="*/ 0 h 791"/>
                  <a:gd name="T6" fmla="*/ 1738 w 1739"/>
                  <a:gd name="T7" fmla="*/ 0 h 791"/>
                  <a:gd name="T8" fmla="*/ 1738 w 1739"/>
                  <a:gd name="T9" fmla="*/ 790 h 791"/>
                </a:gdLst>
                <a:ahLst/>
                <a:cxnLst>
                  <a:cxn ang="0">
                    <a:pos x="T0" y="T1"/>
                  </a:cxn>
                  <a:cxn ang="0">
                    <a:pos x="T2" y="T3"/>
                  </a:cxn>
                  <a:cxn ang="0">
                    <a:pos x="T4" y="T5"/>
                  </a:cxn>
                  <a:cxn ang="0">
                    <a:pos x="T6" y="T7"/>
                  </a:cxn>
                  <a:cxn ang="0">
                    <a:pos x="T8" y="T9"/>
                  </a:cxn>
                </a:cxnLst>
                <a:rect l="0" t="0" r="r" b="b"/>
                <a:pathLst>
                  <a:path w="1739" h="791">
                    <a:moveTo>
                      <a:pt x="1738" y="790"/>
                    </a:moveTo>
                    <a:lnTo>
                      <a:pt x="0" y="790"/>
                    </a:lnTo>
                    <a:lnTo>
                      <a:pt x="0" y="0"/>
                    </a:lnTo>
                    <a:lnTo>
                      <a:pt x="1738" y="0"/>
                    </a:lnTo>
                    <a:lnTo>
                      <a:pt x="1738" y="790"/>
                    </a:lnTo>
                  </a:path>
                </a:pathLst>
              </a:custGeom>
              <a:grpFill/>
              <a:ln w="12700">
                <a:miter lim="400000"/>
              </a:ln>
              <a:extLst>
                <a:ext uri="{91240B29-F687-4F45-9708-019B960494DF}">
                  <a14:hiddenLine xmlns:a14="http://schemas.microsoft.com/office/drawing/2010/main" w="9525">
                    <a:solidFill>
                      <a:srgbClr val="808080"/>
                    </a:solidFill>
                    <a:round/>
                  </a14:hiddenLine>
                </a:ext>
              </a:extLst>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0" i="0" u="none" strike="noStrike" kern="0" cap="none" spc="0" normalizeH="0" baseline="0" noProof="0" dirty="0">
                  <a:ln>
                    <a:noFill/>
                  </a:ln>
                  <a:solidFill>
                    <a:schemeClr val="bg1"/>
                  </a:solidFill>
                  <a:effectLst/>
                  <a:uLnTx/>
                  <a:uFillTx/>
                  <a:cs typeface="+mn-ea"/>
                  <a:sym typeface="+mn-lt"/>
                </a:endParaRPr>
              </a:p>
            </p:txBody>
          </p:sp>
        </p:grpSp>
        <p:sp>
          <p:nvSpPr>
            <p:cNvPr id="103" name="Freeform 206"/>
            <p:cNvSpPr>
              <a:spLocks noChangeArrowheads="1"/>
            </p:cNvSpPr>
            <p:nvPr/>
          </p:nvSpPr>
          <p:spPr bwMode="auto">
            <a:xfrm>
              <a:off x="4472330" y="7614976"/>
              <a:ext cx="1604942" cy="0"/>
            </a:xfrm>
            <a:custGeom>
              <a:avLst/>
              <a:gdLst>
                <a:gd name="T0" fmla="*/ 2907 w 2908"/>
                <a:gd name="T1" fmla="*/ 28 h 29"/>
                <a:gd name="T2" fmla="*/ 0 w 2908"/>
                <a:gd name="T3" fmla="*/ 28 h 29"/>
                <a:gd name="T4" fmla="*/ 0 w 2908"/>
                <a:gd name="T5" fmla="*/ 0 h 29"/>
                <a:gd name="T6" fmla="*/ 2907 w 2908"/>
                <a:gd name="T7" fmla="*/ 0 h 29"/>
                <a:gd name="T8" fmla="*/ 2907 w 2908"/>
                <a:gd name="T9" fmla="*/ 28 h 29"/>
              </a:gdLst>
              <a:ahLst/>
              <a:cxnLst>
                <a:cxn ang="0">
                  <a:pos x="T0" y="T1"/>
                </a:cxn>
                <a:cxn ang="0">
                  <a:pos x="T2" y="T3"/>
                </a:cxn>
                <a:cxn ang="0">
                  <a:pos x="T4" y="T5"/>
                </a:cxn>
                <a:cxn ang="0">
                  <a:pos x="T6" y="T7"/>
                </a:cxn>
                <a:cxn ang="0">
                  <a:pos x="T8" y="T9"/>
                </a:cxn>
              </a:cxnLst>
              <a:rect l="0" t="0" r="r" b="b"/>
              <a:pathLst>
                <a:path w="2908" h="29">
                  <a:moveTo>
                    <a:pt x="2907" y="28"/>
                  </a:moveTo>
                  <a:lnTo>
                    <a:pt x="0" y="28"/>
                  </a:lnTo>
                  <a:lnTo>
                    <a:pt x="0" y="0"/>
                  </a:lnTo>
                  <a:lnTo>
                    <a:pt x="2907" y="0"/>
                  </a:lnTo>
                  <a:lnTo>
                    <a:pt x="2907" y="28"/>
                  </a:lnTo>
                </a:path>
              </a:pathLst>
            </a:custGeom>
            <a:grpFill/>
            <a:ln w="12700">
              <a:miter lim="400000"/>
            </a:ln>
            <a:extLst>
              <a:ext uri="{91240B29-F687-4F45-9708-019B960494DF}">
                <a14:hiddenLine xmlns:a14="http://schemas.microsoft.com/office/drawing/2010/main" w="9525">
                  <a:solidFill>
                    <a:srgbClr val="808080"/>
                  </a:solidFill>
                  <a:round/>
                </a14:hiddenLine>
              </a:ext>
            </a:extLst>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0" i="0" u="none" strike="noStrike" kern="0" cap="none" spc="0" normalizeH="0" baseline="0" noProof="0" dirty="0">
                <a:ln>
                  <a:noFill/>
                </a:ln>
                <a:solidFill>
                  <a:schemeClr val="bg1"/>
                </a:solidFill>
                <a:effectLst/>
                <a:uLnTx/>
                <a:uFillTx/>
                <a:cs typeface="+mn-ea"/>
                <a:sym typeface="+mn-lt"/>
              </a:endParaRPr>
            </a:p>
          </p:txBody>
        </p:sp>
        <p:sp>
          <p:nvSpPr>
            <p:cNvPr id="104" name="Freeform 207"/>
            <p:cNvSpPr>
              <a:spLocks noChangeArrowheads="1"/>
            </p:cNvSpPr>
            <p:nvPr/>
          </p:nvSpPr>
          <p:spPr bwMode="auto">
            <a:xfrm>
              <a:off x="4472330" y="8052397"/>
              <a:ext cx="1604942" cy="0"/>
            </a:xfrm>
            <a:custGeom>
              <a:avLst/>
              <a:gdLst>
                <a:gd name="T0" fmla="*/ 2907 w 2908"/>
                <a:gd name="T1" fmla="*/ 7 h 8"/>
                <a:gd name="T2" fmla="*/ 0 w 2908"/>
                <a:gd name="T3" fmla="*/ 7 h 8"/>
                <a:gd name="T4" fmla="*/ 0 w 2908"/>
                <a:gd name="T5" fmla="*/ 0 h 8"/>
                <a:gd name="T6" fmla="*/ 2907 w 2908"/>
                <a:gd name="T7" fmla="*/ 0 h 8"/>
                <a:gd name="T8" fmla="*/ 2907 w 2908"/>
                <a:gd name="T9" fmla="*/ 7 h 8"/>
              </a:gdLst>
              <a:ahLst/>
              <a:cxnLst>
                <a:cxn ang="0">
                  <a:pos x="T0" y="T1"/>
                </a:cxn>
                <a:cxn ang="0">
                  <a:pos x="T2" y="T3"/>
                </a:cxn>
                <a:cxn ang="0">
                  <a:pos x="T4" y="T5"/>
                </a:cxn>
                <a:cxn ang="0">
                  <a:pos x="T6" y="T7"/>
                </a:cxn>
                <a:cxn ang="0">
                  <a:pos x="T8" y="T9"/>
                </a:cxn>
              </a:cxnLst>
              <a:rect l="0" t="0" r="r" b="b"/>
              <a:pathLst>
                <a:path w="2908" h="8">
                  <a:moveTo>
                    <a:pt x="2907" y="7"/>
                  </a:moveTo>
                  <a:lnTo>
                    <a:pt x="0" y="7"/>
                  </a:lnTo>
                  <a:lnTo>
                    <a:pt x="0" y="0"/>
                  </a:lnTo>
                  <a:lnTo>
                    <a:pt x="2907" y="0"/>
                  </a:lnTo>
                  <a:lnTo>
                    <a:pt x="2907" y="7"/>
                  </a:lnTo>
                </a:path>
              </a:pathLst>
            </a:custGeom>
            <a:grpFill/>
            <a:ln w="12700">
              <a:miter lim="400000"/>
            </a:ln>
            <a:extLst>
              <a:ext uri="{91240B29-F687-4F45-9708-019B960494DF}">
                <a14:hiddenLine xmlns:a14="http://schemas.microsoft.com/office/drawing/2010/main" w="9525">
                  <a:solidFill>
                    <a:srgbClr val="808080"/>
                  </a:solidFill>
                  <a:round/>
                </a14:hiddenLine>
              </a:ext>
            </a:extLst>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0" i="0" u="none" strike="noStrike" kern="0" cap="none" spc="0" normalizeH="0" baseline="0" noProof="0" dirty="0">
                <a:ln>
                  <a:noFill/>
                </a:ln>
                <a:solidFill>
                  <a:schemeClr val="bg1"/>
                </a:solidFill>
                <a:effectLst/>
                <a:uLnTx/>
                <a:uFillTx/>
                <a:cs typeface="+mn-ea"/>
                <a:sym typeface="+mn-lt"/>
              </a:endParaRPr>
            </a:p>
          </p:txBody>
        </p:sp>
      </p:grpSp>
      <p:grpSp>
        <p:nvGrpSpPr>
          <p:cNvPr id="107" name="Group 88"/>
          <p:cNvGrpSpPr/>
          <p:nvPr/>
        </p:nvGrpSpPr>
        <p:grpSpPr>
          <a:xfrm>
            <a:off x="6299222" y="1984150"/>
            <a:ext cx="1879439" cy="1765393"/>
            <a:chOff x="3396598" y="4580216"/>
            <a:chExt cx="3758878" cy="3538906"/>
          </a:xfrm>
        </p:grpSpPr>
        <p:sp>
          <p:nvSpPr>
            <p:cNvPr id="108" name="Freeform 198"/>
            <p:cNvSpPr>
              <a:spLocks noChangeArrowheads="1"/>
            </p:cNvSpPr>
            <p:nvPr/>
          </p:nvSpPr>
          <p:spPr bwMode="auto">
            <a:xfrm>
              <a:off x="3396598" y="4580216"/>
              <a:ext cx="3758878" cy="2945793"/>
            </a:xfrm>
            <a:custGeom>
              <a:avLst/>
              <a:gdLst>
                <a:gd name="T0" fmla="*/ 6747 w 6765"/>
                <a:gd name="T1" fmla="*/ 647 h 5285"/>
                <a:gd name="T2" fmla="*/ 6747 w 6765"/>
                <a:gd name="T3" fmla="*/ 647 h 5285"/>
                <a:gd name="T4" fmla="*/ 6744 w 6765"/>
                <a:gd name="T5" fmla="*/ 561 h 5285"/>
                <a:gd name="T6" fmla="*/ 5557 w 6765"/>
                <a:gd name="T7" fmla="*/ 561 h 5285"/>
                <a:gd name="T8" fmla="*/ 5578 w 6765"/>
                <a:gd name="T9" fmla="*/ 144 h 5285"/>
                <a:gd name="T10" fmla="*/ 5639 w 6765"/>
                <a:gd name="T11" fmla="*/ 144 h 5285"/>
                <a:gd name="T12" fmla="*/ 5711 w 6765"/>
                <a:gd name="T13" fmla="*/ 72 h 5285"/>
                <a:gd name="T14" fmla="*/ 5639 w 6765"/>
                <a:gd name="T15" fmla="*/ 0 h 5285"/>
                <a:gd name="T16" fmla="*/ 5578 w 6765"/>
                <a:gd name="T17" fmla="*/ 0 h 5285"/>
                <a:gd name="T18" fmla="*/ 3382 w 6765"/>
                <a:gd name="T19" fmla="*/ 0 h 5285"/>
                <a:gd name="T20" fmla="*/ 1187 w 6765"/>
                <a:gd name="T21" fmla="*/ 0 h 5285"/>
                <a:gd name="T22" fmla="*/ 1125 w 6765"/>
                <a:gd name="T23" fmla="*/ 0 h 5285"/>
                <a:gd name="T24" fmla="*/ 1053 w 6765"/>
                <a:gd name="T25" fmla="*/ 72 h 5285"/>
                <a:gd name="T26" fmla="*/ 1125 w 6765"/>
                <a:gd name="T27" fmla="*/ 144 h 5285"/>
                <a:gd name="T28" fmla="*/ 1187 w 6765"/>
                <a:gd name="T29" fmla="*/ 144 h 5285"/>
                <a:gd name="T30" fmla="*/ 1207 w 6765"/>
                <a:gd name="T31" fmla="*/ 561 h 5285"/>
                <a:gd name="T32" fmla="*/ 21 w 6765"/>
                <a:gd name="T33" fmla="*/ 561 h 5285"/>
                <a:gd name="T34" fmla="*/ 17 w 6765"/>
                <a:gd name="T35" fmla="*/ 647 h 5285"/>
                <a:gd name="T36" fmla="*/ 537 w 6765"/>
                <a:gd name="T37" fmla="*/ 1580 h 5285"/>
                <a:gd name="T38" fmla="*/ 906 w 6765"/>
                <a:gd name="T39" fmla="*/ 2264 h 5285"/>
                <a:gd name="T40" fmla="*/ 1655 w 6765"/>
                <a:gd name="T41" fmla="*/ 2264 h 5285"/>
                <a:gd name="T42" fmla="*/ 3037 w 6765"/>
                <a:gd name="T43" fmla="*/ 3345 h 5285"/>
                <a:gd name="T44" fmla="*/ 3037 w 6765"/>
                <a:gd name="T45" fmla="*/ 3837 h 5285"/>
                <a:gd name="T46" fmla="*/ 2979 w 6765"/>
                <a:gd name="T47" fmla="*/ 3837 h 5285"/>
                <a:gd name="T48" fmla="*/ 2979 w 6765"/>
                <a:gd name="T49" fmla="*/ 4313 h 5285"/>
                <a:gd name="T50" fmla="*/ 3037 w 6765"/>
                <a:gd name="T51" fmla="*/ 4313 h 5285"/>
                <a:gd name="T52" fmla="*/ 3037 w 6765"/>
                <a:gd name="T53" fmla="*/ 4613 h 5285"/>
                <a:gd name="T54" fmla="*/ 3016 w 6765"/>
                <a:gd name="T55" fmla="*/ 4613 h 5285"/>
                <a:gd name="T56" fmla="*/ 2845 w 6765"/>
                <a:gd name="T57" fmla="*/ 4784 h 5285"/>
                <a:gd name="T58" fmla="*/ 2845 w 6765"/>
                <a:gd name="T59" fmla="*/ 5113 h 5285"/>
                <a:gd name="T60" fmla="*/ 3016 w 6765"/>
                <a:gd name="T61" fmla="*/ 5284 h 5285"/>
                <a:gd name="T62" fmla="*/ 3037 w 6765"/>
                <a:gd name="T63" fmla="*/ 5284 h 5285"/>
                <a:gd name="T64" fmla="*/ 3727 w 6765"/>
                <a:gd name="T65" fmla="*/ 5284 h 5285"/>
                <a:gd name="T66" fmla="*/ 3748 w 6765"/>
                <a:gd name="T67" fmla="*/ 5284 h 5285"/>
                <a:gd name="T68" fmla="*/ 3919 w 6765"/>
                <a:gd name="T69" fmla="*/ 5113 h 5285"/>
                <a:gd name="T70" fmla="*/ 3919 w 6765"/>
                <a:gd name="T71" fmla="*/ 4784 h 5285"/>
                <a:gd name="T72" fmla="*/ 3748 w 6765"/>
                <a:gd name="T73" fmla="*/ 4613 h 5285"/>
                <a:gd name="T74" fmla="*/ 3727 w 6765"/>
                <a:gd name="T75" fmla="*/ 4613 h 5285"/>
                <a:gd name="T76" fmla="*/ 3727 w 6765"/>
                <a:gd name="T77" fmla="*/ 4313 h 5285"/>
                <a:gd name="T78" fmla="*/ 3786 w 6765"/>
                <a:gd name="T79" fmla="*/ 4313 h 5285"/>
                <a:gd name="T80" fmla="*/ 3786 w 6765"/>
                <a:gd name="T81" fmla="*/ 3837 h 5285"/>
                <a:gd name="T82" fmla="*/ 3727 w 6765"/>
                <a:gd name="T83" fmla="*/ 3837 h 5285"/>
                <a:gd name="T84" fmla="*/ 3727 w 6765"/>
                <a:gd name="T85" fmla="*/ 3345 h 5285"/>
                <a:gd name="T86" fmla="*/ 5109 w 6765"/>
                <a:gd name="T87" fmla="*/ 2264 h 5285"/>
                <a:gd name="T88" fmla="*/ 5858 w 6765"/>
                <a:gd name="T89" fmla="*/ 2264 h 5285"/>
                <a:gd name="T90" fmla="*/ 6227 w 6765"/>
                <a:gd name="T91" fmla="*/ 1580 h 5285"/>
                <a:gd name="T92" fmla="*/ 6747 w 6765"/>
                <a:gd name="T93" fmla="*/ 647 h 5285"/>
                <a:gd name="T94" fmla="*/ 1016 w 6765"/>
                <a:gd name="T95" fmla="*/ 2083 h 5285"/>
                <a:gd name="T96" fmla="*/ 1016 w 6765"/>
                <a:gd name="T97" fmla="*/ 2083 h 5285"/>
                <a:gd name="T98" fmla="*/ 663 w 6765"/>
                <a:gd name="T99" fmla="*/ 1433 h 5285"/>
                <a:gd name="T100" fmla="*/ 629 w 6765"/>
                <a:gd name="T101" fmla="*/ 1423 h 5285"/>
                <a:gd name="T102" fmla="*/ 198 w 6765"/>
                <a:gd name="T103" fmla="*/ 742 h 5285"/>
                <a:gd name="T104" fmla="*/ 1228 w 6765"/>
                <a:gd name="T105" fmla="*/ 742 h 5285"/>
                <a:gd name="T106" fmla="*/ 1566 w 6765"/>
                <a:gd name="T107" fmla="*/ 2083 h 5285"/>
                <a:gd name="T108" fmla="*/ 1016 w 6765"/>
                <a:gd name="T109" fmla="*/ 2083 h 5285"/>
                <a:gd name="T110" fmla="*/ 6135 w 6765"/>
                <a:gd name="T111" fmla="*/ 1423 h 5285"/>
                <a:gd name="T112" fmla="*/ 6135 w 6765"/>
                <a:gd name="T113" fmla="*/ 1423 h 5285"/>
                <a:gd name="T114" fmla="*/ 6101 w 6765"/>
                <a:gd name="T115" fmla="*/ 1433 h 5285"/>
                <a:gd name="T116" fmla="*/ 5749 w 6765"/>
                <a:gd name="T117" fmla="*/ 2083 h 5285"/>
                <a:gd name="T118" fmla="*/ 5198 w 6765"/>
                <a:gd name="T119" fmla="*/ 2083 h 5285"/>
                <a:gd name="T120" fmla="*/ 5537 w 6765"/>
                <a:gd name="T121" fmla="*/ 742 h 5285"/>
                <a:gd name="T122" fmla="*/ 6566 w 6765"/>
                <a:gd name="T123" fmla="*/ 742 h 5285"/>
                <a:gd name="T124" fmla="*/ 6135 w 6765"/>
                <a:gd name="T125" fmla="*/ 1423 h 5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65" h="5285">
                  <a:moveTo>
                    <a:pt x="6747" y="647"/>
                  </a:moveTo>
                  <a:lnTo>
                    <a:pt x="6747" y="647"/>
                  </a:lnTo>
                  <a:cubicBezTo>
                    <a:pt x="6744" y="561"/>
                    <a:pt x="6744" y="561"/>
                    <a:pt x="6744" y="561"/>
                  </a:cubicBezTo>
                  <a:cubicBezTo>
                    <a:pt x="5557" y="561"/>
                    <a:pt x="5557" y="561"/>
                    <a:pt x="5557" y="561"/>
                  </a:cubicBezTo>
                  <a:cubicBezTo>
                    <a:pt x="5571" y="387"/>
                    <a:pt x="5578" y="243"/>
                    <a:pt x="5578" y="144"/>
                  </a:cubicBezTo>
                  <a:cubicBezTo>
                    <a:pt x="5639" y="144"/>
                    <a:pt x="5639" y="144"/>
                    <a:pt x="5639" y="144"/>
                  </a:cubicBezTo>
                  <a:cubicBezTo>
                    <a:pt x="5680" y="144"/>
                    <a:pt x="5711" y="113"/>
                    <a:pt x="5711" y="72"/>
                  </a:cubicBezTo>
                  <a:cubicBezTo>
                    <a:pt x="5711" y="31"/>
                    <a:pt x="5680" y="0"/>
                    <a:pt x="5639" y="0"/>
                  </a:cubicBezTo>
                  <a:cubicBezTo>
                    <a:pt x="5578" y="0"/>
                    <a:pt x="5578" y="0"/>
                    <a:pt x="5578" y="0"/>
                  </a:cubicBezTo>
                  <a:cubicBezTo>
                    <a:pt x="3382" y="0"/>
                    <a:pt x="3382" y="0"/>
                    <a:pt x="3382" y="0"/>
                  </a:cubicBezTo>
                  <a:cubicBezTo>
                    <a:pt x="1187" y="0"/>
                    <a:pt x="1187" y="0"/>
                    <a:pt x="1187" y="0"/>
                  </a:cubicBezTo>
                  <a:cubicBezTo>
                    <a:pt x="1125" y="0"/>
                    <a:pt x="1125" y="0"/>
                    <a:pt x="1125" y="0"/>
                  </a:cubicBezTo>
                  <a:cubicBezTo>
                    <a:pt x="1084" y="0"/>
                    <a:pt x="1053" y="31"/>
                    <a:pt x="1053" y="72"/>
                  </a:cubicBezTo>
                  <a:cubicBezTo>
                    <a:pt x="1053" y="113"/>
                    <a:pt x="1084" y="144"/>
                    <a:pt x="1125" y="144"/>
                  </a:cubicBezTo>
                  <a:cubicBezTo>
                    <a:pt x="1187" y="144"/>
                    <a:pt x="1187" y="144"/>
                    <a:pt x="1187" y="144"/>
                  </a:cubicBezTo>
                  <a:cubicBezTo>
                    <a:pt x="1187" y="243"/>
                    <a:pt x="1194" y="387"/>
                    <a:pt x="1207" y="561"/>
                  </a:cubicBezTo>
                  <a:cubicBezTo>
                    <a:pt x="21" y="561"/>
                    <a:pt x="21" y="561"/>
                    <a:pt x="21" y="561"/>
                  </a:cubicBezTo>
                  <a:cubicBezTo>
                    <a:pt x="17" y="647"/>
                    <a:pt x="17" y="647"/>
                    <a:pt x="17" y="647"/>
                  </a:cubicBezTo>
                  <a:cubicBezTo>
                    <a:pt x="0" y="896"/>
                    <a:pt x="92" y="1402"/>
                    <a:pt x="537" y="1580"/>
                  </a:cubicBezTo>
                  <a:cubicBezTo>
                    <a:pt x="906" y="2264"/>
                    <a:pt x="906" y="2264"/>
                    <a:pt x="906" y="2264"/>
                  </a:cubicBezTo>
                  <a:cubicBezTo>
                    <a:pt x="1655" y="2264"/>
                    <a:pt x="1655" y="2264"/>
                    <a:pt x="1655" y="2264"/>
                  </a:cubicBezTo>
                  <a:cubicBezTo>
                    <a:pt x="1925" y="2791"/>
                    <a:pt x="2356" y="3232"/>
                    <a:pt x="3037" y="3345"/>
                  </a:cubicBezTo>
                  <a:cubicBezTo>
                    <a:pt x="3037" y="3837"/>
                    <a:pt x="3037" y="3837"/>
                    <a:pt x="3037" y="3837"/>
                  </a:cubicBezTo>
                  <a:cubicBezTo>
                    <a:pt x="2979" y="3837"/>
                    <a:pt x="2979" y="3837"/>
                    <a:pt x="2979" y="3837"/>
                  </a:cubicBezTo>
                  <a:cubicBezTo>
                    <a:pt x="2979" y="3837"/>
                    <a:pt x="2814" y="4097"/>
                    <a:pt x="2979" y="4313"/>
                  </a:cubicBezTo>
                  <a:cubicBezTo>
                    <a:pt x="3037" y="4313"/>
                    <a:pt x="3037" y="4313"/>
                    <a:pt x="3037" y="4313"/>
                  </a:cubicBezTo>
                  <a:cubicBezTo>
                    <a:pt x="3037" y="4613"/>
                    <a:pt x="3037" y="4613"/>
                    <a:pt x="3037" y="4613"/>
                  </a:cubicBezTo>
                  <a:cubicBezTo>
                    <a:pt x="3016" y="4613"/>
                    <a:pt x="3016" y="4613"/>
                    <a:pt x="3016" y="4613"/>
                  </a:cubicBezTo>
                  <a:cubicBezTo>
                    <a:pt x="2924" y="4613"/>
                    <a:pt x="2845" y="4689"/>
                    <a:pt x="2845" y="4784"/>
                  </a:cubicBezTo>
                  <a:cubicBezTo>
                    <a:pt x="2845" y="5113"/>
                    <a:pt x="2845" y="5113"/>
                    <a:pt x="2845" y="5113"/>
                  </a:cubicBezTo>
                  <a:cubicBezTo>
                    <a:pt x="2845" y="5208"/>
                    <a:pt x="2924" y="5284"/>
                    <a:pt x="3016" y="5284"/>
                  </a:cubicBezTo>
                  <a:cubicBezTo>
                    <a:pt x="3037" y="5284"/>
                    <a:pt x="3037" y="5284"/>
                    <a:pt x="3037" y="5284"/>
                  </a:cubicBezTo>
                  <a:cubicBezTo>
                    <a:pt x="3727" y="5284"/>
                    <a:pt x="3727" y="5284"/>
                    <a:pt x="3727" y="5284"/>
                  </a:cubicBezTo>
                  <a:cubicBezTo>
                    <a:pt x="3748" y="5284"/>
                    <a:pt x="3748" y="5284"/>
                    <a:pt x="3748" y="5284"/>
                  </a:cubicBezTo>
                  <a:cubicBezTo>
                    <a:pt x="3841" y="5284"/>
                    <a:pt x="3919" y="5208"/>
                    <a:pt x="3919" y="5113"/>
                  </a:cubicBezTo>
                  <a:cubicBezTo>
                    <a:pt x="3919" y="4784"/>
                    <a:pt x="3919" y="4784"/>
                    <a:pt x="3919" y="4784"/>
                  </a:cubicBezTo>
                  <a:cubicBezTo>
                    <a:pt x="3919" y="4689"/>
                    <a:pt x="3841" y="4613"/>
                    <a:pt x="3748" y="4613"/>
                  </a:cubicBezTo>
                  <a:cubicBezTo>
                    <a:pt x="3727" y="4613"/>
                    <a:pt x="3727" y="4613"/>
                    <a:pt x="3727" y="4613"/>
                  </a:cubicBezTo>
                  <a:cubicBezTo>
                    <a:pt x="3727" y="4313"/>
                    <a:pt x="3727" y="4313"/>
                    <a:pt x="3727" y="4313"/>
                  </a:cubicBezTo>
                  <a:cubicBezTo>
                    <a:pt x="3786" y="4313"/>
                    <a:pt x="3786" y="4313"/>
                    <a:pt x="3786" y="4313"/>
                  </a:cubicBezTo>
                  <a:cubicBezTo>
                    <a:pt x="3950" y="4097"/>
                    <a:pt x="3786" y="3837"/>
                    <a:pt x="3786" y="3837"/>
                  </a:cubicBezTo>
                  <a:cubicBezTo>
                    <a:pt x="3727" y="3837"/>
                    <a:pt x="3727" y="3837"/>
                    <a:pt x="3727" y="3837"/>
                  </a:cubicBezTo>
                  <a:cubicBezTo>
                    <a:pt x="3727" y="3345"/>
                    <a:pt x="3727" y="3345"/>
                    <a:pt x="3727" y="3345"/>
                  </a:cubicBezTo>
                  <a:cubicBezTo>
                    <a:pt x="4408" y="3232"/>
                    <a:pt x="4839" y="2791"/>
                    <a:pt x="5109" y="2264"/>
                  </a:cubicBezTo>
                  <a:cubicBezTo>
                    <a:pt x="5858" y="2264"/>
                    <a:pt x="5858" y="2264"/>
                    <a:pt x="5858" y="2264"/>
                  </a:cubicBezTo>
                  <a:cubicBezTo>
                    <a:pt x="6227" y="1580"/>
                    <a:pt x="6227" y="1580"/>
                    <a:pt x="6227" y="1580"/>
                  </a:cubicBezTo>
                  <a:cubicBezTo>
                    <a:pt x="6672" y="1402"/>
                    <a:pt x="6764" y="896"/>
                    <a:pt x="6747" y="647"/>
                  </a:cubicBezTo>
                  <a:close/>
                  <a:moveTo>
                    <a:pt x="1016" y="2083"/>
                  </a:moveTo>
                  <a:lnTo>
                    <a:pt x="1016" y="2083"/>
                  </a:lnTo>
                  <a:cubicBezTo>
                    <a:pt x="663" y="1433"/>
                    <a:pt x="663" y="1433"/>
                    <a:pt x="663" y="1433"/>
                  </a:cubicBezTo>
                  <a:cubicBezTo>
                    <a:pt x="629" y="1423"/>
                    <a:pt x="629" y="1423"/>
                    <a:pt x="629" y="1423"/>
                  </a:cubicBezTo>
                  <a:cubicBezTo>
                    <a:pt x="270" y="1297"/>
                    <a:pt x="205" y="913"/>
                    <a:pt x="198" y="742"/>
                  </a:cubicBezTo>
                  <a:cubicBezTo>
                    <a:pt x="1228" y="742"/>
                    <a:pt x="1228" y="742"/>
                    <a:pt x="1228" y="742"/>
                  </a:cubicBezTo>
                  <a:cubicBezTo>
                    <a:pt x="1272" y="1136"/>
                    <a:pt x="1368" y="1631"/>
                    <a:pt x="1566" y="2083"/>
                  </a:cubicBezTo>
                  <a:lnTo>
                    <a:pt x="1016" y="2083"/>
                  </a:lnTo>
                  <a:close/>
                  <a:moveTo>
                    <a:pt x="6135" y="1423"/>
                  </a:moveTo>
                  <a:lnTo>
                    <a:pt x="6135" y="1423"/>
                  </a:lnTo>
                  <a:cubicBezTo>
                    <a:pt x="6101" y="1433"/>
                    <a:pt x="6101" y="1433"/>
                    <a:pt x="6101" y="1433"/>
                  </a:cubicBezTo>
                  <a:cubicBezTo>
                    <a:pt x="5749" y="2083"/>
                    <a:pt x="5749" y="2083"/>
                    <a:pt x="5749" y="2083"/>
                  </a:cubicBezTo>
                  <a:cubicBezTo>
                    <a:pt x="5198" y="2083"/>
                    <a:pt x="5198" y="2083"/>
                    <a:pt x="5198" y="2083"/>
                  </a:cubicBezTo>
                  <a:cubicBezTo>
                    <a:pt x="5396" y="1631"/>
                    <a:pt x="5492" y="1136"/>
                    <a:pt x="5537" y="742"/>
                  </a:cubicBezTo>
                  <a:cubicBezTo>
                    <a:pt x="6566" y="742"/>
                    <a:pt x="6566" y="742"/>
                    <a:pt x="6566" y="742"/>
                  </a:cubicBezTo>
                  <a:cubicBezTo>
                    <a:pt x="6559" y="913"/>
                    <a:pt x="6498" y="1297"/>
                    <a:pt x="6135" y="1423"/>
                  </a:cubicBezTo>
                  <a:close/>
                </a:path>
              </a:pathLst>
            </a:custGeom>
            <a:solidFill>
              <a:srgbClr val="328FC1"/>
            </a:solidFill>
            <a:ln w="12700">
              <a:miter lim="400000"/>
            </a:ln>
            <a:extLst>
              <a:ext uri="{91240B29-F687-4F45-9708-019B960494DF}">
                <a14:hiddenLine xmlns:a14="http://schemas.microsoft.com/office/drawing/2010/main" w="9525">
                  <a:solidFill>
                    <a:srgbClr val="808080"/>
                  </a:solidFill>
                  <a:round/>
                </a14:hiddenLine>
              </a:ext>
            </a:extLst>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0" i="0" u="none" strike="noStrike" kern="0" cap="none" spc="0" normalizeH="0" baseline="0" noProof="0" dirty="0">
                <a:ln>
                  <a:noFill/>
                </a:ln>
                <a:solidFill>
                  <a:schemeClr val="bg1"/>
                </a:solidFill>
                <a:effectLst/>
                <a:uLnTx/>
                <a:uFillTx/>
                <a:cs typeface="+mn-ea"/>
                <a:sym typeface="+mn-lt"/>
              </a:endParaRPr>
            </a:p>
          </p:txBody>
        </p:sp>
        <p:grpSp>
          <p:nvGrpSpPr>
            <p:cNvPr id="109" name="Group 90"/>
            <p:cNvGrpSpPr/>
            <p:nvPr/>
          </p:nvGrpSpPr>
          <p:grpSpPr>
            <a:xfrm>
              <a:off x="4427817" y="7533423"/>
              <a:ext cx="1698914" cy="585699"/>
              <a:chOff x="4427817" y="7533423"/>
              <a:chExt cx="1698914" cy="585699"/>
            </a:xfrm>
          </p:grpSpPr>
          <p:sp>
            <p:nvSpPr>
              <p:cNvPr id="112" name="Freeform 204"/>
              <p:cNvSpPr>
                <a:spLocks noChangeArrowheads="1"/>
              </p:cNvSpPr>
              <p:nvPr/>
            </p:nvSpPr>
            <p:spPr bwMode="auto">
              <a:xfrm>
                <a:off x="4427817" y="7533423"/>
                <a:ext cx="1698914" cy="585699"/>
              </a:xfrm>
              <a:custGeom>
                <a:avLst/>
                <a:gdLst>
                  <a:gd name="T0" fmla="*/ 3036 w 3072"/>
                  <a:gd name="T1" fmla="*/ 143 h 1078"/>
                  <a:gd name="T2" fmla="*/ 3036 w 3072"/>
                  <a:gd name="T3" fmla="*/ 143 h 1078"/>
                  <a:gd name="T4" fmla="*/ 3071 w 3072"/>
                  <a:gd name="T5" fmla="*/ 92 h 1078"/>
                  <a:gd name="T6" fmla="*/ 3071 w 3072"/>
                  <a:gd name="T7" fmla="*/ 51 h 1078"/>
                  <a:gd name="T8" fmla="*/ 3036 w 3072"/>
                  <a:gd name="T9" fmla="*/ 0 h 1078"/>
                  <a:gd name="T10" fmla="*/ 34 w 3072"/>
                  <a:gd name="T11" fmla="*/ 0 h 1078"/>
                  <a:gd name="T12" fmla="*/ 0 w 3072"/>
                  <a:gd name="T13" fmla="*/ 51 h 1078"/>
                  <a:gd name="T14" fmla="*/ 0 w 3072"/>
                  <a:gd name="T15" fmla="*/ 92 h 1078"/>
                  <a:gd name="T16" fmla="*/ 34 w 3072"/>
                  <a:gd name="T17" fmla="*/ 143 h 1078"/>
                  <a:gd name="T18" fmla="*/ 82 w 3072"/>
                  <a:gd name="T19" fmla="*/ 143 h 1078"/>
                  <a:gd name="T20" fmla="*/ 82 w 3072"/>
                  <a:gd name="T21" fmla="*/ 933 h 1078"/>
                  <a:gd name="T22" fmla="*/ 34 w 3072"/>
                  <a:gd name="T23" fmla="*/ 933 h 1078"/>
                  <a:gd name="T24" fmla="*/ 0 w 3072"/>
                  <a:gd name="T25" fmla="*/ 984 h 1078"/>
                  <a:gd name="T26" fmla="*/ 0 w 3072"/>
                  <a:gd name="T27" fmla="*/ 1025 h 1078"/>
                  <a:gd name="T28" fmla="*/ 34 w 3072"/>
                  <a:gd name="T29" fmla="*/ 1077 h 1078"/>
                  <a:gd name="T30" fmla="*/ 3036 w 3072"/>
                  <a:gd name="T31" fmla="*/ 1077 h 1078"/>
                  <a:gd name="T32" fmla="*/ 3071 w 3072"/>
                  <a:gd name="T33" fmla="*/ 1025 h 1078"/>
                  <a:gd name="T34" fmla="*/ 3071 w 3072"/>
                  <a:gd name="T35" fmla="*/ 984 h 1078"/>
                  <a:gd name="T36" fmla="*/ 3036 w 3072"/>
                  <a:gd name="T37" fmla="*/ 933 h 1078"/>
                  <a:gd name="T38" fmla="*/ 2989 w 3072"/>
                  <a:gd name="T39" fmla="*/ 933 h 1078"/>
                  <a:gd name="T40" fmla="*/ 2989 w 3072"/>
                  <a:gd name="T41" fmla="*/ 143 h 1078"/>
                  <a:gd name="T42" fmla="*/ 3036 w 3072"/>
                  <a:gd name="T43" fmla="*/ 143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2" h="1078">
                    <a:moveTo>
                      <a:pt x="3036" y="143"/>
                    </a:moveTo>
                    <a:lnTo>
                      <a:pt x="3036" y="143"/>
                    </a:lnTo>
                    <a:cubicBezTo>
                      <a:pt x="3057" y="143"/>
                      <a:pt x="3071" y="119"/>
                      <a:pt x="3071" y="92"/>
                    </a:cubicBezTo>
                    <a:cubicBezTo>
                      <a:pt x="3071" y="51"/>
                      <a:pt x="3071" y="51"/>
                      <a:pt x="3071" y="51"/>
                    </a:cubicBezTo>
                    <a:cubicBezTo>
                      <a:pt x="3071" y="24"/>
                      <a:pt x="3057" y="0"/>
                      <a:pt x="3036" y="0"/>
                    </a:cubicBezTo>
                    <a:cubicBezTo>
                      <a:pt x="34" y="0"/>
                      <a:pt x="34" y="0"/>
                      <a:pt x="34" y="0"/>
                    </a:cubicBezTo>
                    <a:cubicBezTo>
                      <a:pt x="13" y="0"/>
                      <a:pt x="0" y="24"/>
                      <a:pt x="0" y="51"/>
                    </a:cubicBezTo>
                    <a:cubicBezTo>
                      <a:pt x="0" y="92"/>
                      <a:pt x="0" y="92"/>
                      <a:pt x="0" y="92"/>
                    </a:cubicBezTo>
                    <a:cubicBezTo>
                      <a:pt x="0" y="119"/>
                      <a:pt x="13" y="143"/>
                      <a:pt x="34" y="143"/>
                    </a:cubicBezTo>
                    <a:cubicBezTo>
                      <a:pt x="82" y="143"/>
                      <a:pt x="82" y="143"/>
                      <a:pt x="82" y="143"/>
                    </a:cubicBezTo>
                    <a:cubicBezTo>
                      <a:pt x="82" y="933"/>
                      <a:pt x="82" y="933"/>
                      <a:pt x="82" y="933"/>
                    </a:cubicBezTo>
                    <a:cubicBezTo>
                      <a:pt x="34" y="933"/>
                      <a:pt x="34" y="933"/>
                      <a:pt x="34" y="933"/>
                    </a:cubicBezTo>
                    <a:cubicBezTo>
                      <a:pt x="13" y="933"/>
                      <a:pt x="0" y="957"/>
                      <a:pt x="0" y="984"/>
                    </a:cubicBezTo>
                    <a:cubicBezTo>
                      <a:pt x="0" y="1025"/>
                      <a:pt x="0" y="1025"/>
                      <a:pt x="0" y="1025"/>
                    </a:cubicBezTo>
                    <a:cubicBezTo>
                      <a:pt x="0" y="1053"/>
                      <a:pt x="13" y="1077"/>
                      <a:pt x="34" y="1077"/>
                    </a:cubicBezTo>
                    <a:cubicBezTo>
                      <a:pt x="3036" y="1077"/>
                      <a:pt x="3036" y="1077"/>
                      <a:pt x="3036" y="1077"/>
                    </a:cubicBezTo>
                    <a:cubicBezTo>
                      <a:pt x="3057" y="1077"/>
                      <a:pt x="3071" y="1053"/>
                      <a:pt x="3071" y="1025"/>
                    </a:cubicBezTo>
                    <a:cubicBezTo>
                      <a:pt x="3071" y="984"/>
                      <a:pt x="3071" y="984"/>
                      <a:pt x="3071" y="984"/>
                    </a:cubicBezTo>
                    <a:cubicBezTo>
                      <a:pt x="3071" y="957"/>
                      <a:pt x="3057" y="933"/>
                      <a:pt x="3036" y="933"/>
                    </a:cubicBezTo>
                    <a:cubicBezTo>
                      <a:pt x="2989" y="933"/>
                      <a:pt x="2989" y="933"/>
                      <a:pt x="2989" y="933"/>
                    </a:cubicBezTo>
                    <a:cubicBezTo>
                      <a:pt x="2989" y="143"/>
                      <a:pt x="2989" y="143"/>
                      <a:pt x="2989" y="143"/>
                    </a:cubicBezTo>
                    <a:lnTo>
                      <a:pt x="3036" y="143"/>
                    </a:lnTo>
                  </a:path>
                </a:pathLst>
              </a:custGeom>
              <a:solidFill>
                <a:srgbClr val="328FC1"/>
              </a:solidFill>
              <a:ln w="12700">
                <a:miter lim="400000"/>
              </a:ln>
              <a:extLst>
                <a:ext uri="{91240B29-F687-4F45-9708-019B960494DF}">
                  <a14:hiddenLine xmlns:a14="http://schemas.microsoft.com/office/drawing/2010/main" w="9525">
                    <a:solidFill>
                      <a:srgbClr val="808080"/>
                    </a:solidFill>
                    <a:round/>
                  </a14:hiddenLine>
                </a:ext>
              </a:extLst>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0" i="0" u="none" strike="noStrike" kern="0" cap="none" spc="0" normalizeH="0" baseline="0" noProof="0" dirty="0">
                  <a:ln>
                    <a:noFill/>
                  </a:ln>
                  <a:solidFill>
                    <a:schemeClr val="bg1"/>
                  </a:solidFill>
                  <a:effectLst/>
                  <a:uLnTx/>
                  <a:uFillTx/>
                  <a:cs typeface="+mn-ea"/>
                  <a:sym typeface="+mn-lt"/>
                </a:endParaRPr>
              </a:p>
            </p:txBody>
          </p:sp>
          <p:sp>
            <p:nvSpPr>
              <p:cNvPr id="113" name="Freeform 205"/>
              <p:cNvSpPr>
                <a:spLocks noChangeArrowheads="1"/>
              </p:cNvSpPr>
              <p:nvPr/>
            </p:nvSpPr>
            <p:spPr bwMode="auto">
              <a:xfrm>
                <a:off x="4798758" y="7614976"/>
                <a:ext cx="952084" cy="425064"/>
              </a:xfrm>
              <a:custGeom>
                <a:avLst/>
                <a:gdLst>
                  <a:gd name="T0" fmla="*/ 1738 w 1739"/>
                  <a:gd name="T1" fmla="*/ 790 h 791"/>
                  <a:gd name="T2" fmla="*/ 0 w 1739"/>
                  <a:gd name="T3" fmla="*/ 790 h 791"/>
                  <a:gd name="T4" fmla="*/ 0 w 1739"/>
                  <a:gd name="T5" fmla="*/ 0 h 791"/>
                  <a:gd name="T6" fmla="*/ 1738 w 1739"/>
                  <a:gd name="T7" fmla="*/ 0 h 791"/>
                  <a:gd name="T8" fmla="*/ 1738 w 1739"/>
                  <a:gd name="T9" fmla="*/ 790 h 791"/>
                </a:gdLst>
                <a:ahLst/>
                <a:cxnLst>
                  <a:cxn ang="0">
                    <a:pos x="T0" y="T1"/>
                  </a:cxn>
                  <a:cxn ang="0">
                    <a:pos x="T2" y="T3"/>
                  </a:cxn>
                  <a:cxn ang="0">
                    <a:pos x="T4" y="T5"/>
                  </a:cxn>
                  <a:cxn ang="0">
                    <a:pos x="T6" y="T7"/>
                  </a:cxn>
                  <a:cxn ang="0">
                    <a:pos x="T8" y="T9"/>
                  </a:cxn>
                </a:cxnLst>
                <a:rect l="0" t="0" r="r" b="b"/>
                <a:pathLst>
                  <a:path w="1739" h="791">
                    <a:moveTo>
                      <a:pt x="1738" y="790"/>
                    </a:moveTo>
                    <a:lnTo>
                      <a:pt x="0" y="790"/>
                    </a:lnTo>
                    <a:lnTo>
                      <a:pt x="0" y="0"/>
                    </a:lnTo>
                    <a:lnTo>
                      <a:pt x="1738" y="0"/>
                    </a:lnTo>
                    <a:lnTo>
                      <a:pt x="1738" y="790"/>
                    </a:lnTo>
                  </a:path>
                </a:pathLst>
              </a:custGeom>
              <a:solidFill>
                <a:srgbClr val="328FC1"/>
              </a:solidFill>
              <a:ln w="12700">
                <a:miter lim="400000"/>
              </a:ln>
              <a:extLst>
                <a:ext uri="{91240B29-F687-4F45-9708-019B960494DF}">
                  <a14:hiddenLine xmlns:a14="http://schemas.microsoft.com/office/drawing/2010/main" w="9525">
                    <a:solidFill>
                      <a:srgbClr val="808080"/>
                    </a:solidFill>
                    <a:round/>
                  </a14:hiddenLine>
                </a:ext>
              </a:extLst>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0" i="0" u="none" strike="noStrike" kern="0" cap="none" spc="0" normalizeH="0" baseline="0" noProof="0" dirty="0">
                  <a:ln>
                    <a:noFill/>
                  </a:ln>
                  <a:solidFill>
                    <a:schemeClr val="bg1"/>
                  </a:solidFill>
                  <a:effectLst/>
                  <a:uLnTx/>
                  <a:uFillTx/>
                  <a:cs typeface="+mn-ea"/>
                  <a:sym typeface="+mn-lt"/>
                </a:endParaRPr>
              </a:p>
            </p:txBody>
          </p:sp>
        </p:grpSp>
        <p:sp>
          <p:nvSpPr>
            <p:cNvPr id="110" name="Freeform 206"/>
            <p:cNvSpPr>
              <a:spLocks noChangeArrowheads="1"/>
            </p:cNvSpPr>
            <p:nvPr/>
          </p:nvSpPr>
          <p:spPr bwMode="auto">
            <a:xfrm>
              <a:off x="4472330" y="7614976"/>
              <a:ext cx="1604942" cy="0"/>
            </a:xfrm>
            <a:custGeom>
              <a:avLst/>
              <a:gdLst>
                <a:gd name="T0" fmla="*/ 2907 w 2908"/>
                <a:gd name="T1" fmla="*/ 28 h 29"/>
                <a:gd name="T2" fmla="*/ 0 w 2908"/>
                <a:gd name="T3" fmla="*/ 28 h 29"/>
                <a:gd name="T4" fmla="*/ 0 w 2908"/>
                <a:gd name="T5" fmla="*/ 0 h 29"/>
                <a:gd name="T6" fmla="*/ 2907 w 2908"/>
                <a:gd name="T7" fmla="*/ 0 h 29"/>
                <a:gd name="T8" fmla="*/ 2907 w 2908"/>
                <a:gd name="T9" fmla="*/ 28 h 29"/>
              </a:gdLst>
              <a:ahLst/>
              <a:cxnLst>
                <a:cxn ang="0">
                  <a:pos x="T0" y="T1"/>
                </a:cxn>
                <a:cxn ang="0">
                  <a:pos x="T2" y="T3"/>
                </a:cxn>
                <a:cxn ang="0">
                  <a:pos x="T4" y="T5"/>
                </a:cxn>
                <a:cxn ang="0">
                  <a:pos x="T6" y="T7"/>
                </a:cxn>
                <a:cxn ang="0">
                  <a:pos x="T8" y="T9"/>
                </a:cxn>
              </a:cxnLst>
              <a:rect l="0" t="0" r="r" b="b"/>
              <a:pathLst>
                <a:path w="2908" h="29">
                  <a:moveTo>
                    <a:pt x="2907" y="28"/>
                  </a:moveTo>
                  <a:lnTo>
                    <a:pt x="0" y="28"/>
                  </a:lnTo>
                  <a:lnTo>
                    <a:pt x="0" y="0"/>
                  </a:lnTo>
                  <a:lnTo>
                    <a:pt x="2907" y="0"/>
                  </a:lnTo>
                  <a:lnTo>
                    <a:pt x="2907" y="28"/>
                  </a:lnTo>
                </a:path>
              </a:pathLst>
            </a:custGeom>
            <a:solidFill>
              <a:srgbClr val="328FC1"/>
            </a:solidFill>
            <a:ln w="12700">
              <a:miter lim="400000"/>
            </a:ln>
            <a:extLst>
              <a:ext uri="{91240B29-F687-4F45-9708-019B960494DF}">
                <a14:hiddenLine xmlns:a14="http://schemas.microsoft.com/office/drawing/2010/main" w="9525">
                  <a:solidFill>
                    <a:srgbClr val="808080"/>
                  </a:solidFill>
                  <a:round/>
                </a14:hiddenLine>
              </a:ext>
            </a:extLst>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0" i="0" u="none" strike="noStrike" kern="0" cap="none" spc="0" normalizeH="0" baseline="0" noProof="0" dirty="0">
                <a:ln>
                  <a:noFill/>
                </a:ln>
                <a:solidFill>
                  <a:schemeClr val="bg1"/>
                </a:solidFill>
                <a:effectLst/>
                <a:uLnTx/>
                <a:uFillTx/>
                <a:cs typeface="+mn-ea"/>
                <a:sym typeface="+mn-lt"/>
              </a:endParaRPr>
            </a:p>
          </p:txBody>
        </p:sp>
        <p:sp>
          <p:nvSpPr>
            <p:cNvPr id="111" name="Freeform 207"/>
            <p:cNvSpPr>
              <a:spLocks noChangeArrowheads="1"/>
            </p:cNvSpPr>
            <p:nvPr/>
          </p:nvSpPr>
          <p:spPr bwMode="auto">
            <a:xfrm>
              <a:off x="4472330" y="8052397"/>
              <a:ext cx="1604942" cy="0"/>
            </a:xfrm>
            <a:custGeom>
              <a:avLst/>
              <a:gdLst>
                <a:gd name="T0" fmla="*/ 2907 w 2908"/>
                <a:gd name="T1" fmla="*/ 7 h 8"/>
                <a:gd name="T2" fmla="*/ 0 w 2908"/>
                <a:gd name="T3" fmla="*/ 7 h 8"/>
                <a:gd name="T4" fmla="*/ 0 w 2908"/>
                <a:gd name="T5" fmla="*/ 0 h 8"/>
                <a:gd name="T6" fmla="*/ 2907 w 2908"/>
                <a:gd name="T7" fmla="*/ 0 h 8"/>
                <a:gd name="T8" fmla="*/ 2907 w 2908"/>
                <a:gd name="T9" fmla="*/ 7 h 8"/>
              </a:gdLst>
              <a:ahLst/>
              <a:cxnLst>
                <a:cxn ang="0">
                  <a:pos x="T0" y="T1"/>
                </a:cxn>
                <a:cxn ang="0">
                  <a:pos x="T2" y="T3"/>
                </a:cxn>
                <a:cxn ang="0">
                  <a:pos x="T4" y="T5"/>
                </a:cxn>
                <a:cxn ang="0">
                  <a:pos x="T6" y="T7"/>
                </a:cxn>
                <a:cxn ang="0">
                  <a:pos x="T8" y="T9"/>
                </a:cxn>
              </a:cxnLst>
              <a:rect l="0" t="0" r="r" b="b"/>
              <a:pathLst>
                <a:path w="2908" h="8">
                  <a:moveTo>
                    <a:pt x="2907" y="7"/>
                  </a:moveTo>
                  <a:lnTo>
                    <a:pt x="0" y="7"/>
                  </a:lnTo>
                  <a:lnTo>
                    <a:pt x="0" y="0"/>
                  </a:lnTo>
                  <a:lnTo>
                    <a:pt x="2907" y="0"/>
                  </a:lnTo>
                  <a:lnTo>
                    <a:pt x="2907" y="7"/>
                  </a:lnTo>
                </a:path>
              </a:pathLst>
            </a:custGeom>
            <a:solidFill>
              <a:srgbClr val="328FC1"/>
            </a:solidFill>
            <a:ln w="12700">
              <a:miter lim="400000"/>
            </a:ln>
            <a:extLst>
              <a:ext uri="{91240B29-F687-4F45-9708-019B960494DF}">
                <a14:hiddenLine xmlns:a14="http://schemas.microsoft.com/office/drawing/2010/main" w="9525">
                  <a:solidFill>
                    <a:srgbClr val="808080"/>
                  </a:solidFill>
                  <a:round/>
                </a14:hiddenLine>
              </a:ext>
            </a:extLst>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0" i="0" u="none" strike="noStrike" kern="0" cap="none" spc="0" normalizeH="0" baseline="0" noProof="0" dirty="0">
                <a:ln>
                  <a:noFill/>
                </a:ln>
                <a:solidFill>
                  <a:schemeClr val="bg1"/>
                </a:solidFill>
                <a:effectLst/>
                <a:uLnTx/>
                <a:uFillTx/>
                <a:cs typeface="+mn-ea"/>
                <a:sym typeface="+mn-lt"/>
              </a:endParaRPr>
            </a:p>
          </p:txBody>
        </p:sp>
      </p:grpSp>
      <p:grpSp>
        <p:nvGrpSpPr>
          <p:cNvPr id="114" name="Group 95"/>
          <p:cNvGrpSpPr/>
          <p:nvPr/>
        </p:nvGrpSpPr>
        <p:grpSpPr>
          <a:xfrm>
            <a:off x="8549552" y="1984150"/>
            <a:ext cx="1879439" cy="1765393"/>
            <a:chOff x="3396598" y="4580216"/>
            <a:chExt cx="3758878" cy="3538906"/>
          </a:xfrm>
        </p:grpSpPr>
        <p:sp>
          <p:nvSpPr>
            <p:cNvPr id="115" name="Freeform 198"/>
            <p:cNvSpPr>
              <a:spLocks noChangeArrowheads="1"/>
            </p:cNvSpPr>
            <p:nvPr/>
          </p:nvSpPr>
          <p:spPr bwMode="auto">
            <a:xfrm>
              <a:off x="3396598" y="4580216"/>
              <a:ext cx="3758878" cy="2945793"/>
            </a:xfrm>
            <a:custGeom>
              <a:avLst/>
              <a:gdLst>
                <a:gd name="T0" fmla="*/ 6747 w 6765"/>
                <a:gd name="T1" fmla="*/ 647 h 5285"/>
                <a:gd name="T2" fmla="*/ 6747 w 6765"/>
                <a:gd name="T3" fmla="*/ 647 h 5285"/>
                <a:gd name="T4" fmla="*/ 6744 w 6765"/>
                <a:gd name="T5" fmla="*/ 561 h 5285"/>
                <a:gd name="T6" fmla="*/ 5557 w 6765"/>
                <a:gd name="T7" fmla="*/ 561 h 5285"/>
                <a:gd name="T8" fmla="*/ 5578 w 6765"/>
                <a:gd name="T9" fmla="*/ 144 h 5285"/>
                <a:gd name="T10" fmla="*/ 5639 w 6765"/>
                <a:gd name="T11" fmla="*/ 144 h 5285"/>
                <a:gd name="T12" fmla="*/ 5711 w 6765"/>
                <a:gd name="T13" fmla="*/ 72 h 5285"/>
                <a:gd name="T14" fmla="*/ 5639 w 6765"/>
                <a:gd name="T15" fmla="*/ 0 h 5285"/>
                <a:gd name="T16" fmla="*/ 5578 w 6765"/>
                <a:gd name="T17" fmla="*/ 0 h 5285"/>
                <a:gd name="T18" fmla="*/ 3382 w 6765"/>
                <a:gd name="T19" fmla="*/ 0 h 5285"/>
                <a:gd name="T20" fmla="*/ 1187 w 6765"/>
                <a:gd name="T21" fmla="*/ 0 h 5285"/>
                <a:gd name="T22" fmla="*/ 1125 w 6765"/>
                <a:gd name="T23" fmla="*/ 0 h 5285"/>
                <a:gd name="T24" fmla="*/ 1053 w 6765"/>
                <a:gd name="T25" fmla="*/ 72 h 5285"/>
                <a:gd name="T26" fmla="*/ 1125 w 6765"/>
                <a:gd name="T27" fmla="*/ 144 h 5285"/>
                <a:gd name="T28" fmla="*/ 1187 w 6765"/>
                <a:gd name="T29" fmla="*/ 144 h 5285"/>
                <a:gd name="T30" fmla="*/ 1207 w 6765"/>
                <a:gd name="T31" fmla="*/ 561 h 5285"/>
                <a:gd name="T32" fmla="*/ 21 w 6765"/>
                <a:gd name="T33" fmla="*/ 561 h 5285"/>
                <a:gd name="T34" fmla="*/ 17 w 6765"/>
                <a:gd name="T35" fmla="*/ 647 h 5285"/>
                <a:gd name="T36" fmla="*/ 537 w 6765"/>
                <a:gd name="T37" fmla="*/ 1580 h 5285"/>
                <a:gd name="T38" fmla="*/ 906 w 6765"/>
                <a:gd name="T39" fmla="*/ 2264 h 5285"/>
                <a:gd name="T40" fmla="*/ 1655 w 6765"/>
                <a:gd name="T41" fmla="*/ 2264 h 5285"/>
                <a:gd name="T42" fmla="*/ 3037 w 6765"/>
                <a:gd name="T43" fmla="*/ 3345 h 5285"/>
                <a:gd name="T44" fmla="*/ 3037 w 6765"/>
                <a:gd name="T45" fmla="*/ 3837 h 5285"/>
                <a:gd name="T46" fmla="*/ 2979 w 6765"/>
                <a:gd name="T47" fmla="*/ 3837 h 5285"/>
                <a:gd name="T48" fmla="*/ 2979 w 6765"/>
                <a:gd name="T49" fmla="*/ 4313 h 5285"/>
                <a:gd name="T50" fmla="*/ 3037 w 6765"/>
                <a:gd name="T51" fmla="*/ 4313 h 5285"/>
                <a:gd name="T52" fmla="*/ 3037 w 6765"/>
                <a:gd name="T53" fmla="*/ 4613 h 5285"/>
                <a:gd name="T54" fmla="*/ 3016 w 6765"/>
                <a:gd name="T55" fmla="*/ 4613 h 5285"/>
                <a:gd name="T56" fmla="*/ 2845 w 6765"/>
                <a:gd name="T57" fmla="*/ 4784 h 5285"/>
                <a:gd name="T58" fmla="*/ 2845 w 6765"/>
                <a:gd name="T59" fmla="*/ 5113 h 5285"/>
                <a:gd name="T60" fmla="*/ 3016 w 6765"/>
                <a:gd name="T61" fmla="*/ 5284 h 5285"/>
                <a:gd name="T62" fmla="*/ 3037 w 6765"/>
                <a:gd name="T63" fmla="*/ 5284 h 5285"/>
                <a:gd name="T64" fmla="*/ 3727 w 6765"/>
                <a:gd name="T65" fmla="*/ 5284 h 5285"/>
                <a:gd name="T66" fmla="*/ 3748 w 6765"/>
                <a:gd name="T67" fmla="*/ 5284 h 5285"/>
                <a:gd name="T68" fmla="*/ 3919 w 6765"/>
                <a:gd name="T69" fmla="*/ 5113 h 5285"/>
                <a:gd name="T70" fmla="*/ 3919 w 6765"/>
                <a:gd name="T71" fmla="*/ 4784 h 5285"/>
                <a:gd name="T72" fmla="*/ 3748 w 6765"/>
                <a:gd name="T73" fmla="*/ 4613 h 5285"/>
                <a:gd name="T74" fmla="*/ 3727 w 6765"/>
                <a:gd name="T75" fmla="*/ 4613 h 5285"/>
                <a:gd name="T76" fmla="*/ 3727 w 6765"/>
                <a:gd name="T77" fmla="*/ 4313 h 5285"/>
                <a:gd name="T78" fmla="*/ 3786 w 6765"/>
                <a:gd name="T79" fmla="*/ 4313 h 5285"/>
                <a:gd name="T80" fmla="*/ 3786 w 6765"/>
                <a:gd name="T81" fmla="*/ 3837 h 5285"/>
                <a:gd name="T82" fmla="*/ 3727 w 6765"/>
                <a:gd name="T83" fmla="*/ 3837 h 5285"/>
                <a:gd name="T84" fmla="*/ 3727 w 6765"/>
                <a:gd name="T85" fmla="*/ 3345 h 5285"/>
                <a:gd name="T86" fmla="*/ 5109 w 6765"/>
                <a:gd name="T87" fmla="*/ 2264 h 5285"/>
                <a:gd name="T88" fmla="*/ 5858 w 6765"/>
                <a:gd name="T89" fmla="*/ 2264 h 5285"/>
                <a:gd name="T90" fmla="*/ 6227 w 6765"/>
                <a:gd name="T91" fmla="*/ 1580 h 5285"/>
                <a:gd name="T92" fmla="*/ 6747 w 6765"/>
                <a:gd name="T93" fmla="*/ 647 h 5285"/>
                <a:gd name="T94" fmla="*/ 1016 w 6765"/>
                <a:gd name="T95" fmla="*/ 2083 h 5285"/>
                <a:gd name="T96" fmla="*/ 1016 w 6765"/>
                <a:gd name="T97" fmla="*/ 2083 h 5285"/>
                <a:gd name="T98" fmla="*/ 663 w 6765"/>
                <a:gd name="T99" fmla="*/ 1433 h 5285"/>
                <a:gd name="T100" fmla="*/ 629 w 6765"/>
                <a:gd name="T101" fmla="*/ 1423 h 5285"/>
                <a:gd name="T102" fmla="*/ 198 w 6765"/>
                <a:gd name="T103" fmla="*/ 742 h 5285"/>
                <a:gd name="T104" fmla="*/ 1228 w 6765"/>
                <a:gd name="T105" fmla="*/ 742 h 5285"/>
                <a:gd name="T106" fmla="*/ 1566 w 6765"/>
                <a:gd name="T107" fmla="*/ 2083 h 5285"/>
                <a:gd name="T108" fmla="*/ 1016 w 6765"/>
                <a:gd name="T109" fmla="*/ 2083 h 5285"/>
                <a:gd name="T110" fmla="*/ 6135 w 6765"/>
                <a:gd name="T111" fmla="*/ 1423 h 5285"/>
                <a:gd name="T112" fmla="*/ 6135 w 6765"/>
                <a:gd name="T113" fmla="*/ 1423 h 5285"/>
                <a:gd name="T114" fmla="*/ 6101 w 6765"/>
                <a:gd name="T115" fmla="*/ 1433 h 5285"/>
                <a:gd name="T116" fmla="*/ 5749 w 6765"/>
                <a:gd name="T117" fmla="*/ 2083 h 5285"/>
                <a:gd name="T118" fmla="*/ 5198 w 6765"/>
                <a:gd name="T119" fmla="*/ 2083 h 5285"/>
                <a:gd name="T120" fmla="*/ 5537 w 6765"/>
                <a:gd name="T121" fmla="*/ 742 h 5285"/>
                <a:gd name="T122" fmla="*/ 6566 w 6765"/>
                <a:gd name="T123" fmla="*/ 742 h 5285"/>
                <a:gd name="T124" fmla="*/ 6135 w 6765"/>
                <a:gd name="T125" fmla="*/ 1423 h 5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65" h="5285">
                  <a:moveTo>
                    <a:pt x="6747" y="647"/>
                  </a:moveTo>
                  <a:lnTo>
                    <a:pt x="6747" y="647"/>
                  </a:lnTo>
                  <a:cubicBezTo>
                    <a:pt x="6744" y="561"/>
                    <a:pt x="6744" y="561"/>
                    <a:pt x="6744" y="561"/>
                  </a:cubicBezTo>
                  <a:cubicBezTo>
                    <a:pt x="5557" y="561"/>
                    <a:pt x="5557" y="561"/>
                    <a:pt x="5557" y="561"/>
                  </a:cubicBezTo>
                  <a:cubicBezTo>
                    <a:pt x="5571" y="387"/>
                    <a:pt x="5578" y="243"/>
                    <a:pt x="5578" y="144"/>
                  </a:cubicBezTo>
                  <a:cubicBezTo>
                    <a:pt x="5639" y="144"/>
                    <a:pt x="5639" y="144"/>
                    <a:pt x="5639" y="144"/>
                  </a:cubicBezTo>
                  <a:cubicBezTo>
                    <a:pt x="5680" y="144"/>
                    <a:pt x="5711" y="113"/>
                    <a:pt x="5711" y="72"/>
                  </a:cubicBezTo>
                  <a:cubicBezTo>
                    <a:pt x="5711" y="31"/>
                    <a:pt x="5680" y="0"/>
                    <a:pt x="5639" y="0"/>
                  </a:cubicBezTo>
                  <a:cubicBezTo>
                    <a:pt x="5578" y="0"/>
                    <a:pt x="5578" y="0"/>
                    <a:pt x="5578" y="0"/>
                  </a:cubicBezTo>
                  <a:cubicBezTo>
                    <a:pt x="3382" y="0"/>
                    <a:pt x="3382" y="0"/>
                    <a:pt x="3382" y="0"/>
                  </a:cubicBezTo>
                  <a:cubicBezTo>
                    <a:pt x="1187" y="0"/>
                    <a:pt x="1187" y="0"/>
                    <a:pt x="1187" y="0"/>
                  </a:cubicBezTo>
                  <a:cubicBezTo>
                    <a:pt x="1125" y="0"/>
                    <a:pt x="1125" y="0"/>
                    <a:pt x="1125" y="0"/>
                  </a:cubicBezTo>
                  <a:cubicBezTo>
                    <a:pt x="1084" y="0"/>
                    <a:pt x="1053" y="31"/>
                    <a:pt x="1053" y="72"/>
                  </a:cubicBezTo>
                  <a:cubicBezTo>
                    <a:pt x="1053" y="113"/>
                    <a:pt x="1084" y="144"/>
                    <a:pt x="1125" y="144"/>
                  </a:cubicBezTo>
                  <a:cubicBezTo>
                    <a:pt x="1187" y="144"/>
                    <a:pt x="1187" y="144"/>
                    <a:pt x="1187" y="144"/>
                  </a:cubicBezTo>
                  <a:cubicBezTo>
                    <a:pt x="1187" y="243"/>
                    <a:pt x="1194" y="387"/>
                    <a:pt x="1207" y="561"/>
                  </a:cubicBezTo>
                  <a:cubicBezTo>
                    <a:pt x="21" y="561"/>
                    <a:pt x="21" y="561"/>
                    <a:pt x="21" y="561"/>
                  </a:cubicBezTo>
                  <a:cubicBezTo>
                    <a:pt x="17" y="647"/>
                    <a:pt x="17" y="647"/>
                    <a:pt x="17" y="647"/>
                  </a:cubicBezTo>
                  <a:cubicBezTo>
                    <a:pt x="0" y="896"/>
                    <a:pt x="92" y="1402"/>
                    <a:pt x="537" y="1580"/>
                  </a:cubicBezTo>
                  <a:cubicBezTo>
                    <a:pt x="906" y="2264"/>
                    <a:pt x="906" y="2264"/>
                    <a:pt x="906" y="2264"/>
                  </a:cubicBezTo>
                  <a:cubicBezTo>
                    <a:pt x="1655" y="2264"/>
                    <a:pt x="1655" y="2264"/>
                    <a:pt x="1655" y="2264"/>
                  </a:cubicBezTo>
                  <a:cubicBezTo>
                    <a:pt x="1925" y="2791"/>
                    <a:pt x="2356" y="3232"/>
                    <a:pt x="3037" y="3345"/>
                  </a:cubicBezTo>
                  <a:cubicBezTo>
                    <a:pt x="3037" y="3837"/>
                    <a:pt x="3037" y="3837"/>
                    <a:pt x="3037" y="3837"/>
                  </a:cubicBezTo>
                  <a:cubicBezTo>
                    <a:pt x="2979" y="3837"/>
                    <a:pt x="2979" y="3837"/>
                    <a:pt x="2979" y="3837"/>
                  </a:cubicBezTo>
                  <a:cubicBezTo>
                    <a:pt x="2979" y="3837"/>
                    <a:pt x="2814" y="4097"/>
                    <a:pt x="2979" y="4313"/>
                  </a:cubicBezTo>
                  <a:cubicBezTo>
                    <a:pt x="3037" y="4313"/>
                    <a:pt x="3037" y="4313"/>
                    <a:pt x="3037" y="4313"/>
                  </a:cubicBezTo>
                  <a:cubicBezTo>
                    <a:pt x="3037" y="4613"/>
                    <a:pt x="3037" y="4613"/>
                    <a:pt x="3037" y="4613"/>
                  </a:cubicBezTo>
                  <a:cubicBezTo>
                    <a:pt x="3016" y="4613"/>
                    <a:pt x="3016" y="4613"/>
                    <a:pt x="3016" y="4613"/>
                  </a:cubicBezTo>
                  <a:cubicBezTo>
                    <a:pt x="2924" y="4613"/>
                    <a:pt x="2845" y="4689"/>
                    <a:pt x="2845" y="4784"/>
                  </a:cubicBezTo>
                  <a:cubicBezTo>
                    <a:pt x="2845" y="5113"/>
                    <a:pt x="2845" y="5113"/>
                    <a:pt x="2845" y="5113"/>
                  </a:cubicBezTo>
                  <a:cubicBezTo>
                    <a:pt x="2845" y="5208"/>
                    <a:pt x="2924" y="5284"/>
                    <a:pt x="3016" y="5284"/>
                  </a:cubicBezTo>
                  <a:cubicBezTo>
                    <a:pt x="3037" y="5284"/>
                    <a:pt x="3037" y="5284"/>
                    <a:pt x="3037" y="5284"/>
                  </a:cubicBezTo>
                  <a:cubicBezTo>
                    <a:pt x="3727" y="5284"/>
                    <a:pt x="3727" y="5284"/>
                    <a:pt x="3727" y="5284"/>
                  </a:cubicBezTo>
                  <a:cubicBezTo>
                    <a:pt x="3748" y="5284"/>
                    <a:pt x="3748" y="5284"/>
                    <a:pt x="3748" y="5284"/>
                  </a:cubicBezTo>
                  <a:cubicBezTo>
                    <a:pt x="3841" y="5284"/>
                    <a:pt x="3919" y="5208"/>
                    <a:pt x="3919" y="5113"/>
                  </a:cubicBezTo>
                  <a:cubicBezTo>
                    <a:pt x="3919" y="4784"/>
                    <a:pt x="3919" y="4784"/>
                    <a:pt x="3919" y="4784"/>
                  </a:cubicBezTo>
                  <a:cubicBezTo>
                    <a:pt x="3919" y="4689"/>
                    <a:pt x="3841" y="4613"/>
                    <a:pt x="3748" y="4613"/>
                  </a:cubicBezTo>
                  <a:cubicBezTo>
                    <a:pt x="3727" y="4613"/>
                    <a:pt x="3727" y="4613"/>
                    <a:pt x="3727" y="4613"/>
                  </a:cubicBezTo>
                  <a:cubicBezTo>
                    <a:pt x="3727" y="4313"/>
                    <a:pt x="3727" y="4313"/>
                    <a:pt x="3727" y="4313"/>
                  </a:cubicBezTo>
                  <a:cubicBezTo>
                    <a:pt x="3786" y="4313"/>
                    <a:pt x="3786" y="4313"/>
                    <a:pt x="3786" y="4313"/>
                  </a:cubicBezTo>
                  <a:cubicBezTo>
                    <a:pt x="3950" y="4097"/>
                    <a:pt x="3786" y="3837"/>
                    <a:pt x="3786" y="3837"/>
                  </a:cubicBezTo>
                  <a:cubicBezTo>
                    <a:pt x="3727" y="3837"/>
                    <a:pt x="3727" y="3837"/>
                    <a:pt x="3727" y="3837"/>
                  </a:cubicBezTo>
                  <a:cubicBezTo>
                    <a:pt x="3727" y="3345"/>
                    <a:pt x="3727" y="3345"/>
                    <a:pt x="3727" y="3345"/>
                  </a:cubicBezTo>
                  <a:cubicBezTo>
                    <a:pt x="4408" y="3232"/>
                    <a:pt x="4839" y="2791"/>
                    <a:pt x="5109" y="2264"/>
                  </a:cubicBezTo>
                  <a:cubicBezTo>
                    <a:pt x="5858" y="2264"/>
                    <a:pt x="5858" y="2264"/>
                    <a:pt x="5858" y="2264"/>
                  </a:cubicBezTo>
                  <a:cubicBezTo>
                    <a:pt x="6227" y="1580"/>
                    <a:pt x="6227" y="1580"/>
                    <a:pt x="6227" y="1580"/>
                  </a:cubicBezTo>
                  <a:cubicBezTo>
                    <a:pt x="6672" y="1402"/>
                    <a:pt x="6764" y="896"/>
                    <a:pt x="6747" y="647"/>
                  </a:cubicBezTo>
                  <a:close/>
                  <a:moveTo>
                    <a:pt x="1016" y="2083"/>
                  </a:moveTo>
                  <a:lnTo>
                    <a:pt x="1016" y="2083"/>
                  </a:lnTo>
                  <a:cubicBezTo>
                    <a:pt x="663" y="1433"/>
                    <a:pt x="663" y="1433"/>
                    <a:pt x="663" y="1433"/>
                  </a:cubicBezTo>
                  <a:cubicBezTo>
                    <a:pt x="629" y="1423"/>
                    <a:pt x="629" y="1423"/>
                    <a:pt x="629" y="1423"/>
                  </a:cubicBezTo>
                  <a:cubicBezTo>
                    <a:pt x="270" y="1297"/>
                    <a:pt x="205" y="913"/>
                    <a:pt x="198" y="742"/>
                  </a:cubicBezTo>
                  <a:cubicBezTo>
                    <a:pt x="1228" y="742"/>
                    <a:pt x="1228" y="742"/>
                    <a:pt x="1228" y="742"/>
                  </a:cubicBezTo>
                  <a:cubicBezTo>
                    <a:pt x="1272" y="1136"/>
                    <a:pt x="1368" y="1631"/>
                    <a:pt x="1566" y="2083"/>
                  </a:cubicBezTo>
                  <a:lnTo>
                    <a:pt x="1016" y="2083"/>
                  </a:lnTo>
                  <a:close/>
                  <a:moveTo>
                    <a:pt x="6135" y="1423"/>
                  </a:moveTo>
                  <a:lnTo>
                    <a:pt x="6135" y="1423"/>
                  </a:lnTo>
                  <a:cubicBezTo>
                    <a:pt x="6101" y="1433"/>
                    <a:pt x="6101" y="1433"/>
                    <a:pt x="6101" y="1433"/>
                  </a:cubicBezTo>
                  <a:cubicBezTo>
                    <a:pt x="5749" y="2083"/>
                    <a:pt x="5749" y="2083"/>
                    <a:pt x="5749" y="2083"/>
                  </a:cubicBezTo>
                  <a:cubicBezTo>
                    <a:pt x="5198" y="2083"/>
                    <a:pt x="5198" y="2083"/>
                    <a:pt x="5198" y="2083"/>
                  </a:cubicBezTo>
                  <a:cubicBezTo>
                    <a:pt x="5396" y="1631"/>
                    <a:pt x="5492" y="1136"/>
                    <a:pt x="5537" y="742"/>
                  </a:cubicBezTo>
                  <a:cubicBezTo>
                    <a:pt x="6566" y="742"/>
                    <a:pt x="6566" y="742"/>
                    <a:pt x="6566" y="742"/>
                  </a:cubicBezTo>
                  <a:cubicBezTo>
                    <a:pt x="6559" y="913"/>
                    <a:pt x="6498" y="1297"/>
                    <a:pt x="6135" y="1423"/>
                  </a:cubicBezTo>
                  <a:close/>
                </a:path>
              </a:pathLst>
            </a:custGeom>
            <a:solidFill>
              <a:srgbClr val="75E3FF"/>
            </a:solidFill>
            <a:ln w="12700">
              <a:miter lim="400000"/>
            </a:ln>
            <a:extLst>
              <a:ext uri="{91240B29-F687-4F45-9708-019B960494DF}">
                <a14:hiddenLine xmlns:a14="http://schemas.microsoft.com/office/drawing/2010/main" w="9525">
                  <a:solidFill>
                    <a:srgbClr val="808080"/>
                  </a:solidFill>
                  <a:round/>
                </a14:hiddenLine>
              </a:ext>
            </a:extLst>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0" i="0" u="none" strike="noStrike" kern="0" cap="none" spc="0" normalizeH="0" baseline="0" noProof="0" dirty="0">
                <a:ln>
                  <a:noFill/>
                </a:ln>
                <a:solidFill>
                  <a:schemeClr val="bg1"/>
                </a:solidFill>
                <a:effectLst/>
                <a:uLnTx/>
                <a:uFillTx/>
                <a:cs typeface="+mn-ea"/>
                <a:sym typeface="+mn-lt"/>
              </a:endParaRPr>
            </a:p>
          </p:txBody>
        </p:sp>
        <p:grpSp>
          <p:nvGrpSpPr>
            <p:cNvPr id="116" name="Group 97"/>
            <p:cNvGrpSpPr/>
            <p:nvPr/>
          </p:nvGrpSpPr>
          <p:grpSpPr>
            <a:xfrm>
              <a:off x="4427817" y="7533423"/>
              <a:ext cx="1698914" cy="585699"/>
              <a:chOff x="4427817" y="7533423"/>
              <a:chExt cx="1698914" cy="585699"/>
            </a:xfrm>
          </p:grpSpPr>
          <p:sp>
            <p:nvSpPr>
              <p:cNvPr id="119" name="Freeform 204"/>
              <p:cNvSpPr>
                <a:spLocks noChangeArrowheads="1"/>
              </p:cNvSpPr>
              <p:nvPr/>
            </p:nvSpPr>
            <p:spPr bwMode="auto">
              <a:xfrm>
                <a:off x="4427817" y="7533423"/>
                <a:ext cx="1698914" cy="585699"/>
              </a:xfrm>
              <a:custGeom>
                <a:avLst/>
                <a:gdLst>
                  <a:gd name="T0" fmla="*/ 3036 w 3072"/>
                  <a:gd name="T1" fmla="*/ 143 h 1078"/>
                  <a:gd name="T2" fmla="*/ 3036 w 3072"/>
                  <a:gd name="T3" fmla="*/ 143 h 1078"/>
                  <a:gd name="T4" fmla="*/ 3071 w 3072"/>
                  <a:gd name="T5" fmla="*/ 92 h 1078"/>
                  <a:gd name="T6" fmla="*/ 3071 w 3072"/>
                  <a:gd name="T7" fmla="*/ 51 h 1078"/>
                  <a:gd name="T8" fmla="*/ 3036 w 3072"/>
                  <a:gd name="T9" fmla="*/ 0 h 1078"/>
                  <a:gd name="T10" fmla="*/ 34 w 3072"/>
                  <a:gd name="T11" fmla="*/ 0 h 1078"/>
                  <a:gd name="T12" fmla="*/ 0 w 3072"/>
                  <a:gd name="T13" fmla="*/ 51 h 1078"/>
                  <a:gd name="T14" fmla="*/ 0 w 3072"/>
                  <a:gd name="T15" fmla="*/ 92 h 1078"/>
                  <a:gd name="T16" fmla="*/ 34 w 3072"/>
                  <a:gd name="T17" fmla="*/ 143 h 1078"/>
                  <a:gd name="T18" fmla="*/ 82 w 3072"/>
                  <a:gd name="T19" fmla="*/ 143 h 1078"/>
                  <a:gd name="T20" fmla="*/ 82 w 3072"/>
                  <a:gd name="T21" fmla="*/ 933 h 1078"/>
                  <a:gd name="T22" fmla="*/ 34 w 3072"/>
                  <a:gd name="T23" fmla="*/ 933 h 1078"/>
                  <a:gd name="T24" fmla="*/ 0 w 3072"/>
                  <a:gd name="T25" fmla="*/ 984 h 1078"/>
                  <a:gd name="T26" fmla="*/ 0 w 3072"/>
                  <a:gd name="T27" fmla="*/ 1025 h 1078"/>
                  <a:gd name="T28" fmla="*/ 34 w 3072"/>
                  <a:gd name="T29" fmla="*/ 1077 h 1078"/>
                  <a:gd name="T30" fmla="*/ 3036 w 3072"/>
                  <a:gd name="T31" fmla="*/ 1077 h 1078"/>
                  <a:gd name="T32" fmla="*/ 3071 w 3072"/>
                  <a:gd name="T33" fmla="*/ 1025 h 1078"/>
                  <a:gd name="T34" fmla="*/ 3071 w 3072"/>
                  <a:gd name="T35" fmla="*/ 984 h 1078"/>
                  <a:gd name="T36" fmla="*/ 3036 w 3072"/>
                  <a:gd name="T37" fmla="*/ 933 h 1078"/>
                  <a:gd name="T38" fmla="*/ 2989 w 3072"/>
                  <a:gd name="T39" fmla="*/ 933 h 1078"/>
                  <a:gd name="T40" fmla="*/ 2989 w 3072"/>
                  <a:gd name="T41" fmla="*/ 143 h 1078"/>
                  <a:gd name="T42" fmla="*/ 3036 w 3072"/>
                  <a:gd name="T43" fmla="*/ 143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2" h="1078">
                    <a:moveTo>
                      <a:pt x="3036" y="143"/>
                    </a:moveTo>
                    <a:lnTo>
                      <a:pt x="3036" y="143"/>
                    </a:lnTo>
                    <a:cubicBezTo>
                      <a:pt x="3057" y="143"/>
                      <a:pt x="3071" y="119"/>
                      <a:pt x="3071" y="92"/>
                    </a:cubicBezTo>
                    <a:cubicBezTo>
                      <a:pt x="3071" y="51"/>
                      <a:pt x="3071" y="51"/>
                      <a:pt x="3071" y="51"/>
                    </a:cubicBezTo>
                    <a:cubicBezTo>
                      <a:pt x="3071" y="24"/>
                      <a:pt x="3057" y="0"/>
                      <a:pt x="3036" y="0"/>
                    </a:cubicBezTo>
                    <a:cubicBezTo>
                      <a:pt x="34" y="0"/>
                      <a:pt x="34" y="0"/>
                      <a:pt x="34" y="0"/>
                    </a:cubicBezTo>
                    <a:cubicBezTo>
                      <a:pt x="13" y="0"/>
                      <a:pt x="0" y="24"/>
                      <a:pt x="0" y="51"/>
                    </a:cubicBezTo>
                    <a:cubicBezTo>
                      <a:pt x="0" y="92"/>
                      <a:pt x="0" y="92"/>
                      <a:pt x="0" y="92"/>
                    </a:cubicBezTo>
                    <a:cubicBezTo>
                      <a:pt x="0" y="119"/>
                      <a:pt x="13" y="143"/>
                      <a:pt x="34" y="143"/>
                    </a:cubicBezTo>
                    <a:cubicBezTo>
                      <a:pt x="82" y="143"/>
                      <a:pt x="82" y="143"/>
                      <a:pt x="82" y="143"/>
                    </a:cubicBezTo>
                    <a:cubicBezTo>
                      <a:pt x="82" y="933"/>
                      <a:pt x="82" y="933"/>
                      <a:pt x="82" y="933"/>
                    </a:cubicBezTo>
                    <a:cubicBezTo>
                      <a:pt x="34" y="933"/>
                      <a:pt x="34" y="933"/>
                      <a:pt x="34" y="933"/>
                    </a:cubicBezTo>
                    <a:cubicBezTo>
                      <a:pt x="13" y="933"/>
                      <a:pt x="0" y="957"/>
                      <a:pt x="0" y="984"/>
                    </a:cubicBezTo>
                    <a:cubicBezTo>
                      <a:pt x="0" y="1025"/>
                      <a:pt x="0" y="1025"/>
                      <a:pt x="0" y="1025"/>
                    </a:cubicBezTo>
                    <a:cubicBezTo>
                      <a:pt x="0" y="1053"/>
                      <a:pt x="13" y="1077"/>
                      <a:pt x="34" y="1077"/>
                    </a:cubicBezTo>
                    <a:cubicBezTo>
                      <a:pt x="3036" y="1077"/>
                      <a:pt x="3036" y="1077"/>
                      <a:pt x="3036" y="1077"/>
                    </a:cubicBezTo>
                    <a:cubicBezTo>
                      <a:pt x="3057" y="1077"/>
                      <a:pt x="3071" y="1053"/>
                      <a:pt x="3071" y="1025"/>
                    </a:cubicBezTo>
                    <a:cubicBezTo>
                      <a:pt x="3071" y="984"/>
                      <a:pt x="3071" y="984"/>
                      <a:pt x="3071" y="984"/>
                    </a:cubicBezTo>
                    <a:cubicBezTo>
                      <a:pt x="3071" y="957"/>
                      <a:pt x="3057" y="933"/>
                      <a:pt x="3036" y="933"/>
                    </a:cubicBezTo>
                    <a:cubicBezTo>
                      <a:pt x="2989" y="933"/>
                      <a:pt x="2989" y="933"/>
                      <a:pt x="2989" y="933"/>
                    </a:cubicBezTo>
                    <a:cubicBezTo>
                      <a:pt x="2989" y="143"/>
                      <a:pt x="2989" y="143"/>
                      <a:pt x="2989" y="143"/>
                    </a:cubicBezTo>
                    <a:lnTo>
                      <a:pt x="3036" y="143"/>
                    </a:lnTo>
                  </a:path>
                </a:pathLst>
              </a:custGeom>
              <a:solidFill>
                <a:srgbClr val="75E3FF"/>
              </a:solidFill>
              <a:ln w="12700">
                <a:miter lim="400000"/>
              </a:ln>
              <a:extLst>
                <a:ext uri="{91240B29-F687-4F45-9708-019B960494DF}">
                  <a14:hiddenLine xmlns:a14="http://schemas.microsoft.com/office/drawing/2010/main" w="9525">
                    <a:solidFill>
                      <a:srgbClr val="808080"/>
                    </a:solidFill>
                    <a:round/>
                  </a14:hiddenLine>
                </a:ext>
              </a:extLst>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0" i="0" u="none" strike="noStrike" kern="0" cap="none" spc="0" normalizeH="0" baseline="0" noProof="0" dirty="0">
                  <a:ln>
                    <a:noFill/>
                  </a:ln>
                  <a:solidFill>
                    <a:schemeClr val="bg1"/>
                  </a:solidFill>
                  <a:effectLst/>
                  <a:uLnTx/>
                  <a:uFillTx/>
                  <a:cs typeface="+mn-ea"/>
                  <a:sym typeface="+mn-lt"/>
                </a:endParaRPr>
              </a:p>
            </p:txBody>
          </p:sp>
          <p:sp>
            <p:nvSpPr>
              <p:cNvPr id="120" name="Freeform 205"/>
              <p:cNvSpPr>
                <a:spLocks noChangeArrowheads="1"/>
              </p:cNvSpPr>
              <p:nvPr/>
            </p:nvSpPr>
            <p:spPr bwMode="auto">
              <a:xfrm>
                <a:off x="4798758" y="7614976"/>
                <a:ext cx="952084" cy="425064"/>
              </a:xfrm>
              <a:custGeom>
                <a:avLst/>
                <a:gdLst>
                  <a:gd name="T0" fmla="*/ 1738 w 1739"/>
                  <a:gd name="T1" fmla="*/ 790 h 791"/>
                  <a:gd name="T2" fmla="*/ 0 w 1739"/>
                  <a:gd name="T3" fmla="*/ 790 h 791"/>
                  <a:gd name="T4" fmla="*/ 0 w 1739"/>
                  <a:gd name="T5" fmla="*/ 0 h 791"/>
                  <a:gd name="T6" fmla="*/ 1738 w 1739"/>
                  <a:gd name="T7" fmla="*/ 0 h 791"/>
                  <a:gd name="T8" fmla="*/ 1738 w 1739"/>
                  <a:gd name="T9" fmla="*/ 790 h 791"/>
                </a:gdLst>
                <a:ahLst/>
                <a:cxnLst>
                  <a:cxn ang="0">
                    <a:pos x="T0" y="T1"/>
                  </a:cxn>
                  <a:cxn ang="0">
                    <a:pos x="T2" y="T3"/>
                  </a:cxn>
                  <a:cxn ang="0">
                    <a:pos x="T4" y="T5"/>
                  </a:cxn>
                  <a:cxn ang="0">
                    <a:pos x="T6" y="T7"/>
                  </a:cxn>
                  <a:cxn ang="0">
                    <a:pos x="T8" y="T9"/>
                  </a:cxn>
                </a:cxnLst>
                <a:rect l="0" t="0" r="r" b="b"/>
                <a:pathLst>
                  <a:path w="1739" h="791">
                    <a:moveTo>
                      <a:pt x="1738" y="790"/>
                    </a:moveTo>
                    <a:lnTo>
                      <a:pt x="0" y="790"/>
                    </a:lnTo>
                    <a:lnTo>
                      <a:pt x="0" y="0"/>
                    </a:lnTo>
                    <a:lnTo>
                      <a:pt x="1738" y="0"/>
                    </a:lnTo>
                    <a:lnTo>
                      <a:pt x="1738" y="790"/>
                    </a:lnTo>
                  </a:path>
                </a:pathLst>
              </a:custGeom>
              <a:solidFill>
                <a:srgbClr val="75E3FF"/>
              </a:solidFill>
              <a:ln w="12700">
                <a:miter lim="400000"/>
              </a:ln>
              <a:extLst>
                <a:ext uri="{91240B29-F687-4F45-9708-019B960494DF}">
                  <a14:hiddenLine xmlns:a14="http://schemas.microsoft.com/office/drawing/2010/main" w="9525">
                    <a:solidFill>
                      <a:srgbClr val="808080"/>
                    </a:solidFill>
                    <a:round/>
                  </a14:hiddenLine>
                </a:ext>
              </a:extLst>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0" i="0" u="none" strike="noStrike" kern="0" cap="none" spc="0" normalizeH="0" baseline="0" noProof="0" dirty="0">
                  <a:ln>
                    <a:noFill/>
                  </a:ln>
                  <a:solidFill>
                    <a:schemeClr val="bg1"/>
                  </a:solidFill>
                  <a:effectLst/>
                  <a:uLnTx/>
                  <a:uFillTx/>
                  <a:cs typeface="+mn-ea"/>
                  <a:sym typeface="+mn-lt"/>
                </a:endParaRPr>
              </a:p>
            </p:txBody>
          </p:sp>
        </p:grpSp>
        <p:sp>
          <p:nvSpPr>
            <p:cNvPr id="117" name="Freeform 206"/>
            <p:cNvSpPr>
              <a:spLocks noChangeArrowheads="1"/>
            </p:cNvSpPr>
            <p:nvPr/>
          </p:nvSpPr>
          <p:spPr bwMode="auto">
            <a:xfrm>
              <a:off x="4472330" y="7614976"/>
              <a:ext cx="1604942" cy="0"/>
            </a:xfrm>
            <a:custGeom>
              <a:avLst/>
              <a:gdLst>
                <a:gd name="T0" fmla="*/ 2907 w 2908"/>
                <a:gd name="T1" fmla="*/ 28 h 29"/>
                <a:gd name="T2" fmla="*/ 0 w 2908"/>
                <a:gd name="T3" fmla="*/ 28 h 29"/>
                <a:gd name="T4" fmla="*/ 0 w 2908"/>
                <a:gd name="T5" fmla="*/ 0 h 29"/>
                <a:gd name="T6" fmla="*/ 2907 w 2908"/>
                <a:gd name="T7" fmla="*/ 0 h 29"/>
                <a:gd name="T8" fmla="*/ 2907 w 2908"/>
                <a:gd name="T9" fmla="*/ 28 h 29"/>
              </a:gdLst>
              <a:ahLst/>
              <a:cxnLst>
                <a:cxn ang="0">
                  <a:pos x="T0" y="T1"/>
                </a:cxn>
                <a:cxn ang="0">
                  <a:pos x="T2" y="T3"/>
                </a:cxn>
                <a:cxn ang="0">
                  <a:pos x="T4" y="T5"/>
                </a:cxn>
                <a:cxn ang="0">
                  <a:pos x="T6" y="T7"/>
                </a:cxn>
                <a:cxn ang="0">
                  <a:pos x="T8" y="T9"/>
                </a:cxn>
              </a:cxnLst>
              <a:rect l="0" t="0" r="r" b="b"/>
              <a:pathLst>
                <a:path w="2908" h="29">
                  <a:moveTo>
                    <a:pt x="2907" y="28"/>
                  </a:moveTo>
                  <a:lnTo>
                    <a:pt x="0" y="28"/>
                  </a:lnTo>
                  <a:lnTo>
                    <a:pt x="0" y="0"/>
                  </a:lnTo>
                  <a:lnTo>
                    <a:pt x="2907" y="0"/>
                  </a:lnTo>
                  <a:lnTo>
                    <a:pt x="2907" y="28"/>
                  </a:lnTo>
                </a:path>
              </a:pathLst>
            </a:custGeom>
            <a:solidFill>
              <a:srgbClr val="75E3FF"/>
            </a:solidFill>
            <a:ln w="12700">
              <a:miter lim="400000"/>
            </a:ln>
            <a:extLst>
              <a:ext uri="{91240B29-F687-4F45-9708-019B960494DF}">
                <a14:hiddenLine xmlns:a14="http://schemas.microsoft.com/office/drawing/2010/main" w="9525">
                  <a:solidFill>
                    <a:srgbClr val="808080"/>
                  </a:solidFill>
                  <a:round/>
                </a14:hiddenLine>
              </a:ext>
            </a:extLst>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0" i="0" u="none" strike="noStrike" kern="0" cap="none" spc="0" normalizeH="0" baseline="0" noProof="0" dirty="0">
                <a:ln>
                  <a:noFill/>
                </a:ln>
                <a:solidFill>
                  <a:schemeClr val="bg1"/>
                </a:solidFill>
                <a:effectLst/>
                <a:uLnTx/>
                <a:uFillTx/>
                <a:cs typeface="+mn-ea"/>
                <a:sym typeface="+mn-lt"/>
              </a:endParaRPr>
            </a:p>
          </p:txBody>
        </p:sp>
        <p:sp>
          <p:nvSpPr>
            <p:cNvPr id="118" name="Freeform 207"/>
            <p:cNvSpPr>
              <a:spLocks noChangeArrowheads="1"/>
            </p:cNvSpPr>
            <p:nvPr/>
          </p:nvSpPr>
          <p:spPr bwMode="auto">
            <a:xfrm>
              <a:off x="4472330" y="8052397"/>
              <a:ext cx="1604942" cy="0"/>
            </a:xfrm>
            <a:custGeom>
              <a:avLst/>
              <a:gdLst>
                <a:gd name="T0" fmla="*/ 2907 w 2908"/>
                <a:gd name="T1" fmla="*/ 7 h 8"/>
                <a:gd name="T2" fmla="*/ 0 w 2908"/>
                <a:gd name="T3" fmla="*/ 7 h 8"/>
                <a:gd name="T4" fmla="*/ 0 w 2908"/>
                <a:gd name="T5" fmla="*/ 0 h 8"/>
                <a:gd name="T6" fmla="*/ 2907 w 2908"/>
                <a:gd name="T7" fmla="*/ 0 h 8"/>
                <a:gd name="T8" fmla="*/ 2907 w 2908"/>
                <a:gd name="T9" fmla="*/ 7 h 8"/>
              </a:gdLst>
              <a:ahLst/>
              <a:cxnLst>
                <a:cxn ang="0">
                  <a:pos x="T0" y="T1"/>
                </a:cxn>
                <a:cxn ang="0">
                  <a:pos x="T2" y="T3"/>
                </a:cxn>
                <a:cxn ang="0">
                  <a:pos x="T4" y="T5"/>
                </a:cxn>
                <a:cxn ang="0">
                  <a:pos x="T6" y="T7"/>
                </a:cxn>
                <a:cxn ang="0">
                  <a:pos x="T8" y="T9"/>
                </a:cxn>
              </a:cxnLst>
              <a:rect l="0" t="0" r="r" b="b"/>
              <a:pathLst>
                <a:path w="2908" h="8">
                  <a:moveTo>
                    <a:pt x="2907" y="7"/>
                  </a:moveTo>
                  <a:lnTo>
                    <a:pt x="0" y="7"/>
                  </a:lnTo>
                  <a:lnTo>
                    <a:pt x="0" y="0"/>
                  </a:lnTo>
                  <a:lnTo>
                    <a:pt x="2907" y="0"/>
                  </a:lnTo>
                  <a:lnTo>
                    <a:pt x="2907" y="7"/>
                  </a:lnTo>
                </a:path>
              </a:pathLst>
            </a:custGeom>
            <a:solidFill>
              <a:srgbClr val="75E3FF"/>
            </a:solidFill>
            <a:ln w="12700">
              <a:miter lim="400000"/>
            </a:ln>
            <a:extLst>
              <a:ext uri="{91240B29-F687-4F45-9708-019B960494DF}">
                <a14:hiddenLine xmlns:a14="http://schemas.microsoft.com/office/drawing/2010/main" w="9525">
                  <a:solidFill>
                    <a:srgbClr val="808080"/>
                  </a:solidFill>
                  <a:round/>
                </a14:hiddenLine>
              </a:ext>
            </a:extLst>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0" i="0" u="none" strike="noStrike" kern="0" cap="none" spc="0" normalizeH="0" baseline="0" noProof="0" dirty="0">
                <a:ln>
                  <a:noFill/>
                </a:ln>
                <a:solidFill>
                  <a:schemeClr val="bg1"/>
                </a:solidFill>
                <a:effectLst/>
                <a:uLnTx/>
                <a:uFillTx/>
                <a:cs typeface="+mn-ea"/>
                <a:sym typeface="+mn-lt"/>
              </a:endParaRPr>
            </a:p>
          </p:txBody>
        </p:sp>
      </p:grpSp>
      <p:grpSp>
        <p:nvGrpSpPr>
          <p:cNvPr id="121" name="Group 102"/>
          <p:cNvGrpSpPr/>
          <p:nvPr/>
        </p:nvGrpSpPr>
        <p:grpSpPr>
          <a:xfrm>
            <a:off x="1809701" y="1984150"/>
            <a:ext cx="1879439" cy="1765393"/>
            <a:chOff x="3396598" y="4580216"/>
            <a:chExt cx="3758878" cy="3538906"/>
          </a:xfrm>
          <a:solidFill>
            <a:srgbClr val="00B0F0"/>
          </a:solidFill>
        </p:grpSpPr>
        <p:sp>
          <p:nvSpPr>
            <p:cNvPr id="122" name="Freeform 198"/>
            <p:cNvSpPr>
              <a:spLocks noChangeArrowheads="1"/>
            </p:cNvSpPr>
            <p:nvPr/>
          </p:nvSpPr>
          <p:spPr bwMode="auto">
            <a:xfrm>
              <a:off x="3396598" y="4580216"/>
              <a:ext cx="3758878" cy="2945793"/>
            </a:xfrm>
            <a:custGeom>
              <a:avLst/>
              <a:gdLst>
                <a:gd name="T0" fmla="*/ 6747 w 6765"/>
                <a:gd name="T1" fmla="*/ 647 h 5285"/>
                <a:gd name="T2" fmla="*/ 6747 w 6765"/>
                <a:gd name="T3" fmla="*/ 647 h 5285"/>
                <a:gd name="T4" fmla="*/ 6744 w 6765"/>
                <a:gd name="T5" fmla="*/ 561 h 5285"/>
                <a:gd name="T6" fmla="*/ 5557 w 6765"/>
                <a:gd name="T7" fmla="*/ 561 h 5285"/>
                <a:gd name="T8" fmla="*/ 5578 w 6765"/>
                <a:gd name="T9" fmla="*/ 144 h 5285"/>
                <a:gd name="T10" fmla="*/ 5639 w 6765"/>
                <a:gd name="T11" fmla="*/ 144 h 5285"/>
                <a:gd name="T12" fmla="*/ 5711 w 6765"/>
                <a:gd name="T13" fmla="*/ 72 h 5285"/>
                <a:gd name="T14" fmla="*/ 5639 w 6765"/>
                <a:gd name="T15" fmla="*/ 0 h 5285"/>
                <a:gd name="T16" fmla="*/ 5578 w 6765"/>
                <a:gd name="T17" fmla="*/ 0 h 5285"/>
                <a:gd name="T18" fmla="*/ 3382 w 6765"/>
                <a:gd name="T19" fmla="*/ 0 h 5285"/>
                <a:gd name="T20" fmla="*/ 1187 w 6765"/>
                <a:gd name="T21" fmla="*/ 0 h 5285"/>
                <a:gd name="T22" fmla="*/ 1125 w 6765"/>
                <a:gd name="T23" fmla="*/ 0 h 5285"/>
                <a:gd name="T24" fmla="*/ 1053 w 6765"/>
                <a:gd name="T25" fmla="*/ 72 h 5285"/>
                <a:gd name="T26" fmla="*/ 1125 w 6765"/>
                <a:gd name="T27" fmla="*/ 144 h 5285"/>
                <a:gd name="T28" fmla="*/ 1187 w 6765"/>
                <a:gd name="T29" fmla="*/ 144 h 5285"/>
                <a:gd name="T30" fmla="*/ 1207 w 6765"/>
                <a:gd name="T31" fmla="*/ 561 h 5285"/>
                <a:gd name="T32" fmla="*/ 21 w 6765"/>
                <a:gd name="T33" fmla="*/ 561 h 5285"/>
                <a:gd name="T34" fmla="*/ 17 w 6765"/>
                <a:gd name="T35" fmla="*/ 647 h 5285"/>
                <a:gd name="T36" fmla="*/ 537 w 6765"/>
                <a:gd name="T37" fmla="*/ 1580 h 5285"/>
                <a:gd name="T38" fmla="*/ 906 w 6765"/>
                <a:gd name="T39" fmla="*/ 2264 h 5285"/>
                <a:gd name="T40" fmla="*/ 1655 w 6765"/>
                <a:gd name="T41" fmla="*/ 2264 h 5285"/>
                <a:gd name="T42" fmla="*/ 3037 w 6765"/>
                <a:gd name="T43" fmla="*/ 3345 h 5285"/>
                <a:gd name="T44" fmla="*/ 3037 w 6765"/>
                <a:gd name="T45" fmla="*/ 3837 h 5285"/>
                <a:gd name="T46" fmla="*/ 2979 w 6765"/>
                <a:gd name="T47" fmla="*/ 3837 h 5285"/>
                <a:gd name="T48" fmla="*/ 2979 w 6765"/>
                <a:gd name="T49" fmla="*/ 4313 h 5285"/>
                <a:gd name="T50" fmla="*/ 3037 w 6765"/>
                <a:gd name="T51" fmla="*/ 4313 h 5285"/>
                <a:gd name="T52" fmla="*/ 3037 w 6765"/>
                <a:gd name="T53" fmla="*/ 4613 h 5285"/>
                <a:gd name="T54" fmla="*/ 3016 w 6765"/>
                <a:gd name="T55" fmla="*/ 4613 h 5285"/>
                <a:gd name="T56" fmla="*/ 2845 w 6765"/>
                <a:gd name="T57" fmla="*/ 4784 h 5285"/>
                <a:gd name="T58" fmla="*/ 2845 w 6765"/>
                <a:gd name="T59" fmla="*/ 5113 h 5285"/>
                <a:gd name="T60" fmla="*/ 3016 w 6765"/>
                <a:gd name="T61" fmla="*/ 5284 h 5285"/>
                <a:gd name="T62" fmla="*/ 3037 w 6765"/>
                <a:gd name="T63" fmla="*/ 5284 h 5285"/>
                <a:gd name="T64" fmla="*/ 3727 w 6765"/>
                <a:gd name="T65" fmla="*/ 5284 h 5285"/>
                <a:gd name="T66" fmla="*/ 3748 w 6765"/>
                <a:gd name="T67" fmla="*/ 5284 h 5285"/>
                <a:gd name="T68" fmla="*/ 3919 w 6765"/>
                <a:gd name="T69" fmla="*/ 5113 h 5285"/>
                <a:gd name="T70" fmla="*/ 3919 w 6765"/>
                <a:gd name="T71" fmla="*/ 4784 h 5285"/>
                <a:gd name="T72" fmla="*/ 3748 w 6765"/>
                <a:gd name="T73" fmla="*/ 4613 h 5285"/>
                <a:gd name="T74" fmla="*/ 3727 w 6765"/>
                <a:gd name="T75" fmla="*/ 4613 h 5285"/>
                <a:gd name="T76" fmla="*/ 3727 w 6765"/>
                <a:gd name="T77" fmla="*/ 4313 h 5285"/>
                <a:gd name="T78" fmla="*/ 3786 w 6765"/>
                <a:gd name="T79" fmla="*/ 4313 h 5285"/>
                <a:gd name="T80" fmla="*/ 3786 w 6765"/>
                <a:gd name="T81" fmla="*/ 3837 h 5285"/>
                <a:gd name="T82" fmla="*/ 3727 w 6765"/>
                <a:gd name="T83" fmla="*/ 3837 h 5285"/>
                <a:gd name="T84" fmla="*/ 3727 w 6765"/>
                <a:gd name="T85" fmla="*/ 3345 h 5285"/>
                <a:gd name="T86" fmla="*/ 5109 w 6765"/>
                <a:gd name="T87" fmla="*/ 2264 h 5285"/>
                <a:gd name="T88" fmla="*/ 5858 w 6765"/>
                <a:gd name="T89" fmla="*/ 2264 h 5285"/>
                <a:gd name="T90" fmla="*/ 6227 w 6765"/>
                <a:gd name="T91" fmla="*/ 1580 h 5285"/>
                <a:gd name="T92" fmla="*/ 6747 w 6765"/>
                <a:gd name="T93" fmla="*/ 647 h 5285"/>
                <a:gd name="T94" fmla="*/ 1016 w 6765"/>
                <a:gd name="T95" fmla="*/ 2083 h 5285"/>
                <a:gd name="T96" fmla="*/ 1016 w 6765"/>
                <a:gd name="T97" fmla="*/ 2083 h 5285"/>
                <a:gd name="T98" fmla="*/ 663 w 6765"/>
                <a:gd name="T99" fmla="*/ 1433 h 5285"/>
                <a:gd name="T100" fmla="*/ 629 w 6765"/>
                <a:gd name="T101" fmla="*/ 1423 h 5285"/>
                <a:gd name="T102" fmla="*/ 198 w 6765"/>
                <a:gd name="T103" fmla="*/ 742 h 5285"/>
                <a:gd name="T104" fmla="*/ 1228 w 6765"/>
                <a:gd name="T105" fmla="*/ 742 h 5285"/>
                <a:gd name="T106" fmla="*/ 1566 w 6765"/>
                <a:gd name="T107" fmla="*/ 2083 h 5285"/>
                <a:gd name="T108" fmla="*/ 1016 w 6765"/>
                <a:gd name="T109" fmla="*/ 2083 h 5285"/>
                <a:gd name="T110" fmla="*/ 6135 w 6765"/>
                <a:gd name="T111" fmla="*/ 1423 h 5285"/>
                <a:gd name="T112" fmla="*/ 6135 w 6765"/>
                <a:gd name="T113" fmla="*/ 1423 h 5285"/>
                <a:gd name="T114" fmla="*/ 6101 w 6765"/>
                <a:gd name="T115" fmla="*/ 1433 h 5285"/>
                <a:gd name="T116" fmla="*/ 5749 w 6765"/>
                <a:gd name="T117" fmla="*/ 2083 h 5285"/>
                <a:gd name="T118" fmla="*/ 5198 w 6765"/>
                <a:gd name="T119" fmla="*/ 2083 h 5285"/>
                <a:gd name="T120" fmla="*/ 5537 w 6765"/>
                <a:gd name="T121" fmla="*/ 742 h 5285"/>
                <a:gd name="T122" fmla="*/ 6566 w 6765"/>
                <a:gd name="T123" fmla="*/ 742 h 5285"/>
                <a:gd name="T124" fmla="*/ 6135 w 6765"/>
                <a:gd name="T125" fmla="*/ 1423 h 5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65" h="5285">
                  <a:moveTo>
                    <a:pt x="6747" y="647"/>
                  </a:moveTo>
                  <a:lnTo>
                    <a:pt x="6747" y="647"/>
                  </a:lnTo>
                  <a:cubicBezTo>
                    <a:pt x="6744" y="561"/>
                    <a:pt x="6744" y="561"/>
                    <a:pt x="6744" y="561"/>
                  </a:cubicBezTo>
                  <a:cubicBezTo>
                    <a:pt x="5557" y="561"/>
                    <a:pt x="5557" y="561"/>
                    <a:pt x="5557" y="561"/>
                  </a:cubicBezTo>
                  <a:cubicBezTo>
                    <a:pt x="5571" y="387"/>
                    <a:pt x="5578" y="243"/>
                    <a:pt x="5578" y="144"/>
                  </a:cubicBezTo>
                  <a:cubicBezTo>
                    <a:pt x="5639" y="144"/>
                    <a:pt x="5639" y="144"/>
                    <a:pt x="5639" y="144"/>
                  </a:cubicBezTo>
                  <a:cubicBezTo>
                    <a:pt x="5680" y="144"/>
                    <a:pt x="5711" y="113"/>
                    <a:pt x="5711" y="72"/>
                  </a:cubicBezTo>
                  <a:cubicBezTo>
                    <a:pt x="5711" y="31"/>
                    <a:pt x="5680" y="0"/>
                    <a:pt x="5639" y="0"/>
                  </a:cubicBezTo>
                  <a:cubicBezTo>
                    <a:pt x="5578" y="0"/>
                    <a:pt x="5578" y="0"/>
                    <a:pt x="5578" y="0"/>
                  </a:cubicBezTo>
                  <a:cubicBezTo>
                    <a:pt x="3382" y="0"/>
                    <a:pt x="3382" y="0"/>
                    <a:pt x="3382" y="0"/>
                  </a:cubicBezTo>
                  <a:cubicBezTo>
                    <a:pt x="1187" y="0"/>
                    <a:pt x="1187" y="0"/>
                    <a:pt x="1187" y="0"/>
                  </a:cubicBezTo>
                  <a:cubicBezTo>
                    <a:pt x="1125" y="0"/>
                    <a:pt x="1125" y="0"/>
                    <a:pt x="1125" y="0"/>
                  </a:cubicBezTo>
                  <a:cubicBezTo>
                    <a:pt x="1084" y="0"/>
                    <a:pt x="1053" y="31"/>
                    <a:pt x="1053" y="72"/>
                  </a:cubicBezTo>
                  <a:cubicBezTo>
                    <a:pt x="1053" y="113"/>
                    <a:pt x="1084" y="144"/>
                    <a:pt x="1125" y="144"/>
                  </a:cubicBezTo>
                  <a:cubicBezTo>
                    <a:pt x="1187" y="144"/>
                    <a:pt x="1187" y="144"/>
                    <a:pt x="1187" y="144"/>
                  </a:cubicBezTo>
                  <a:cubicBezTo>
                    <a:pt x="1187" y="243"/>
                    <a:pt x="1194" y="387"/>
                    <a:pt x="1207" y="561"/>
                  </a:cubicBezTo>
                  <a:cubicBezTo>
                    <a:pt x="21" y="561"/>
                    <a:pt x="21" y="561"/>
                    <a:pt x="21" y="561"/>
                  </a:cubicBezTo>
                  <a:cubicBezTo>
                    <a:pt x="17" y="647"/>
                    <a:pt x="17" y="647"/>
                    <a:pt x="17" y="647"/>
                  </a:cubicBezTo>
                  <a:cubicBezTo>
                    <a:pt x="0" y="896"/>
                    <a:pt x="92" y="1402"/>
                    <a:pt x="537" y="1580"/>
                  </a:cubicBezTo>
                  <a:cubicBezTo>
                    <a:pt x="906" y="2264"/>
                    <a:pt x="906" y="2264"/>
                    <a:pt x="906" y="2264"/>
                  </a:cubicBezTo>
                  <a:cubicBezTo>
                    <a:pt x="1655" y="2264"/>
                    <a:pt x="1655" y="2264"/>
                    <a:pt x="1655" y="2264"/>
                  </a:cubicBezTo>
                  <a:cubicBezTo>
                    <a:pt x="1925" y="2791"/>
                    <a:pt x="2356" y="3232"/>
                    <a:pt x="3037" y="3345"/>
                  </a:cubicBezTo>
                  <a:cubicBezTo>
                    <a:pt x="3037" y="3837"/>
                    <a:pt x="3037" y="3837"/>
                    <a:pt x="3037" y="3837"/>
                  </a:cubicBezTo>
                  <a:cubicBezTo>
                    <a:pt x="2979" y="3837"/>
                    <a:pt x="2979" y="3837"/>
                    <a:pt x="2979" y="3837"/>
                  </a:cubicBezTo>
                  <a:cubicBezTo>
                    <a:pt x="2979" y="3837"/>
                    <a:pt x="2814" y="4097"/>
                    <a:pt x="2979" y="4313"/>
                  </a:cubicBezTo>
                  <a:cubicBezTo>
                    <a:pt x="3037" y="4313"/>
                    <a:pt x="3037" y="4313"/>
                    <a:pt x="3037" y="4313"/>
                  </a:cubicBezTo>
                  <a:cubicBezTo>
                    <a:pt x="3037" y="4613"/>
                    <a:pt x="3037" y="4613"/>
                    <a:pt x="3037" y="4613"/>
                  </a:cubicBezTo>
                  <a:cubicBezTo>
                    <a:pt x="3016" y="4613"/>
                    <a:pt x="3016" y="4613"/>
                    <a:pt x="3016" y="4613"/>
                  </a:cubicBezTo>
                  <a:cubicBezTo>
                    <a:pt x="2924" y="4613"/>
                    <a:pt x="2845" y="4689"/>
                    <a:pt x="2845" y="4784"/>
                  </a:cubicBezTo>
                  <a:cubicBezTo>
                    <a:pt x="2845" y="5113"/>
                    <a:pt x="2845" y="5113"/>
                    <a:pt x="2845" y="5113"/>
                  </a:cubicBezTo>
                  <a:cubicBezTo>
                    <a:pt x="2845" y="5208"/>
                    <a:pt x="2924" y="5284"/>
                    <a:pt x="3016" y="5284"/>
                  </a:cubicBezTo>
                  <a:cubicBezTo>
                    <a:pt x="3037" y="5284"/>
                    <a:pt x="3037" y="5284"/>
                    <a:pt x="3037" y="5284"/>
                  </a:cubicBezTo>
                  <a:cubicBezTo>
                    <a:pt x="3727" y="5284"/>
                    <a:pt x="3727" y="5284"/>
                    <a:pt x="3727" y="5284"/>
                  </a:cubicBezTo>
                  <a:cubicBezTo>
                    <a:pt x="3748" y="5284"/>
                    <a:pt x="3748" y="5284"/>
                    <a:pt x="3748" y="5284"/>
                  </a:cubicBezTo>
                  <a:cubicBezTo>
                    <a:pt x="3841" y="5284"/>
                    <a:pt x="3919" y="5208"/>
                    <a:pt x="3919" y="5113"/>
                  </a:cubicBezTo>
                  <a:cubicBezTo>
                    <a:pt x="3919" y="4784"/>
                    <a:pt x="3919" y="4784"/>
                    <a:pt x="3919" y="4784"/>
                  </a:cubicBezTo>
                  <a:cubicBezTo>
                    <a:pt x="3919" y="4689"/>
                    <a:pt x="3841" y="4613"/>
                    <a:pt x="3748" y="4613"/>
                  </a:cubicBezTo>
                  <a:cubicBezTo>
                    <a:pt x="3727" y="4613"/>
                    <a:pt x="3727" y="4613"/>
                    <a:pt x="3727" y="4613"/>
                  </a:cubicBezTo>
                  <a:cubicBezTo>
                    <a:pt x="3727" y="4313"/>
                    <a:pt x="3727" y="4313"/>
                    <a:pt x="3727" y="4313"/>
                  </a:cubicBezTo>
                  <a:cubicBezTo>
                    <a:pt x="3786" y="4313"/>
                    <a:pt x="3786" y="4313"/>
                    <a:pt x="3786" y="4313"/>
                  </a:cubicBezTo>
                  <a:cubicBezTo>
                    <a:pt x="3950" y="4097"/>
                    <a:pt x="3786" y="3837"/>
                    <a:pt x="3786" y="3837"/>
                  </a:cubicBezTo>
                  <a:cubicBezTo>
                    <a:pt x="3727" y="3837"/>
                    <a:pt x="3727" y="3837"/>
                    <a:pt x="3727" y="3837"/>
                  </a:cubicBezTo>
                  <a:cubicBezTo>
                    <a:pt x="3727" y="3345"/>
                    <a:pt x="3727" y="3345"/>
                    <a:pt x="3727" y="3345"/>
                  </a:cubicBezTo>
                  <a:cubicBezTo>
                    <a:pt x="4408" y="3232"/>
                    <a:pt x="4839" y="2791"/>
                    <a:pt x="5109" y="2264"/>
                  </a:cubicBezTo>
                  <a:cubicBezTo>
                    <a:pt x="5858" y="2264"/>
                    <a:pt x="5858" y="2264"/>
                    <a:pt x="5858" y="2264"/>
                  </a:cubicBezTo>
                  <a:cubicBezTo>
                    <a:pt x="6227" y="1580"/>
                    <a:pt x="6227" y="1580"/>
                    <a:pt x="6227" y="1580"/>
                  </a:cubicBezTo>
                  <a:cubicBezTo>
                    <a:pt x="6672" y="1402"/>
                    <a:pt x="6764" y="896"/>
                    <a:pt x="6747" y="647"/>
                  </a:cubicBezTo>
                  <a:close/>
                  <a:moveTo>
                    <a:pt x="1016" y="2083"/>
                  </a:moveTo>
                  <a:lnTo>
                    <a:pt x="1016" y="2083"/>
                  </a:lnTo>
                  <a:cubicBezTo>
                    <a:pt x="663" y="1433"/>
                    <a:pt x="663" y="1433"/>
                    <a:pt x="663" y="1433"/>
                  </a:cubicBezTo>
                  <a:cubicBezTo>
                    <a:pt x="629" y="1423"/>
                    <a:pt x="629" y="1423"/>
                    <a:pt x="629" y="1423"/>
                  </a:cubicBezTo>
                  <a:cubicBezTo>
                    <a:pt x="270" y="1297"/>
                    <a:pt x="205" y="913"/>
                    <a:pt x="198" y="742"/>
                  </a:cubicBezTo>
                  <a:cubicBezTo>
                    <a:pt x="1228" y="742"/>
                    <a:pt x="1228" y="742"/>
                    <a:pt x="1228" y="742"/>
                  </a:cubicBezTo>
                  <a:cubicBezTo>
                    <a:pt x="1272" y="1136"/>
                    <a:pt x="1368" y="1631"/>
                    <a:pt x="1566" y="2083"/>
                  </a:cubicBezTo>
                  <a:lnTo>
                    <a:pt x="1016" y="2083"/>
                  </a:lnTo>
                  <a:close/>
                  <a:moveTo>
                    <a:pt x="6135" y="1423"/>
                  </a:moveTo>
                  <a:lnTo>
                    <a:pt x="6135" y="1423"/>
                  </a:lnTo>
                  <a:cubicBezTo>
                    <a:pt x="6101" y="1433"/>
                    <a:pt x="6101" y="1433"/>
                    <a:pt x="6101" y="1433"/>
                  </a:cubicBezTo>
                  <a:cubicBezTo>
                    <a:pt x="5749" y="2083"/>
                    <a:pt x="5749" y="2083"/>
                    <a:pt x="5749" y="2083"/>
                  </a:cubicBezTo>
                  <a:cubicBezTo>
                    <a:pt x="5198" y="2083"/>
                    <a:pt x="5198" y="2083"/>
                    <a:pt x="5198" y="2083"/>
                  </a:cubicBezTo>
                  <a:cubicBezTo>
                    <a:pt x="5396" y="1631"/>
                    <a:pt x="5492" y="1136"/>
                    <a:pt x="5537" y="742"/>
                  </a:cubicBezTo>
                  <a:cubicBezTo>
                    <a:pt x="6566" y="742"/>
                    <a:pt x="6566" y="742"/>
                    <a:pt x="6566" y="742"/>
                  </a:cubicBezTo>
                  <a:cubicBezTo>
                    <a:pt x="6559" y="913"/>
                    <a:pt x="6498" y="1297"/>
                    <a:pt x="6135" y="1423"/>
                  </a:cubicBezTo>
                  <a:close/>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790" b="0" i="0" u="none" strike="noStrike" kern="0" cap="none" spc="0" normalizeH="0" baseline="0" noProof="0" dirty="0">
                <a:ln>
                  <a:noFill/>
                </a:ln>
                <a:solidFill>
                  <a:schemeClr val="bg1"/>
                </a:solidFill>
                <a:effectLst/>
                <a:uLnTx/>
                <a:uFillTx/>
                <a:cs typeface="+mn-ea"/>
                <a:sym typeface="+mn-lt"/>
              </a:endParaRPr>
            </a:p>
          </p:txBody>
        </p:sp>
        <p:grpSp>
          <p:nvGrpSpPr>
            <p:cNvPr id="123" name="Group 104"/>
            <p:cNvGrpSpPr/>
            <p:nvPr/>
          </p:nvGrpSpPr>
          <p:grpSpPr>
            <a:xfrm>
              <a:off x="4427817" y="7533423"/>
              <a:ext cx="1698914" cy="585699"/>
              <a:chOff x="4427817" y="7533423"/>
              <a:chExt cx="1698914" cy="585699"/>
            </a:xfrm>
            <a:grpFill/>
          </p:grpSpPr>
          <p:sp>
            <p:nvSpPr>
              <p:cNvPr id="126" name="Freeform 204"/>
              <p:cNvSpPr>
                <a:spLocks noChangeArrowheads="1"/>
              </p:cNvSpPr>
              <p:nvPr/>
            </p:nvSpPr>
            <p:spPr bwMode="auto">
              <a:xfrm>
                <a:off x="4427817" y="7533423"/>
                <a:ext cx="1698914" cy="585699"/>
              </a:xfrm>
              <a:custGeom>
                <a:avLst/>
                <a:gdLst>
                  <a:gd name="T0" fmla="*/ 3036 w 3072"/>
                  <a:gd name="T1" fmla="*/ 143 h 1078"/>
                  <a:gd name="T2" fmla="*/ 3036 w 3072"/>
                  <a:gd name="T3" fmla="*/ 143 h 1078"/>
                  <a:gd name="T4" fmla="*/ 3071 w 3072"/>
                  <a:gd name="T5" fmla="*/ 92 h 1078"/>
                  <a:gd name="T6" fmla="*/ 3071 w 3072"/>
                  <a:gd name="T7" fmla="*/ 51 h 1078"/>
                  <a:gd name="T8" fmla="*/ 3036 w 3072"/>
                  <a:gd name="T9" fmla="*/ 0 h 1078"/>
                  <a:gd name="T10" fmla="*/ 34 w 3072"/>
                  <a:gd name="T11" fmla="*/ 0 h 1078"/>
                  <a:gd name="T12" fmla="*/ 0 w 3072"/>
                  <a:gd name="T13" fmla="*/ 51 h 1078"/>
                  <a:gd name="T14" fmla="*/ 0 w 3072"/>
                  <a:gd name="T15" fmla="*/ 92 h 1078"/>
                  <a:gd name="T16" fmla="*/ 34 w 3072"/>
                  <a:gd name="T17" fmla="*/ 143 h 1078"/>
                  <a:gd name="T18" fmla="*/ 82 w 3072"/>
                  <a:gd name="T19" fmla="*/ 143 h 1078"/>
                  <a:gd name="T20" fmla="*/ 82 w 3072"/>
                  <a:gd name="T21" fmla="*/ 933 h 1078"/>
                  <a:gd name="T22" fmla="*/ 34 w 3072"/>
                  <a:gd name="T23" fmla="*/ 933 h 1078"/>
                  <a:gd name="T24" fmla="*/ 0 w 3072"/>
                  <a:gd name="T25" fmla="*/ 984 h 1078"/>
                  <a:gd name="T26" fmla="*/ 0 w 3072"/>
                  <a:gd name="T27" fmla="*/ 1025 h 1078"/>
                  <a:gd name="T28" fmla="*/ 34 w 3072"/>
                  <a:gd name="T29" fmla="*/ 1077 h 1078"/>
                  <a:gd name="T30" fmla="*/ 3036 w 3072"/>
                  <a:gd name="T31" fmla="*/ 1077 h 1078"/>
                  <a:gd name="T32" fmla="*/ 3071 w 3072"/>
                  <a:gd name="T33" fmla="*/ 1025 h 1078"/>
                  <a:gd name="T34" fmla="*/ 3071 w 3072"/>
                  <a:gd name="T35" fmla="*/ 984 h 1078"/>
                  <a:gd name="T36" fmla="*/ 3036 w 3072"/>
                  <a:gd name="T37" fmla="*/ 933 h 1078"/>
                  <a:gd name="T38" fmla="*/ 2989 w 3072"/>
                  <a:gd name="T39" fmla="*/ 933 h 1078"/>
                  <a:gd name="T40" fmla="*/ 2989 w 3072"/>
                  <a:gd name="T41" fmla="*/ 143 h 1078"/>
                  <a:gd name="T42" fmla="*/ 3036 w 3072"/>
                  <a:gd name="T43" fmla="*/ 143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2" h="1078">
                    <a:moveTo>
                      <a:pt x="3036" y="143"/>
                    </a:moveTo>
                    <a:lnTo>
                      <a:pt x="3036" y="143"/>
                    </a:lnTo>
                    <a:cubicBezTo>
                      <a:pt x="3057" y="143"/>
                      <a:pt x="3071" y="119"/>
                      <a:pt x="3071" y="92"/>
                    </a:cubicBezTo>
                    <a:cubicBezTo>
                      <a:pt x="3071" y="51"/>
                      <a:pt x="3071" y="51"/>
                      <a:pt x="3071" y="51"/>
                    </a:cubicBezTo>
                    <a:cubicBezTo>
                      <a:pt x="3071" y="24"/>
                      <a:pt x="3057" y="0"/>
                      <a:pt x="3036" y="0"/>
                    </a:cubicBezTo>
                    <a:cubicBezTo>
                      <a:pt x="34" y="0"/>
                      <a:pt x="34" y="0"/>
                      <a:pt x="34" y="0"/>
                    </a:cubicBezTo>
                    <a:cubicBezTo>
                      <a:pt x="13" y="0"/>
                      <a:pt x="0" y="24"/>
                      <a:pt x="0" y="51"/>
                    </a:cubicBezTo>
                    <a:cubicBezTo>
                      <a:pt x="0" y="92"/>
                      <a:pt x="0" y="92"/>
                      <a:pt x="0" y="92"/>
                    </a:cubicBezTo>
                    <a:cubicBezTo>
                      <a:pt x="0" y="119"/>
                      <a:pt x="13" y="143"/>
                      <a:pt x="34" y="143"/>
                    </a:cubicBezTo>
                    <a:cubicBezTo>
                      <a:pt x="82" y="143"/>
                      <a:pt x="82" y="143"/>
                      <a:pt x="82" y="143"/>
                    </a:cubicBezTo>
                    <a:cubicBezTo>
                      <a:pt x="82" y="933"/>
                      <a:pt x="82" y="933"/>
                      <a:pt x="82" y="933"/>
                    </a:cubicBezTo>
                    <a:cubicBezTo>
                      <a:pt x="34" y="933"/>
                      <a:pt x="34" y="933"/>
                      <a:pt x="34" y="933"/>
                    </a:cubicBezTo>
                    <a:cubicBezTo>
                      <a:pt x="13" y="933"/>
                      <a:pt x="0" y="957"/>
                      <a:pt x="0" y="984"/>
                    </a:cubicBezTo>
                    <a:cubicBezTo>
                      <a:pt x="0" y="1025"/>
                      <a:pt x="0" y="1025"/>
                      <a:pt x="0" y="1025"/>
                    </a:cubicBezTo>
                    <a:cubicBezTo>
                      <a:pt x="0" y="1053"/>
                      <a:pt x="13" y="1077"/>
                      <a:pt x="34" y="1077"/>
                    </a:cubicBezTo>
                    <a:cubicBezTo>
                      <a:pt x="3036" y="1077"/>
                      <a:pt x="3036" y="1077"/>
                      <a:pt x="3036" y="1077"/>
                    </a:cubicBezTo>
                    <a:cubicBezTo>
                      <a:pt x="3057" y="1077"/>
                      <a:pt x="3071" y="1053"/>
                      <a:pt x="3071" y="1025"/>
                    </a:cubicBezTo>
                    <a:cubicBezTo>
                      <a:pt x="3071" y="984"/>
                      <a:pt x="3071" y="984"/>
                      <a:pt x="3071" y="984"/>
                    </a:cubicBezTo>
                    <a:cubicBezTo>
                      <a:pt x="3071" y="957"/>
                      <a:pt x="3057" y="933"/>
                      <a:pt x="3036" y="933"/>
                    </a:cubicBezTo>
                    <a:cubicBezTo>
                      <a:pt x="2989" y="933"/>
                      <a:pt x="2989" y="933"/>
                      <a:pt x="2989" y="933"/>
                    </a:cubicBezTo>
                    <a:cubicBezTo>
                      <a:pt x="2989" y="143"/>
                      <a:pt x="2989" y="143"/>
                      <a:pt x="2989" y="143"/>
                    </a:cubicBezTo>
                    <a:lnTo>
                      <a:pt x="3036" y="143"/>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790" b="0" i="0" u="none" strike="noStrike" kern="0" cap="none" spc="0" normalizeH="0" baseline="0" noProof="0" dirty="0">
                  <a:ln>
                    <a:noFill/>
                  </a:ln>
                  <a:solidFill>
                    <a:schemeClr val="bg1"/>
                  </a:solidFill>
                  <a:effectLst/>
                  <a:uLnTx/>
                  <a:uFillTx/>
                  <a:cs typeface="+mn-ea"/>
                  <a:sym typeface="+mn-lt"/>
                </a:endParaRPr>
              </a:p>
            </p:txBody>
          </p:sp>
          <p:sp>
            <p:nvSpPr>
              <p:cNvPr id="127" name="Freeform 205"/>
              <p:cNvSpPr>
                <a:spLocks noChangeArrowheads="1"/>
              </p:cNvSpPr>
              <p:nvPr/>
            </p:nvSpPr>
            <p:spPr bwMode="auto">
              <a:xfrm>
                <a:off x="4798758" y="7614976"/>
                <a:ext cx="952084" cy="425064"/>
              </a:xfrm>
              <a:custGeom>
                <a:avLst/>
                <a:gdLst>
                  <a:gd name="T0" fmla="*/ 1738 w 1739"/>
                  <a:gd name="T1" fmla="*/ 790 h 791"/>
                  <a:gd name="T2" fmla="*/ 0 w 1739"/>
                  <a:gd name="T3" fmla="*/ 790 h 791"/>
                  <a:gd name="T4" fmla="*/ 0 w 1739"/>
                  <a:gd name="T5" fmla="*/ 0 h 791"/>
                  <a:gd name="T6" fmla="*/ 1738 w 1739"/>
                  <a:gd name="T7" fmla="*/ 0 h 791"/>
                  <a:gd name="T8" fmla="*/ 1738 w 1739"/>
                  <a:gd name="T9" fmla="*/ 790 h 791"/>
                </a:gdLst>
                <a:ahLst/>
                <a:cxnLst>
                  <a:cxn ang="0">
                    <a:pos x="T0" y="T1"/>
                  </a:cxn>
                  <a:cxn ang="0">
                    <a:pos x="T2" y="T3"/>
                  </a:cxn>
                  <a:cxn ang="0">
                    <a:pos x="T4" y="T5"/>
                  </a:cxn>
                  <a:cxn ang="0">
                    <a:pos x="T6" y="T7"/>
                  </a:cxn>
                  <a:cxn ang="0">
                    <a:pos x="T8" y="T9"/>
                  </a:cxn>
                </a:cxnLst>
                <a:rect l="0" t="0" r="r" b="b"/>
                <a:pathLst>
                  <a:path w="1739" h="791">
                    <a:moveTo>
                      <a:pt x="1738" y="790"/>
                    </a:moveTo>
                    <a:lnTo>
                      <a:pt x="0" y="790"/>
                    </a:lnTo>
                    <a:lnTo>
                      <a:pt x="0" y="0"/>
                    </a:lnTo>
                    <a:lnTo>
                      <a:pt x="1738" y="0"/>
                    </a:lnTo>
                    <a:lnTo>
                      <a:pt x="1738" y="79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790" b="0" i="0" u="none" strike="noStrike" kern="0" cap="none" spc="0" normalizeH="0" baseline="0" noProof="0" dirty="0">
                  <a:ln>
                    <a:noFill/>
                  </a:ln>
                  <a:solidFill>
                    <a:schemeClr val="bg1"/>
                  </a:solidFill>
                  <a:effectLst/>
                  <a:uLnTx/>
                  <a:uFillTx/>
                  <a:cs typeface="+mn-ea"/>
                  <a:sym typeface="+mn-lt"/>
                </a:endParaRPr>
              </a:p>
            </p:txBody>
          </p:sp>
        </p:grpSp>
        <p:sp>
          <p:nvSpPr>
            <p:cNvPr id="124" name="Freeform 206"/>
            <p:cNvSpPr>
              <a:spLocks noChangeArrowheads="1"/>
            </p:cNvSpPr>
            <p:nvPr/>
          </p:nvSpPr>
          <p:spPr bwMode="auto">
            <a:xfrm>
              <a:off x="4472330" y="7614976"/>
              <a:ext cx="1604942" cy="0"/>
            </a:xfrm>
            <a:custGeom>
              <a:avLst/>
              <a:gdLst>
                <a:gd name="T0" fmla="*/ 2907 w 2908"/>
                <a:gd name="T1" fmla="*/ 28 h 29"/>
                <a:gd name="T2" fmla="*/ 0 w 2908"/>
                <a:gd name="T3" fmla="*/ 28 h 29"/>
                <a:gd name="T4" fmla="*/ 0 w 2908"/>
                <a:gd name="T5" fmla="*/ 0 h 29"/>
                <a:gd name="T6" fmla="*/ 2907 w 2908"/>
                <a:gd name="T7" fmla="*/ 0 h 29"/>
                <a:gd name="T8" fmla="*/ 2907 w 2908"/>
                <a:gd name="T9" fmla="*/ 28 h 29"/>
              </a:gdLst>
              <a:ahLst/>
              <a:cxnLst>
                <a:cxn ang="0">
                  <a:pos x="T0" y="T1"/>
                </a:cxn>
                <a:cxn ang="0">
                  <a:pos x="T2" y="T3"/>
                </a:cxn>
                <a:cxn ang="0">
                  <a:pos x="T4" y="T5"/>
                </a:cxn>
                <a:cxn ang="0">
                  <a:pos x="T6" y="T7"/>
                </a:cxn>
                <a:cxn ang="0">
                  <a:pos x="T8" y="T9"/>
                </a:cxn>
              </a:cxnLst>
              <a:rect l="0" t="0" r="r" b="b"/>
              <a:pathLst>
                <a:path w="2908" h="29">
                  <a:moveTo>
                    <a:pt x="2907" y="28"/>
                  </a:moveTo>
                  <a:lnTo>
                    <a:pt x="0" y="28"/>
                  </a:lnTo>
                  <a:lnTo>
                    <a:pt x="0" y="0"/>
                  </a:lnTo>
                  <a:lnTo>
                    <a:pt x="2907" y="0"/>
                  </a:lnTo>
                  <a:lnTo>
                    <a:pt x="2907" y="28"/>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790" b="0" i="0" u="none" strike="noStrike" kern="0" cap="none" spc="0" normalizeH="0" baseline="0" noProof="0" dirty="0">
                <a:ln>
                  <a:noFill/>
                </a:ln>
                <a:solidFill>
                  <a:schemeClr val="bg1"/>
                </a:solidFill>
                <a:effectLst/>
                <a:uLnTx/>
                <a:uFillTx/>
                <a:cs typeface="+mn-ea"/>
                <a:sym typeface="+mn-lt"/>
              </a:endParaRPr>
            </a:p>
          </p:txBody>
        </p:sp>
        <p:sp>
          <p:nvSpPr>
            <p:cNvPr id="125" name="Freeform 207"/>
            <p:cNvSpPr>
              <a:spLocks noChangeArrowheads="1"/>
            </p:cNvSpPr>
            <p:nvPr/>
          </p:nvSpPr>
          <p:spPr bwMode="auto">
            <a:xfrm>
              <a:off x="4472330" y="8052397"/>
              <a:ext cx="1604942" cy="0"/>
            </a:xfrm>
            <a:custGeom>
              <a:avLst/>
              <a:gdLst>
                <a:gd name="T0" fmla="*/ 2907 w 2908"/>
                <a:gd name="T1" fmla="*/ 7 h 8"/>
                <a:gd name="T2" fmla="*/ 0 w 2908"/>
                <a:gd name="T3" fmla="*/ 7 h 8"/>
                <a:gd name="T4" fmla="*/ 0 w 2908"/>
                <a:gd name="T5" fmla="*/ 0 h 8"/>
                <a:gd name="T6" fmla="*/ 2907 w 2908"/>
                <a:gd name="T7" fmla="*/ 0 h 8"/>
                <a:gd name="T8" fmla="*/ 2907 w 2908"/>
                <a:gd name="T9" fmla="*/ 7 h 8"/>
              </a:gdLst>
              <a:ahLst/>
              <a:cxnLst>
                <a:cxn ang="0">
                  <a:pos x="T0" y="T1"/>
                </a:cxn>
                <a:cxn ang="0">
                  <a:pos x="T2" y="T3"/>
                </a:cxn>
                <a:cxn ang="0">
                  <a:pos x="T4" y="T5"/>
                </a:cxn>
                <a:cxn ang="0">
                  <a:pos x="T6" y="T7"/>
                </a:cxn>
                <a:cxn ang="0">
                  <a:pos x="T8" y="T9"/>
                </a:cxn>
              </a:cxnLst>
              <a:rect l="0" t="0" r="r" b="b"/>
              <a:pathLst>
                <a:path w="2908" h="8">
                  <a:moveTo>
                    <a:pt x="2907" y="7"/>
                  </a:moveTo>
                  <a:lnTo>
                    <a:pt x="0" y="7"/>
                  </a:lnTo>
                  <a:lnTo>
                    <a:pt x="0" y="0"/>
                  </a:lnTo>
                  <a:lnTo>
                    <a:pt x="2907" y="0"/>
                  </a:lnTo>
                  <a:lnTo>
                    <a:pt x="2907" y="7"/>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790" b="0" i="0" u="none" strike="noStrike" kern="0" cap="none" spc="0" normalizeH="0" baseline="0" noProof="0" dirty="0">
                <a:ln>
                  <a:noFill/>
                </a:ln>
                <a:solidFill>
                  <a:schemeClr val="bg1"/>
                </a:solidFill>
                <a:effectLst/>
                <a:uLnTx/>
                <a:uFillTx/>
                <a:cs typeface="+mn-ea"/>
                <a:sym typeface="+mn-lt"/>
              </a:endParaRPr>
            </a:p>
          </p:txBody>
        </p:sp>
      </p:grpSp>
      <p:grpSp>
        <p:nvGrpSpPr>
          <p:cNvPr id="128" name="组合 127"/>
          <p:cNvGrpSpPr/>
          <p:nvPr/>
        </p:nvGrpSpPr>
        <p:grpSpPr>
          <a:xfrm>
            <a:off x="3936893" y="3859280"/>
            <a:ext cx="2027727" cy="2105901"/>
            <a:chOff x="7873786" y="7720535"/>
            <a:chExt cx="4055454" cy="4221486"/>
          </a:xfrm>
        </p:grpSpPr>
        <p:sp>
          <p:nvSpPr>
            <p:cNvPr id="129" name="TextBox 61"/>
            <p:cNvSpPr txBox="1"/>
            <p:nvPr/>
          </p:nvSpPr>
          <p:spPr>
            <a:xfrm>
              <a:off x="8589052" y="7720535"/>
              <a:ext cx="2659602" cy="748734"/>
            </a:xfrm>
            <a:prstGeom prst="rect">
              <a:avLst/>
            </a:prstGeom>
            <a:noFill/>
          </p:spPr>
          <p:txBody>
            <a:bodyPr wrap="none" lIns="130626" tIns="65314" rIns="130626" bIns="65314" rtlCol="0">
              <a:spAutoFit/>
            </a:bodyPr>
            <a:lstStyle/>
            <a:p>
              <a:pPr algn="ctr" defTabSz="291465"/>
              <a:r>
                <a:rPr lang="id-ID" sz="1570" b="1" kern="0" dirty="0">
                  <a:solidFill>
                    <a:schemeClr val="bg1"/>
                  </a:solidFill>
                  <a:cs typeface="+mn-ea"/>
                  <a:sym typeface="+mn-lt"/>
                </a:rPr>
                <a:t>China 202</a:t>
              </a:r>
              <a:r>
                <a:rPr lang="en-US" sz="1570" b="1" kern="0" dirty="0">
                  <a:solidFill>
                    <a:schemeClr val="bg1"/>
                  </a:solidFill>
                  <a:cs typeface="+mn-ea"/>
                  <a:sym typeface="+mn-lt"/>
                </a:rPr>
                <a:t>7</a:t>
              </a:r>
              <a:endParaRPr lang="id-ID" sz="1570" b="1" kern="0" dirty="0">
                <a:solidFill>
                  <a:schemeClr val="bg1"/>
                </a:solidFill>
                <a:cs typeface="+mn-ea"/>
                <a:sym typeface="+mn-lt"/>
              </a:endParaRPr>
            </a:p>
          </p:txBody>
        </p:sp>
        <p:sp>
          <p:nvSpPr>
            <p:cNvPr id="130" name="TextBox 62"/>
            <p:cNvSpPr txBox="1"/>
            <p:nvPr/>
          </p:nvSpPr>
          <p:spPr>
            <a:xfrm>
              <a:off x="7873786" y="8741030"/>
              <a:ext cx="4055454" cy="3200991"/>
            </a:xfrm>
            <a:prstGeom prst="rect">
              <a:avLst/>
            </a:prstGeom>
            <a:noFill/>
          </p:spPr>
          <p:txBody>
            <a:bodyPr wrap="square" lIns="156757" tIns="78379" rIns="156757" bIns="78379" rtlCol="0">
              <a:spAutoFit/>
            </a:bodyPr>
            <a:lstStyle/>
            <a:p>
              <a:pPr algn="ctr" defTabSz="291465">
                <a:lnSpc>
                  <a:spcPct val="110000"/>
                </a:lnSpc>
              </a:pPr>
              <a:r>
                <a:rPr lang="zh-CN" altLang="en-US" sz="1215" kern="0" dirty="0">
                  <a:solidFill>
                    <a:schemeClr val="bg1"/>
                  </a:solidFill>
                  <a:cs typeface="+mn-ea"/>
                  <a:sym typeface="+mn-lt"/>
                </a:rPr>
                <a:t>输入您的内容输入您的内容内容输入您的内容</a:t>
              </a:r>
              <a:r>
                <a:rPr lang="en-US" altLang="zh-CN" sz="1215" kern="0" dirty="0">
                  <a:solidFill>
                    <a:schemeClr val="bg1"/>
                  </a:solidFill>
                  <a:cs typeface="+mn-ea"/>
                  <a:sym typeface="+mn-lt"/>
                </a:rPr>
                <a:t>.</a:t>
              </a:r>
              <a:r>
                <a:rPr lang="zh-CN" altLang="en-US" sz="1215" kern="0" dirty="0">
                  <a:solidFill>
                    <a:schemeClr val="bg1"/>
                  </a:solidFill>
                  <a:cs typeface="+mn-ea"/>
                  <a:sym typeface="+mn-lt"/>
                </a:rPr>
                <a:t>输入您的内容输入您的内容输入您的输入您的内容输入您的内容输入您的内容输入您的内容内容输入您的内容 </a:t>
              </a:r>
              <a:endParaRPr lang="en-US" sz="1215" kern="0" dirty="0">
                <a:solidFill>
                  <a:schemeClr val="bg1"/>
                </a:solidFill>
                <a:cs typeface="+mn-ea"/>
                <a:sym typeface="+mn-lt"/>
              </a:endParaRPr>
            </a:p>
          </p:txBody>
        </p:sp>
      </p:grpSp>
      <p:grpSp>
        <p:nvGrpSpPr>
          <p:cNvPr id="131" name="组合 130"/>
          <p:cNvGrpSpPr/>
          <p:nvPr/>
        </p:nvGrpSpPr>
        <p:grpSpPr>
          <a:xfrm>
            <a:off x="6209863" y="3859280"/>
            <a:ext cx="2027727" cy="2105901"/>
            <a:chOff x="12419726" y="7720535"/>
            <a:chExt cx="4055454" cy="4221486"/>
          </a:xfrm>
        </p:grpSpPr>
        <p:sp>
          <p:nvSpPr>
            <p:cNvPr id="132" name="TextBox 63"/>
            <p:cNvSpPr txBox="1"/>
            <p:nvPr/>
          </p:nvSpPr>
          <p:spPr>
            <a:xfrm>
              <a:off x="12820802" y="7720535"/>
              <a:ext cx="3287978" cy="748734"/>
            </a:xfrm>
            <a:prstGeom prst="rect">
              <a:avLst/>
            </a:prstGeom>
            <a:noFill/>
          </p:spPr>
          <p:txBody>
            <a:bodyPr wrap="none" lIns="130626" tIns="65314" rIns="130626" bIns="65314" rtlCol="0">
              <a:spAutoFit/>
            </a:bodyPr>
            <a:lstStyle/>
            <a:p>
              <a:pPr algn="ctr" defTabSz="291465"/>
              <a:r>
                <a:rPr lang="id-ID" sz="1570" b="1" kern="0" dirty="0">
                  <a:solidFill>
                    <a:schemeClr val="bg1"/>
                  </a:solidFill>
                  <a:cs typeface="+mn-ea"/>
                  <a:sym typeface="+mn-lt"/>
                </a:rPr>
                <a:t>Germany 202</a:t>
              </a:r>
              <a:r>
                <a:rPr lang="en-US" sz="1570" b="1" kern="0" dirty="0">
                  <a:solidFill>
                    <a:schemeClr val="bg1"/>
                  </a:solidFill>
                  <a:cs typeface="+mn-ea"/>
                  <a:sym typeface="+mn-lt"/>
                </a:rPr>
                <a:t>8</a:t>
              </a:r>
              <a:endParaRPr lang="id-ID" sz="1570" b="1" kern="0" dirty="0">
                <a:solidFill>
                  <a:schemeClr val="bg1"/>
                </a:solidFill>
                <a:cs typeface="+mn-ea"/>
                <a:sym typeface="+mn-lt"/>
              </a:endParaRPr>
            </a:p>
          </p:txBody>
        </p:sp>
        <p:sp>
          <p:nvSpPr>
            <p:cNvPr id="133" name="TextBox 64"/>
            <p:cNvSpPr txBox="1"/>
            <p:nvPr/>
          </p:nvSpPr>
          <p:spPr>
            <a:xfrm>
              <a:off x="12419726" y="8741030"/>
              <a:ext cx="4055454" cy="3200991"/>
            </a:xfrm>
            <a:prstGeom prst="rect">
              <a:avLst/>
            </a:prstGeom>
            <a:noFill/>
          </p:spPr>
          <p:txBody>
            <a:bodyPr wrap="square" lIns="156757" tIns="78379" rIns="156757" bIns="78379" rtlCol="0">
              <a:spAutoFit/>
            </a:bodyPr>
            <a:lstStyle/>
            <a:p>
              <a:pPr algn="ctr" defTabSz="291465">
                <a:lnSpc>
                  <a:spcPct val="110000"/>
                </a:lnSpc>
              </a:pPr>
              <a:r>
                <a:rPr lang="zh-CN" altLang="en-US" sz="1215" kern="0" dirty="0">
                  <a:solidFill>
                    <a:schemeClr val="bg1"/>
                  </a:solidFill>
                  <a:cs typeface="+mn-ea"/>
                  <a:sym typeface="+mn-lt"/>
                </a:rPr>
                <a:t>输入您的内容输入您的内容内容输入您的内容</a:t>
              </a:r>
              <a:r>
                <a:rPr lang="en-US" altLang="zh-CN" sz="1215" kern="0" dirty="0">
                  <a:solidFill>
                    <a:schemeClr val="bg1"/>
                  </a:solidFill>
                  <a:cs typeface="+mn-ea"/>
                  <a:sym typeface="+mn-lt"/>
                </a:rPr>
                <a:t>.</a:t>
              </a:r>
              <a:r>
                <a:rPr lang="zh-CN" altLang="en-US" sz="1215" kern="0" dirty="0">
                  <a:solidFill>
                    <a:schemeClr val="bg1"/>
                  </a:solidFill>
                  <a:cs typeface="+mn-ea"/>
                  <a:sym typeface="+mn-lt"/>
                </a:rPr>
                <a:t>输入您的内容输入您的内容输入您的输入您的内容输入您的内容输入您的内容输入您的内容内容输入您的内容 </a:t>
              </a:r>
              <a:endParaRPr lang="en-US" sz="1215" kern="0" dirty="0">
                <a:solidFill>
                  <a:schemeClr val="bg1"/>
                </a:solidFill>
                <a:cs typeface="+mn-ea"/>
                <a:sym typeface="+mn-lt"/>
              </a:endParaRPr>
            </a:p>
          </p:txBody>
        </p:sp>
      </p:grpSp>
      <p:grpSp>
        <p:nvGrpSpPr>
          <p:cNvPr id="134" name="组合 133"/>
          <p:cNvGrpSpPr/>
          <p:nvPr/>
        </p:nvGrpSpPr>
        <p:grpSpPr>
          <a:xfrm>
            <a:off x="8471064" y="3859280"/>
            <a:ext cx="2027727" cy="2105901"/>
            <a:chOff x="16942128" y="7720535"/>
            <a:chExt cx="4055454" cy="4221486"/>
          </a:xfrm>
        </p:grpSpPr>
        <p:sp>
          <p:nvSpPr>
            <p:cNvPr id="135" name="TextBox 65"/>
            <p:cNvSpPr txBox="1"/>
            <p:nvPr/>
          </p:nvSpPr>
          <p:spPr>
            <a:xfrm>
              <a:off x="17668616" y="7720535"/>
              <a:ext cx="2637158" cy="748734"/>
            </a:xfrm>
            <a:prstGeom prst="rect">
              <a:avLst/>
            </a:prstGeom>
            <a:noFill/>
          </p:spPr>
          <p:txBody>
            <a:bodyPr wrap="none" lIns="130626" tIns="65314" rIns="130626" bIns="65314" rtlCol="0">
              <a:spAutoFit/>
            </a:bodyPr>
            <a:lstStyle/>
            <a:p>
              <a:pPr algn="ctr" defTabSz="291465"/>
              <a:r>
                <a:rPr lang="id-ID" sz="1570" b="1" kern="0" dirty="0">
                  <a:solidFill>
                    <a:schemeClr val="bg1"/>
                  </a:solidFill>
                  <a:cs typeface="+mn-ea"/>
                  <a:sym typeface="+mn-lt"/>
                </a:rPr>
                <a:t>Brazil 202</a:t>
              </a:r>
              <a:r>
                <a:rPr lang="en-US" sz="1570" b="1" kern="0" dirty="0">
                  <a:solidFill>
                    <a:schemeClr val="bg1"/>
                  </a:solidFill>
                  <a:cs typeface="+mn-ea"/>
                  <a:sym typeface="+mn-lt"/>
                </a:rPr>
                <a:t>9</a:t>
              </a:r>
              <a:endParaRPr lang="id-ID" sz="1570" b="1" kern="0" dirty="0">
                <a:solidFill>
                  <a:schemeClr val="bg1"/>
                </a:solidFill>
                <a:cs typeface="+mn-ea"/>
                <a:sym typeface="+mn-lt"/>
              </a:endParaRPr>
            </a:p>
          </p:txBody>
        </p:sp>
        <p:sp>
          <p:nvSpPr>
            <p:cNvPr id="136" name="TextBox 66"/>
            <p:cNvSpPr txBox="1"/>
            <p:nvPr/>
          </p:nvSpPr>
          <p:spPr>
            <a:xfrm>
              <a:off x="16942128" y="8741030"/>
              <a:ext cx="4055454" cy="3200991"/>
            </a:xfrm>
            <a:prstGeom prst="rect">
              <a:avLst/>
            </a:prstGeom>
            <a:noFill/>
          </p:spPr>
          <p:txBody>
            <a:bodyPr wrap="square" lIns="156757" tIns="78379" rIns="156757" bIns="78379" rtlCol="0">
              <a:spAutoFit/>
            </a:bodyPr>
            <a:lstStyle/>
            <a:p>
              <a:pPr algn="ctr" defTabSz="291465">
                <a:lnSpc>
                  <a:spcPct val="110000"/>
                </a:lnSpc>
              </a:pPr>
              <a:r>
                <a:rPr lang="zh-CN" altLang="en-US" sz="1215" kern="0" dirty="0">
                  <a:solidFill>
                    <a:schemeClr val="bg1"/>
                  </a:solidFill>
                  <a:cs typeface="+mn-ea"/>
                  <a:sym typeface="+mn-lt"/>
                </a:rPr>
                <a:t>输入您的内容输入您的内容内容输入您的内容</a:t>
              </a:r>
              <a:r>
                <a:rPr lang="en-US" altLang="zh-CN" sz="1215" kern="0" dirty="0">
                  <a:solidFill>
                    <a:schemeClr val="bg1"/>
                  </a:solidFill>
                  <a:cs typeface="+mn-ea"/>
                  <a:sym typeface="+mn-lt"/>
                </a:rPr>
                <a:t>.</a:t>
              </a:r>
              <a:r>
                <a:rPr lang="zh-CN" altLang="en-US" sz="1215" kern="0" dirty="0">
                  <a:solidFill>
                    <a:schemeClr val="bg1"/>
                  </a:solidFill>
                  <a:cs typeface="+mn-ea"/>
                  <a:sym typeface="+mn-lt"/>
                </a:rPr>
                <a:t>输入您的内容输入您的内容输入您的输入您的内容输入您的内容输入您的内容输入您的内容内容输入您的内容 </a:t>
              </a:r>
              <a:endParaRPr lang="en-US" sz="1215" kern="0" dirty="0">
                <a:solidFill>
                  <a:schemeClr val="bg1"/>
                </a:solidFill>
                <a:cs typeface="+mn-ea"/>
                <a:sym typeface="+mn-lt"/>
              </a:endParaRPr>
            </a:p>
          </p:txBody>
        </p:sp>
      </p:grpSp>
      <p:grpSp>
        <p:nvGrpSpPr>
          <p:cNvPr id="137" name="组合 136"/>
          <p:cNvGrpSpPr/>
          <p:nvPr/>
        </p:nvGrpSpPr>
        <p:grpSpPr>
          <a:xfrm>
            <a:off x="1703960" y="3859279"/>
            <a:ext cx="2059167" cy="2105901"/>
            <a:chOff x="3407917" y="7720535"/>
            <a:chExt cx="4118335" cy="4221486"/>
          </a:xfrm>
        </p:grpSpPr>
        <p:sp>
          <p:nvSpPr>
            <p:cNvPr id="138" name="TextBox 67"/>
            <p:cNvSpPr txBox="1"/>
            <p:nvPr/>
          </p:nvSpPr>
          <p:spPr>
            <a:xfrm>
              <a:off x="3407917" y="7720535"/>
              <a:ext cx="4118335" cy="748734"/>
            </a:xfrm>
            <a:prstGeom prst="rect">
              <a:avLst/>
            </a:prstGeom>
            <a:noFill/>
          </p:spPr>
          <p:txBody>
            <a:bodyPr wrap="none" lIns="130626" tIns="65314" rIns="130626" bIns="65314" rtlCol="0">
              <a:spAutoFit/>
            </a:bodyPr>
            <a:lstStyle/>
            <a:p>
              <a:pPr algn="ctr" defTabSz="291465"/>
              <a:r>
                <a:rPr lang="id-ID" sz="1570" b="1" kern="0" dirty="0">
                  <a:solidFill>
                    <a:schemeClr val="bg1"/>
                  </a:solidFill>
                  <a:cs typeface="+mn-ea"/>
                  <a:sym typeface="+mn-lt"/>
                </a:rPr>
                <a:t>United States 202</a:t>
              </a:r>
              <a:r>
                <a:rPr lang="en-US" sz="1570" b="1" kern="0" dirty="0">
                  <a:solidFill>
                    <a:schemeClr val="bg1"/>
                  </a:solidFill>
                  <a:cs typeface="+mn-ea"/>
                  <a:sym typeface="+mn-lt"/>
                </a:rPr>
                <a:t>6</a:t>
              </a:r>
              <a:endParaRPr lang="id-ID" sz="1570" b="1" kern="0" dirty="0">
                <a:solidFill>
                  <a:schemeClr val="bg1"/>
                </a:solidFill>
                <a:cs typeface="+mn-ea"/>
                <a:sym typeface="+mn-lt"/>
              </a:endParaRPr>
            </a:p>
          </p:txBody>
        </p:sp>
        <p:sp>
          <p:nvSpPr>
            <p:cNvPr id="139" name="TextBox 68"/>
            <p:cNvSpPr txBox="1"/>
            <p:nvPr/>
          </p:nvSpPr>
          <p:spPr>
            <a:xfrm>
              <a:off x="3422019" y="8741030"/>
              <a:ext cx="4055453" cy="3200991"/>
            </a:xfrm>
            <a:prstGeom prst="rect">
              <a:avLst/>
            </a:prstGeom>
            <a:noFill/>
          </p:spPr>
          <p:txBody>
            <a:bodyPr wrap="square" lIns="156757" tIns="78379" rIns="156757" bIns="78379" rtlCol="0">
              <a:spAutoFit/>
            </a:bodyPr>
            <a:lstStyle/>
            <a:p>
              <a:pPr algn="ctr" defTabSz="291465">
                <a:lnSpc>
                  <a:spcPct val="110000"/>
                </a:lnSpc>
              </a:pPr>
              <a:r>
                <a:rPr lang="zh-CN" altLang="en-US" sz="1215" kern="0" dirty="0">
                  <a:solidFill>
                    <a:schemeClr val="bg1"/>
                  </a:solidFill>
                  <a:cs typeface="+mn-ea"/>
                  <a:sym typeface="+mn-lt"/>
                </a:rPr>
                <a:t>输入您的内容输入您的内容内容输入您的内容</a:t>
              </a:r>
              <a:r>
                <a:rPr lang="en-US" altLang="zh-CN" sz="1215" kern="0" dirty="0">
                  <a:solidFill>
                    <a:schemeClr val="bg1"/>
                  </a:solidFill>
                  <a:cs typeface="+mn-ea"/>
                  <a:sym typeface="+mn-lt"/>
                </a:rPr>
                <a:t>.</a:t>
              </a:r>
              <a:r>
                <a:rPr lang="zh-CN" altLang="en-US" sz="1215" kern="0" dirty="0">
                  <a:solidFill>
                    <a:schemeClr val="bg1"/>
                  </a:solidFill>
                  <a:cs typeface="+mn-ea"/>
                  <a:sym typeface="+mn-lt"/>
                </a:rPr>
                <a:t>输入您的内容输入您的内容输入您的输入您的内容输入您的内容输入您的内容输入您的内容内容输入您的内容 </a:t>
              </a:r>
              <a:endParaRPr lang="en-US" sz="1215" kern="0" dirty="0">
                <a:solidFill>
                  <a:schemeClr val="bg1"/>
                </a:solidFill>
                <a:cs typeface="+mn-ea"/>
                <a:sym typeface="+mn-lt"/>
              </a:endParaRPr>
            </a:p>
          </p:txBody>
        </p:sp>
      </p:gr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par>
                                <p:cTn id="11" presetID="45" presetClass="entr" presetSubtype="0" fill="hold" nodeType="with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fade">
                                      <p:cBhvr>
                                        <p:cTn id="13" dur="1500"/>
                                        <p:tgtEl>
                                          <p:spTgt spid="121"/>
                                        </p:tgtEl>
                                      </p:cBhvr>
                                    </p:animEffect>
                                    <p:anim calcmode="lin" valueType="num">
                                      <p:cBhvr>
                                        <p:cTn id="14" dur="1500" fill="hold"/>
                                        <p:tgtEl>
                                          <p:spTgt spid="121"/>
                                        </p:tgtEl>
                                        <p:attrNameLst>
                                          <p:attrName>ppt_w</p:attrName>
                                        </p:attrNameLst>
                                      </p:cBhvr>
                                      <p:tavLst>
                                        <p:tav tm="0" fmla="#ppt_w*sin(2.5*pi*$)">
                                          <p:val>
                                            <p:fltVal val="0"/>
                                          </p:val>
                                        </p:tav>
                                        <p:tav tm="100000">
                                          <p:val>
                                            <p:fltVal val="1"/>
                                          </p:val>
                                        </p:tav>
                                      </p:tavLst>
                                    </p:anim>
                                    <p:anim calcmode="lin" valueType="num">
                                      <p:cBhvr>
                                        <p:cTn id="15" dur="1500" fill="hold"/>
                                        <p:tgtEl>
                                          <p:spTgt spid="121"/>
                                        </p:tgtEl>
                                        <p:attrNameLst>
                                          <p:attrName>ppt_h</p:attrName>
                                        </p:attrNameLst>
                                      </p:cBhvr>
                                      <p:tavLst>
                                        <p:tav tm="0">
                                          <p:val>
                                            <p:strVal val="#ppt_h"/>
                                          </p:val>
                                        </p:tav>
                                        <p:tav tm="100000">
                                          <p:val>
                                            <p:strVal val="#ppt_h"/>
                                          </p:val>
                                        </p:tav>
                                      </p:tavLst>
                                    </p:anim>
                                  </p:childTnLst>
                                </p:cTn>
                              </p:par>
                              <p:par>
                                <p:cTn id="16" presetID="45" presetClass="entr" presetSubtype="0" fill="hold" nodeType="withEffect">
                                  <p:stCondLst>
                                    <p:cond delay="300"/>
                                  </p:stCondLst>
                                  <p:childTnLst>
                                    <p:set>
                                      <p:cBhvr>
                                        <p:cTn id="17" dur="1" fill="hold">
                                          <p:stCondLst>
                                            <p:cond delay="0"/>
                                          </p:stCondLst>
                                        </p:cTn>
                                        <p:tgtEl>
                                          <p:spTgt spid="100"/>
                                        </p:tgtEl>
                                        <p:attrNameLst>
                                          <p:attrName>style.visibility</p:attrName>
                                        </p:attrNameLst>
                                      </p:cBhvr>
                                      <p:to>
                                        <p:strVal val="visible"/>
                                      </p:to>
                                    </p:set>
                                    <p:animEffect transition="in" filter="fade">
                                      <p:cBhvr>
                                        <p:cTn id="18" dur="1500"/>
                                        <p:tgtEl>
                                          <p:spTgt spid="100"/>
                                        </p:tgtEl>
                                      </p:cBhvr>
                                    </p:animEffect>
                                    <p:anim calcmode="lin" valueType="num">
                                      <p:cBhvr>
                                        <p:cTn id="19" dur="1500" fill="hold"/>
                                        <p:tgtEl>
                                          <p:spTgt spid="100"/>
                                        </p:tgtEl>
                                        <p:attrNameLst>
                                          <p:attrName>ppt_w</p:attrName>
                                        </p:attrNameLst>
                                      </p:cBhvr>
                                      <p:tavLst>
                                        <p:tav tm="0" fmla="#ppt_w*sin(2.5*pi*$)">
                                          <p:val>
                                            <p:fltVal val="0"/>
                                          </p:val>
                                        </p:tav>
                                        <p:tav tm="100000">
                                          <p:val>
                                            <p:fltVal val="1"/>
                                          </p:val>
                                        </p:tav>
                                      </p:tavLst>
                                    </p:anim>
                                    <p:anim calcmode="lin" valueType="num">
                                      <p:cBhvr>
                                        <p:cTn id="20" dur="1500" fill="hold"/>
                                        <p:tgtEl>
                                          <p:spTgt spid="100"/>
                                        </p:tgtEl>
                                        <p:attrNameLst>
                                          <p:attrName>ppt_h</p:attrName>
                                        </p:attrNameLst>
                                      </p:cBhvr>
                                      <p:tavLst>
                                        <p:tav tm="0">
                                          <p:val>
                                            <p:strVal val="#ppt_h"/>
                                          </p:val>
                                        </p:tav>
                                        <p:tav tm="100000">
                                          <p:val>
                                            <p:strVal val="#ppt_h"/>
                                          </p:val>
                                        </p:tav>
                                      </p:tavLst>
                                    </p:anim>
                                  </p:childTnLst>
                                </p:cTn>
                              </p:par>
                              <p:par>
                                <p:cTn id="21" presetID="45" presetClass="entr" presetSubtype="0" fill="hold" nodeType="withEffect">
                                  <p:stCondLst>
                                    <p:cond delay="600"/>
                                  </p:stCondLst>
                                  <p:childTnLst>
                                    <p:set>
                                      <p:cBhvr>
                                        <p:cTn id="22" dur="1" fill="hold">
                                          <p:stCondLst>
                                            <p:cond delay="0"/>
                                          </p:stCondLst>
                                        </p:cTn>
                                        <p:tgtEl>
                                          <p:spTgt spid="107"/>
                                        </p:tgtEl>
                                        <p:attrNameLst>
                                          <p:attrName>style.visibility</p:attrName>
                                        </p:attrNameLst>
                                      </p:cBhvr>
                                      <p:to>
                                        <p:strVal val="visible"/>
                                      </p:to>
                                    </p:set>
                                    <p:animEffect transition="in" filter="fade">
                                      <p:cBhvr>
                                        <p:cTn id="23" dur="1500"/>
                                        <p:tgtEl>
                                          <p:spTgt spid="107"/>
                                        </p:tgtEl>
                                      </p:cBhvr>
                                    </p:animEffect>
                                    <p:anim calcmode="lin" valueType="num">
                                      <p:cBhvr>
                                        <p:cTn id="24" dur="1500" fill="hold"/>
                                        <p:tgtEl>
                                          <p:spTgt spid="107"/>
                                        </p:tgtEl>
                                        <p:attrNameLst>
                                          <p:attrName>ppt_w</p:attrName>
                                        </p:attrNameLst>
                                      </p:cBhvr>
                                      <p:tavLst>
                                        <p:tav tm="0" fmla="#ppt_w*sin(2.5*pi*$)">
                                          <p:val>
                                            <p:fltVal val="0"/>
                                          </p:val>
                                        </p:tav>
                                        <p:tav tm="100000">
                                          <p:val>
                                            <p:fltVal val="1"/>
                                          </p:val>
                                        </p:tav>
                                      </p:tavLst>
                                    </p:anim>
                                    <p:anim calcmode="lin" valueType="num">
                                      <p:cBhvr>
                                        <p:cTn id="25" dur="1500" fill="hold"/>
                                        <p:tgtEl>
                                          <p:spTgt spid="107"/>
                                        </p:tgtEl>
                                        <p:attrNameLst>
                                          <p:attrName>ppt_h</p:attrName>
                                        </p:attrNameLst>
                                      </p:cBhvr>
                                      <p:tavLst>
                                        <p:tav tm="0">
                                          <p:val>
                                            <p:strVal val="#ppt_h"/>
                                          </p:val>
                                        </p:tav>
                                        <p:tav tm="100000">
                                          <p:val>
                                            <p:strVal val="#ppt_h"/>
                                          </p:val>
                                        </p:tav>
                                      </p:tavLst>
                                    </p:anim>
                                  </p:childTnLst>
                                </p:cTn>
                              </p:par>
                              <p:par>
                                <p:cTn id="26" presetID="45" presetClass="entr" presetSubtype="0" fill="hold" nodeType="withEffect">
                                  <p:stCondLst>
                                    <p:cond delay="1000"/>
                                  </p:stCondLst>
                                  <p:childTnLst>
                                    <p:set>
                                      <p:cBhvr>
                                        <p:cTn id="27" dur="1" fill="hold">
                                          <p:stCondLst>
                                            <p:cond delay="0"/>
                                          </p:stCondLst>
                                        </p:cTn>
                                        <p:tgtEl>
                                          <p:spTgt spid="114"/>
                                        </p:tgtEl>
                                        <p:attrNameLst>
                                          <p:attrName>style.visibility</p:attrName>
                                        </p:attrNameLst>
                                      </p:cBhvr>
                                      <p:to>
                                        <p:strVal val="visible"/>
                                      </p:to>
                                    </p:set>
                                    <p:animEffect transition="in" filter="fade">
                                      <p:cBhvr>
                                        <p:cTn id="28" dur="1500"/>
                                        <p:tgtEl>
                                          <p:spTgt spid="114"/>
                                        </p:tgtEl>
                                      </p:cBhvr>
                                    </p:animEffect>
                                    <p:anim calcmode="lin" valueType="num">
                                      <p:cBhvr>
                                        <p:cTn id="29" dur="1500" fill="hold"/>
                                        <p:tgtEl>
                                          <p:spTgt spid="114"/>
                                        </p:tgtEl>
                                        <p:attrNameLst>
                                          <p:attrName>ppt_w</p:attrName>
                                        </p:attrNameLst>
                                      </p:cBhvr>
                                      <p:tavLst>
                                        <p:tav tm="0" fmla="#ppt_w*sin(2.5*pi*$)">
                                          <p:val>
                                            <p:fltVal val="0"/>
                                          </p:val>
                                        </p:tav>
                                        <p:tav tm="100000">
                                          <p:val>
                                            <p:fltVal val="1"/>
                                          </p:val>
                                        </p:tav>
                                      </p:tavLst>
                                    </p:anim>
                                    <p:anim calcmode="lin" valueType="num">
                                      <p:cBhvr>
                                        <p:cTn id="30" dur="1500" fill="hold"/>
                                        <p:tgtEl>
                                          <p:spTgt spid="114"/>
                                        </p:tgtEl>
                                        <p:attrNameLst>
                                          <p:attrName>ppt_h</p:attrName>
                                        </p:attrNameLst>
                                      </p:cBhvr>
                                      <p:tavLst>
                                        <p:tav tm="0">
                                          <p:val>
                                            <p:strVal val="#ppt_h"/>
                                          </p:val>
                                        </p:tav>
                                        <p:tav tm="100000">
                                          <p:val>
                                            <p:strVal val="#ppt_h"/>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128"/>
                                        </p:tgtEl>
                                        <p:attrNameLst>
                                          <p:attrName>style.visibility</p:attrName>
                                        </p:attrNameLst>
                                      </p:cBhvr>
                                      <p:to>
                                        <p:strVal val="visible"/>
                                      </p:to>
                                    </p:set>
                                    <p:anim calcmode="lin" valueType="num">
                                      <p:cBhvr additive="base">
                                        <p:cTn id="34" dur="500" fill="hold"/>
                                        <p:tgtEl>
                                          <p:spTgt spid="128"/>
                                        </p:tgtEl>
                                        <p:attrNameLst>
                                          <p:attrName>ppt_x</p:attrName>
                                        </p:attrNameLst>
                                      </p:cBhvr>
                                      <p:tavLst>
                                        <p:tav tm="0">
                                          <p:val>
                                            <p:strVal val="#ppt_x"/>
                                          </p:val>
                                        </p:tav>
                                        <p:tav tm="100000">
                                          <p:val>
                                            <p:strVal val="#ppt_x"/>
                                          </p:val>
                                        </p:tav>
                                      </p:tavLst>
                                    </p:anim>
                                    <p:anim calcmode="lin" valueType="num">
                                      <p:cBhvr additive="base">
                                        <p:cTn id="35" dur="500" fill="hold"/>
                                        <p:tgtEl>
                                          <p:spTgt spid="128"/>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300"/>
                                  </p:stCondLst>
                                  <p:childTnLst>
                                    <p:set>
                                      <p:cBhvr>
                                        <p:cTn id="37" dur="1" fill="hold">
                                          <p:stCondLst>
                                            <p:cond delay="0"/>
                                          </p:stCondLst>
                                        </p:cTn>
                                        <p:tgtEl>
                                          <p:spTgt spid="131"/>
                                        </p:tgtEl>
                                        <p:attrNameLst>
                                          <p:attrName>style.visibility</p:attrName>
                                        </p:attrNameLst>
                                      </p:cBhvr>
                                      <p:to>
                                        <p:strVal val="visible"/>
                                      </p:to>
                                    </p:set>
                                    <p:anim calcmode="lin" valueType="num">
                                      <p:cBhvr additive="base">
                                        <p:cTn id="38" dur="500" fill="hold"/>
                                        <p:tgtEl>
                                          <p:spTgt spid="131"/>
                                        </p:tgtEl>
                                        <p:attrNameLst>
                                          <p:attrName>ppt_x</p:attrName>
                                        </p:attrNameLst>
                                      </p:cBhvr>
                                      <p:tavLst>
                                        <p:tav tm="0">
                                          <p:val>
                                            <p:strVal val="#ppt_x"/>
                                          </p:val>
                                        </p:tav>
                                        <p:tav tm="100000">
                                          <p:val>
                                            <p:strVal val="#ppt_x"/>
                                          </p:val>
                                        </p:tav>
                                      </p:tavLst>
                                    </p:anim>
                                    <p:anim calcmode="lin" valueType="num">
                                      <p:cBhvr additive="base">
                                        <p:cTn id="39" dur="500" fill="hold"/>
                                        <p:tgtEl>
                                          <p:spTgt spid="131"/>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500"/>
                                  </p:stCondLst>
                                  <p:childTnLst>
                                    <p:set>
                                      <p:cBhvr>
                                        <p:cTn id="41" dur="1" fill="hold">
                                          <p:stCondLst>
                                            <p:cond delay="0"/>
                                          </p:stCondLst>
                                        </p:cTn>
                                        <p:tgtEl>
                                          <p:spTgt spid="134"/>
                                        </p:tgtEl>
                                        <p:attrNameLst>
                                          <p:attrName>style.visibility</p:attrName>
                                        </p:attrNameLst>
                                      </p:cBhvr>
                                      <p:to>
                                        <p:strVal val="visible"/>
                                      </p:to>
                                    </p:set>
                                    <p:anim calcmode="lin" valueType="num">
                                      <p:cBhvr additive="base">
                                        <p:cTn id="42" dur="500" fill="hold"/>
                                        <p:tgtEl>
                                          <p:spTgt spid="134"/>
                                        </p:tgtEl>
                                        <p:attrNameLst>
                                          <p:attrName>ppt_x</p:attrName>
                                        </p:attrNameLst>
                                      </p:cBhvr>
                                      <p:tavLst>
                                        <p:tav tm="0">
                                          <p:val>
                                            <p:strVal val="#ppt_x"/>
                                          </p:val>
                                        </p:tav>
                                        <p:tav tm="100000">
                                          <p:val>
                                            <p:strVal val="#ppt_x"/>
                                          </p:val>
                                        </p:tav>
                                      </p:tavLst>
                                    </p:anim>
                                    <p:anim calcmode="lin" valueType="num">
                                      <p:cBhvr additive="base">
                                        <p:cTn id="43" dur="500" fill="hold"/>
                                        <p:tgtEl>
                                          <p:spTgt spid="134"/>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700"/>
                                  </p:stCondLst>
                                  <p:childTnLst>
                                    <p:set>
                                      <p:cBhvr>
                                        <p:cTn id="45" dur="1" fill="hold">
                                          <p:stCondLst>
                                            <p:cond delay="0"/>
                                          </p:stCondLst>
                                        </p:cTn>
                                        <p:tgtEl>
                                          <p:spTgt spid="137"/>
                                        </p:tgtEl>
                                        <p:attrNameLst>
                                          <p:attrName>style.visibility</p:attrName>
                                        </p:attrNameLst>
                                      </p:cBhvr>
                                      <p:to>
                                        <p:strVal val="visible"/>
                                      </p:to>
                                    </p:set>
                                    <p:anim calcmode="lin" valueType="num">
                                      <p:cBhvr additive="base">
                                        <p:cTn id="46" dur="500" fill="hold"/>
                                        <p:tgtEl>
                                          <p:spTgt spid="137"/>
                                        </p:tgtEl>
                                        <p:attrNameLst>
                                          <p:attrName>ppt_x</p:attrName>
                                        </p:attrNameLst>
                                      </p:cBhvr>
                                      <p:tavLst>
                                        <p:tav tm="0">
                                          <p:val>
                                            <p:strVal val="#ppt_x"/>
                                          </p:val>
                                        </p:tav>
                                        <p:tav tm="100000">
                                          <p:val>
                                            <p:strVal val="#ppt_x"/>
                                          </p:val>
                                        </p:tav>
                                      </p:tavLst>
                                    </p:anim>
                                    <p:anim calcmode="lin" valueType="num">
                                      <p:cBhvr additive="base">
                                        <p:cTn id="47"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endParaRPr lang="zh-CN" altLang="en-US" sz="1200" dirty="0">
                <a:solidFill>
                  <a:schemeClr val="tx2">
                    <a:lumMod val="10000"/>
                    <a:lumOff val="90000"/>
                  </a:schemeClr>
                </a:solidFill>
                <a:latin typeface="+mn-lt"/>
                <a:ea typeface="+mn-ea"/>
                <a:cs typeface="+mn-ea"/>
                <a:sym typeface="+mn-lt"/>
              </a:endParaRP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sp>
        <p:nvSpPr>
          <p:cNvPr id="30" name="任意多边形 29"/>
          <p:cNvSpPr/>
          <p:nvPr/>
        </p:nvSpPr>
        <p:spPr>
          <a:xfrm flipV="1">
            <a:off x="2743200" y="3645024"/>
            <a:ext cx="9448800" cy="60959"/>
          </a:xfrm>
          <a:custGeom>
            <a:avLst/>
            <a:gdLst>
              <a:gd name="connsiteX0" fmla="*/ 0 w 7886700"/>
              <a:gd name="connsiteY0" fmla="*/ 0 h 0"/>
              <a:gd name="connsiteX1" fmla="*/ 7886700 w 7886700"/>
              <a:gd name="connsiteY1" fmla="*/ 0 h 0"/>
            </a:gdLst>
            <a:ahLst/>
            <a:cxnLst>
              <a:cxn ang="0">
                <a:pos x="connsiteX0" y="connsiteY0"/>
              </a:cxn>
              <a:cxn ang="0">
                <a:pos x="connsiteX1" y="connsiteY1"/>
              </a:cxn>
            </a:cxnLst>
            <a:rect l="l" t="t" r="r" b="b"/>
            <a:pathLst>
              <a:path w="7886700">
                <a:moveTo>
                  <a:pt x="0" y="0"/>
                </a:moveTo>
                <a:lnTo>
                  <a:pt x="7886700" y="0"/>
                </a:lnTo>
              </a:path>
            </a:pathLst>
          </a:custGeom>
          <a:noFill/>
          <a:ln w="3175">
            <a:solidFill>
              <a:srgbClr val="A4E2FE">
                <a:alpha val="3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bg1"/>
              </a:solidFill>
              <a:cs typeface="+mn-ea"/>
              <a:sym typeface="+mn-lt"/>
            </a:endParaRPr>
          </a:p>
        </p:txBody>
      </p:sp>
      <p:grpSp>
        <p:nvGrpSpPr>
          <p:cNvPr id="31" name="组合 30"/>
          <p:cNvGrpSpPr/>
          <p:nvPr/>
        </p:nvGrpSpPr>
        <p:grpSpPr bwMode="auto">
          <a:xfrm>
            <a:off x="581239" y="2551983"/>
            <a:ext cx="2164923" cy="2164923"/>
            <a:chOff x="436484" y="1952049"/>
            <a:chExt cx="1623053" cy="1623052"/>
          </a:xfrm>
        </p:grpSpPr>
        <p:sp>
          <p:nvSpPr>
            <p:cNvPr id="32" name="椭圆 31"/>
            <p:cNvSpPr/>
            <p:nvPr/>
          </p:nvSpPr>
          <p:spPr>
            <a:xfrm>
              <a:off x="436484" y="1952049"/>
              <a:ext cx="1623053" cy="1623052"/>
            </a:xfrm>
            <a:prstGeom prst="ellipse">
              <a:avLst/>
            </a:prstGeom>
            <a:no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bg1"/>
                </a:solidFill>
                <a:cs typeface="+mn-ea"/>
                <a:sym typeface="+mn-lt"/>
              </a:endParaRPr>
            </a:p>
          </p:txBody>
        </p:sp>
        <p:sp>
          <p:nvSpPr>
            <p:cNvPr id="33" name="Freeform 5"/>
            <p:cNvSpPr>
              <a:spLocks noEditPoints="1"/>
            </p:cNvSpPr>
            <p:nvPr/>
          </p:nvSpPr>
          <p:spPr bwMode="auto">
            <a:xfrm>
              <a:off x="1032922" y="2207358"/>
              <a:ext cx="457484" cy="428747"/>
            </a:xfrm>
            <a:custGeom>
              <a:avLst/>
              <a:gdLst>
                <a:gd name="T0" fmla="*/ 327637 w 2950"/>
                <a:gd name="T1" fmla="*/ 92368 h 2765"/>
                <a:gd name="T2" fmla="*/ 268850 w 2950"/>
                <a:gd name="T3" fmla="*/ 5038 h 2765"/>
                <a:gd name="T4" fmla="*/ 259332 w 2950"/>
                <a:gd name="T5" fmla="*/ 0 h 2765"/>
                <a:gd name="T6" fmla="*/ 71104 w 2950"/>
                <a:gd name="T7" fmla="*/ 0 h 2765"/>
                <a:gd name="T8" fmla="*/ 61586 w 2950"/>
                <a:gd name="T9" fmla="*/ 5038 h 2765"/>
                <a:gd name="T10" fmla="*/ 2799 w 2950"/>
                <a:gd name="T11" fmla="*/ 92368 h 2765"/>
                <a:gd name="T12" fmla="*/ 3135 w 2950"/>
                <a:gd name="T13" fmla="*/ 105692 h 2765"/>
                <a:gd name="T14" fmla="*/ 156092 w 2950"/>
                <a:gd name="T15" fmla="*/ 305096 h 2765"/>
                <a:gd name="T16" fmla="*/ 165162 w 2950"/>
                <a:gd name="T17" fmla="*/ 309574 h 2765"/>
                <a:gd name="T18" fmla="*/ 174232 w 2950"/>
                <a:gd name="T19" fmla="*/ 305096 h 2765"/>
                <a:gd name="T20" fmla="*/ 327189 w 2950"/>
                <a:gd name="T21" fmla="*/ 105692 h 2765"/>
                <a:gd name="T22" fmla="*/ 327637 w 2950"/>
                <a:gd name="T23" fmla="*/ 92368 h 2765"/>
                <a:gd name="T24" fmla="*/ 210736 w 2950"/>
                <a:gd name="T25" fmla="*/ 105580 h 2765"/>
                <a:gd name="T26" fmla="*/ 165162 w 2950"/>
                <a:gd name="T27" fmla="*/ 272067 h 2765"/>
                <a:gd name="T28" fmla="*/ 119700 w 2950"/>
                <a:gd name="T29" fmla="*/ 105580 h 2765"/>
                <a:gd name="T30" fmla="*/ 210736 w 2950"/>
                <a:gd name="T31" fmla="*/ 105580 h 2765"/>
                <a:gd name="T32" fmla="*/ 123060 w 2950"/>
                <a:gd name="T33" fmla="*/ 91809 h 2765"/>
                <a:gd name="T34" fmla="*/ 165162 w 2950"/>
                <a:gd name="T35" fmla="*/ 24408 h 2765"/>
                <a:gd name="T36" fmla="*/ 207264 w 2950"/>
                <a:gd name="T37" fmla="*/ 91809 h 2765"/>
                <a:gd name="T38" fmla="*/ 123060 w 2950"/>
                <a:gd name="T39" fmla="*/ 91809 h 2765"/>
                <a:gd name="T40" fmla="*/ 180502 w 2950"/>
                <a:gd name="T41" fmla="*/ 22952 h 2765"/>
                <a:gd name="T42" fmla="*/ 246567 w 2950"/>
                <a:gd name="T43" fmla="*/ 22952 h 2765"/>
                <a:gd name="T44" fmla="*/ 218798 w 2950"/>
                <a:gd name="T45" fmla="*/ 84195 h 2765"/>
                <a:gd name="T46" fmla="*/ 180502 w 2950"/>
                <a:gd name="T47" fmla="*/ 22952 h 2765"/>
                <a:gd name="T48" fmla="*/ 111638 w 2950"/>
                <a:gd name="T49" fmla="*/ 84195 h 2765"/>
                <a:gd name="T50" fmla="*/ 83869 w 2950"/>
                <a:gd name="T51" fmla="*/ 22952 h 2765"/>
                <a:gd name="T52" fmla="*/ 149934 w 2950"/>
                <a:gd name="T53" fmla="*/ 22952 h 2765"/>
                <a:gd name="T54" fmla="*/ 111638 w 2950"/>
                <a:gd name="T55" fmla="*/ 84195 h 2765"/>
                <a:gd name="T56" fmla="*/ 146126 w 2950"/>
                <a:gd name="T57" fmla="*/ 254377 h 2765"/>
                <a:gd name="T58" fmla="*/ 31913 w 2950"/>
                <a:gd name="T59" fmla="*/ 105580 h 2765"/>
                <a:gd name="T60" fmla="*/ 105368 w 2950"/>
                <a:gd name="T61" fmla="*/ 105580 h 2765"/>
                <a:gd name="T62" fmla="*/ 146126 w 2950"/>
                <a:gd name="T63" fmla="*/ 254377 h 2765"/>
                <a:gd name="T64" fmla="*/ 224956 w 2950"/>
                <a:gd name="T65" fmla="*/ 105580 h 2765"/>
                <a:gd name="T66" fmla="*/ 298411 w 2950"/>
                <a:gd name="T67" fmla="*/ 105580 h 2765"/>
                <a:gd name="T68" fmla="*/ 184310 w 2950"/>
                <a:gd name="T69" fmla="*/ 254377 h 2765"/>
                <a:gd name="T70" fmla="*/ 224956 w 2950"/>
                <a:gd name="T71" fmla="*/ 105580 h 2765"/>
                <a:gd name="T72" fmla="*/ 299643 w 2950"/>
                <a:gd name="T73" fmla="*/ 91809 h 2765"/>
                <a:gd name="T74" fmla="*/ 230443 w 2950"/>
                <a:gd name="T75" fmla="*/ 91809 h 2765"/>
                <a:gd name="T76" fmla="*/ 258213 w 2950"/>
                <a:gd name="T77" fmla="*/ 30454 h 2765"/>
                <a:gd name="T78" fmla="*/ 299643 w 2950"/>
                <a:gd name="T79" fmla="*/ 91809 h 2765"/>
                <a:gd name="T80" fmla="*/ 72111 w 2950"/>
                <a:gd name="T81" fmla="*/ 30454 h 2765"/>
                <a:gd name="T82" fmla="*/ 99993 w 2950"/>
                <a:gd name="T83" fmla="*/ 91809 h 2765"/>
                <a:gd name="T84" fmla="*/ 30681 w 2950"/>
                <a:gd name="T85" fmla="*/ 91809 h 2765"/>
                <a:gd name="T86" fmla="*/ 72111 w 2950"/>
                <a:gd name="T87" fmla="*/ 30454 h 2765"/>
                <a:gd name="T88" fmla="*/ 72111 w 2950"/>
                <a:gd name="T89" fmla="*/ 30454 h 2765"/>
                <a:gd name="T90" fmla="*/ 72111 w 2950"/>
                <a:gd name="T91" fmla="*/ 30454 h 276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50" h="2765">
                  <a:moveTo>
                    <a:pt x="2926" y="825"/>
                  </a:moveTo>
                  <a:cubicBezTo>
                    <a:pt x="2401" y="45"/>
                    <a:pt x="2401" y="45"/>
                    <a:pt x="2401" y="45"/>
                  </a:cubicBezTo>
                  <a:cubicBezTo>
                    <a:pt x="2382" y="17"/>
                    <a:pt x="2350" y="0"/>
                    <a:pt x="2316" y="0"/>
                  </a:cubicBezTo>
                  <a:cubicBezTo>
                    <a:pt x="635" y="0"/>
                    <a:pt x="635" y="0"/>
                    <a:pt x="635" y="0"/>
                  </a:cubicBezTo>
                  <a:cubicBezTo>
                    <a:pt x="601" y="0"/>
                    <a:pt x="569" y="17"/>
                    <a:pt x="550" y="45"/>
                  </a:cubicBezTo>
                  <a:cubicBezTo>
                    <a:pt x="25" y="825"/>
                    <a:pt x="25" y="825"/>
                    <a:pt x="25" y="825"/>
                  </a:cubicBezTo>
                  <a:cubicBezTo>
                    <a:pt x="0" y="861"/>
                    <a:pt x="1" y="909"/>
                    <a:pt x="28" y="944"/>
                  </a:cubicBezTo>
                  <a:cubicBezTo>
                    <a:pt x="1394" y="2725"/>
                    <a:pt x="1394" y="2725"/>
                    <a:pt x="1394" y="2725"/>
                  </a:cubicBezTo>
                  <a:cubicBezTo>
                    <a:pt x="1413" y="2750"/>
                    <a:pt x="1443" y="2765"/>
                    <a:pt x="1475" y="2765"/>
                  </a:cubicBezTo>
                  <a:cubicBezTo>
                    <a:pt x="1507" y="2765"/>
                    <a:pt x="1537" y="2750"/>
                    <a:pt x="1556" y="2725"/>
                  </a:cubicBezTo>
                  <a:cubicBezTo>
                    <a:pt x="2922" y="944"/>
                    <a:pt x="2922" y="944"/>
                    <a:pt x="2922" y="944"/>
                  </a:cubicBezTo>
                  <a:cubicBezTo>
                    <a:pt x="2949" y="909"/>
                    <a:pt x="2950" y="861"/>
                    <a:pt x="2926" y="825"/>
                  </a:cubicBezTo>
                  <a:close/>
                  <a:moveTo>
                    <a:pt x="1882" y="943"/>
                  </a:moveTo>
                  <a:cubicBezTo>
                    <a:pt x="1475" y="2430"/>
                    <a:pt x="1475" y="2430"/>
                    <a:pt x="1475" y="2430"/>
                  </a:cubicBezTo>
                  <a:cubicBezTo>
                    <a:pt x="1069" y="943"/>
                    <a:pt x="1069" y="943"/>
                    <a:pt x="1069" y="943"/>
                  </a:cubicBezTo>
                  <a:cubicBezTo>
                    <a:pt x="1882" y="943"/>
                    <a:pt x="1882" y="943"/>
                    <a:pt x="1882" y="943"/>
                  </a:cubicBezTo>
                  <a:close/>
                  <a:moveTo>
                    <a:pt x="1099" y="820"/>
                  </a:moveTo>
                  <a:cubicBezTo>
                    <a:pt x="1475" y="218"/>
                    <a:pt x="1475" y="218"/>
                    <a:pt x="1475" y="218"/>
                  </a:cubicBezTo>
                  <a:cubicBezTo>
                    <a:pt x="1851" y="820"/>
                    <a:pt x="1851" y="820"/>
                    <a:pt x="1851" y="820"/>
                  </a:cubicBezTo>
                  <a:cubicBezTo>
                    <a:pt x="1099" y="820"/>
                    <a:pt x="1099" y="820"/>
                    <a:pt x="1099" y="820"/>
                  </a:cubicBezTo>
                  <a:close/>
                  <a:moveTo>
                    <a:pt x="1612" y="205"/>
                  </a:moveTo>
                  <a:cubicBezTo>
                    <a:pt x="2202" y="205"/>
                    <a:pt x="2202" y="205"/>
                    <a:pt x="2202" y="205"/>
                  </a:cubicBezTo>
                  <a:cubicBezTo>
                    <a:pt x="1954" y="752"/>
                    <a:pt x="1954" y="752"/>
                    <a:pt x="1954" y="752"/>
                  </a:cubicBezTo>
                  <a:cubicBezTo>
                    <a:pt x="1612" y="205"/>
                    <a:pt x="1612" y="205"/>
                    <a:pt x="1612" y="205"/>
                  </a:cubicBezTo>
                  <a:close/>
                  <a:moveTo>
                    <a:pt x="997" y="752"/>
                  </a:moveTo>
                  <a:cubicBezTo>
                    <a:pt x="749" y="205"/>
                    <a:pt x="749" y="205"/>
                    <a:pt x="749" y="205"/>
                  </a:cubicBezTo>
                  <a:cubicBezTo>
                    <a:pt x="1339" y="205"/>
                    <a:pt x="1339" y="205"/>
                    <a:pt x="1339" y="205"/>
                  </a:cubicBezTo>
                  <a:cubicBezTo>
                    <a:pt x="997" y="752"/>
                    <a:pt x="997" y="752"/>
                    <a:pt x="997" y="752"/>
                  </a:cubicBezTo>
                  <a:close/>
                  <a:moveTo>
                    <a:pt x="1305" y="2272"/>
                  </a:moveTo>
                  <a:cubicBezTo>
                    <a:pt x="285" y="943"/>
                    <a:pt x="285" y="943"/>
                    <a:pt x="285" y="943"/>
                  </a:cubicBezTo>
                  <a:cubicBezTo>
                    <a:pt x="941" y="943"/>
                    <a:pt x="941" y="943"/>
                    <a:pt x="941" y="943"/>
                  </a:cubicBezTo>
                  <a:cubicBezTo>
                    <a:pt x="1305" y="2272"/>
                    <a:pt x="1305" y="2272"/>
                    <a:pt x="1305" y="2272"/>
                  </a:cubicBezTo>
                  <a:close/>
                  <a:moveTo>
                    <a:pt x="2009" y="943"/>
                  </a:moveTo>
                  <a:cubicBezTo>
                    <a:pt x="2665" y="943"/>
                    <a:pt x="2665" y="943"/>
                    <a:pt x="2665" y="943"/>
                  </a:cubicBezTo>
                  <a:cubicBezTo>
                    <a:pt x="1646" y="2272"/>
                    <a:pt x="1646" y="2272"/>
                    <a:pt x="1646" y="2272"/>
                  </a:cubicBezTo>
                  <a:cubicBezTo>
                    <a:pt x="2009" y="943"/>
                    <a:pt x="2009" y="943"/>
                    <a:pt x="2009" y="943"/>
                  </a:cubicBezTo>
                  <a:close/>
                  <a:moveTo>
                    <a:pt x="2676" y="820"/>
                  </a:moveTo>
                  <a:cubicBezTo>
                    <a:pt x="2058" y="820"/>
                    <a:pt x="2058" y="820"/>
                    <a:pt x="2058" y="820"/>
                  </a:cubicBezTo>
                  <a:cubicBezTo>
                    <a:pt x="2306" y="272"/>
                    <a:pt x="2306" y="272"/>
                    <a:pt x="2306" y="272"/>
                  </a:cubicBezTo>
                  <a:cubicBezTo>
                    <a:pt x="2676" y="820"/>
                    <a:pt x="2676" y="820"/>
                    <a:pt x="2676" y="820"/>
                  </a:cubicBezTo>
                  <a:close/>
                  <a:moveTo>
                    <a:pt x="644" y="272"/>
                  </a:moveTo>
                  <a:cubicBezTo>
                    <a:pt x="893" y="820"/>
                    <a:pt x="893" y="820"/>
                    <a:pt x="893" y="820"/>
                  </a:cubicBezTo>
                  <a:cubicBezTo>
                    <a:pt x="274" y="820"/>
                    <a:pt x="274" y="820"/>
                    <a:pt x="274" y="820"/>
                  </a:cubicBezTo>
                  <a:cubicBezTo>
                    <a:pt x="644" y="272"/>
                    <a:pt x="644" y="272"/>
                    <a:pt x="644" y="272"/>
                  </a:cubicBezTo>
                  <a:close/>
                  <a:moveTo>
                    <a:pt x="644" y="272"/>
                  </a:moveTo>
                  <a:cubicBezTo>
                    <a:pt x="644" y="272"/>
                    <a:pt x="644" y="272"/>
                    <a:pt x="644" y="27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cs typeface="+mn-ea"/>
                <a:sym typeface="+mn-lt"/>
              </a:endParaRPr>
            </a:p>
          </p:txBody>
        </p:sp>
        <p:sp>
          <p:nvSpPr>
            <p:cNvPr id="34" name="矩形 9"/>
            <p:cNvSpPr>
              <a:spLocks noChangeArrowheads="1"/>
            </p:cNvSpPr>
            <p:nvPr/>
          </p:nvSpPr>
          <p:spPr bwMode="auto">
            <a:xfrm>
              <a:off x="808474" y="2708475"/>
              <a:ext cx="906381" cy="19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065" dirty="0">
                  <a:solidFill>
                    <a:srgbClr val="FFFFFF"/>
                  </a:solidFill>
                  <a:latin typeface="+mn-lt"/>
                  <a:ea typeface="+mn-ea"/>
                  <a:cs typeface="+mn-ea"/>
                  <a:sym typeface="+mn-lt"/>
                </a:rPr>
                <a:t>Add Title In Here</a:t>
              </a:r>
              <a:endParaRPr lang="zh-CN" altLang="en-US" sz="1065" dirty="0">
                <a:solidFill>
                  <a:srgbClr val="FFFFFF"/>
                </a:solidFill>
                <a:latin typeface="+mn-lt"/>
                <a:ea typeface="+mn-ea"/>
                <a:cs typeface="+mn-ea"/>
                <a:sym typeface="+mn-lt"/>
              </a:endParaRPr>
            </a:p>
          </p:txBody>
        </p:sp>
        <p:sp>
          <p:nvSpPr>
            <p:cNvPr id="35" name="矩形 10"/>
            <p:cNvSpPr>
              <a:spLocks noChangeArrowheads="1"/>
            </p:cNvSpPr>
            <p:nvPr/>
          </p:nvSpPr>
          <p:spPr bwMode="auto">
            <a:xfrm>
              <a:off x="705282" y="2891415"/>
              <a:ext cx="1115908" cy="299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1200"/>
                </a:lnSpc>
              </a:pPr>
              <a:r>
                <a:rPr lang="en-US" altLang="zh-CN" sz="800" dirty="0">
                  <a:solidFill>
                    <a:schemeClr val="bg1"/>
                  </a:solidFill>
                  <a:cs typeface="+mn-ea"/>
                  <a:sym typeface="+mn-lt"/>
                </a:rPr>
                <a:t>this is a sample text. insert your desired </a:t>
              </a:r>
              <a:endParaRPr lang="zh-CN" altLang="en-US" sz="800" dirty="0">
                <a:solidFill>
                  <a:schemeClr val="bg1"/>
                </a:solidFill>
                <a:cs typeface="+mn-ea"/>
                <a:sym typeface="+mn-lt"/>
              </a:endParaRPr>
            </a:p>
          </p:txBody>
        </p:sp>
      </p:grpSp>
      <p:grpSp>
        <p:nvGrpSpPr>
          <p:cNvPr id="36" name="组合 35"/>
          <p:cNvGrpSpPr/>
          <p:nvPr/>
        </p:nvGrpSpPr>
        <p:grpSpPr bwMode="auto">
          <a:xfrm>
            <a:off x="3215640" y="3763559"/>
            <a:ext cx="2169160" cy="1161482"/>
            <a:chOff x="2411730" y="2860259"/>
            <a:chExt cx="1626870" cy="871722"/>
          </a:xfrm>
        </p:grpSpPr>
        <p:sp>
          <p:nvSpPr>
            <p:cNvPr id="37" name="文本框 18"/>
            <p:cNvSpPr txBox="1">
              <a:spLocks noChangeArrowheads="1"/>
            </p:cNvSpPr>
            <p:nvPr/>
          </p:nvSpPr>
          <p:spPr bwMode="auto">
            <a:xfrm>
              <a:off x="2808574" y="2860259"/>
              <a:ext cx="542456" cy="277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dirty="0">
                  <a:solidFill>
                    <a:schemeClr val="bg1"/>
                  </a:solidFill>
                  <a:latin typeface="+mn-lt"/>
                  <a:ea typeface="+mn-ea"/>
                  <a:cs typeface="+mn-ea"/>
                  <a:sym typeface="+mn-lt"/>
                </a:rPr>
                <a:t>2027</a:t>
              </a:r>
              <a:endParaRPr lang="zh-CN" altLang="en-US" dirty="0">
                <a:solidFill>
                  <a:schemeClr val="bg1"/>
                </a:solidFill>
                <a:latin typeface="+mn-lt"/>
                <a:ea typeface="+mn-ea"/>
                <a:cs typeface="+mn-ea"/>
                <a:sym typeface="+mn-lt"/>
              </a:endParaRPr>
            </a:p>
          </p:txBody>
        </p:sp>
        <p:sp>
          <p:nvSpPr>
            <p:cNvPr id="38" name="矩形 22"/>
            <p:cNvSpPr>
              <a:spLocks noChangeArrowheads="1"/>
            </p:cNvSpPr>
            <p:nvPr/>
          </p:nvSpPr>
          <p:spPr bwMode="auto">
            <a:xfrm>
              <a:off x="2727211" y="3146625"/>
              <a:ext cx="906739" cy="19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1065" dirty="0">
                  <a:solidFill>
                    <a:schemeClr val="bg1"/>
                  </a:solidFill>
                  <a:latin typeface="+mn-lt"/>
                  <a:ea typeface="+mn-ea"/>
                  <a:cs typeface="+mn-ea"/>
                  <a:sym typeface="+mn-lt"/>
                </a:rPr>
                <a:t>Add Title In Here</a:t>
              </a:r>
              <a:endParaRPr lang="zh-CN" altLang="en-US" sz="1065" dirty="0">
                <a:solidFill>
                  <a:schemeClr val="bg1"/>
                </a:solidFill>
                <a:latin typeface="+mn-lt"/>
                <a:ea typeface="+mn-ea"/>
                <a:cs typeface="+mn-ea"/>
                <a:sym typeface="+mn-lt"/>
              </a:endParaRPr>
            </a:p>
          </p:txBody>
        </p:sp>
        <p:sp>
          <p:nvSpPr>
            <p:cNvPr id="39" name="矩形 38"/>
            <p:cNvSpPr/>
            <p:nvPr/>
          </p:nvSpPr>
          <p:spPr>
            <a:xfrm>
              <a:off x="2411730" y="3316191"/>
              <a:ext cx="1626870" cy="41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1200"/>
                </a:lnSpc>
              </a:pPr>
              <a:r>
                <a:rPr lang="en-US" altLang="zh-CN" sz="800" dirty="0">
                  <a:solidFill>
                    <a:schemeClr val="bg1"/>
                  </a:solidFill>
                  <a:cs typeface="+mn-ea"/>
                  <a:sym typeface="+mn-lt"/>
                </a:rPr>
                <a:t>this is a sample text. insert your desired text here. Again. this is a dummy text. enter your own text here.</a:t>
              </a:r>
              <a:endParaRPr lang="zh-CN" altLang="en-US" sz="800" dirty="0">
                <a:solidFill>
                  <a:schemeClr val="bg1"/>
                </a:solidFill>
                <a:cs typeface="+mn-ea"/>
                <a:sym typeface="+mn-lt"/>
              </a:endParaRPr>
            </a:p>
          </p:txBody>
        </p:sp>
      </p:grpSp>
      <p:grpSp>
        <p:nvGrpSpPr>
          <p:cNvPr id="40" name="组合 39"/>
          <p:cNvGrpSpPr/>
          <p:nvPr/>
        </p:nvGrpSpPr>
        <p:grpSpPr bwMode="auto">
          <a:xfrm>
            <a:off x="8376920" y="3763559"/>
            <a:ext cx="2108200" cy="1161482"/>
            <a:chOff x="6282690" y="2860259"/>
            <a:chExt cx="1581150" cy="871722"/>
          </a:xfrm>
        </p:grpSpPr>
        <p:sp>
          <p:nvSpPr>
            <p:cNvPr id="41" name="文本框 21"/>
            <p:cNvSpPr txBox="1">
              <a:spLocks noChangeArrowheads="1"/>
            </p:cNvSpPr>
            <p:nvPr/>
          </p:nvSpPr>
          <p:spPr bwMode="auto">
            <a:xfrm>
              <a:off x="6675724" y="2860259"/>
              <a:ext cx="542456" cy="277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dirty="0">
                  <a:solidFill>
                    <a:schemeClr val="bg1"/>
                  </a:solidFill>
                  <a:latin typeface="+mn-lt"/>
                  <a:ea typeface="+mn-ea"/>
                  <a:cs typeface="+mn-ea"/>
                  <a:sym typeface="+mn-lt"/>
                </a:rPr>
                <a:t>2029</a:t>
              </a:r>
              <a:endParaRPr lang="zh-CN" altLang="en-US" dirty="0">
                <a:solidFill>
                  <a:schemeClr val="bg1"/>
                </a:solidFill>
                <a:latin typeface="+mn-lt"/>
                <a:ea typeface="+mn-ea"/>
                <a:cs typeface="+mn-ea"/>
                <a:sym typeface="+mn-lt"/>
              </a:endParaRPr>
            </a:p>
          </p:txBody>
        </p:sp>
        <p:sp>
          <p:nvSpPr>
            <p:cNvPr id="42" name="矩形 25"/>
            <p:cNvSpPr>
              <a:spLocks noChangeArrowheads="1"/>
            </p:cNvSpPr>
            <p:nvPr/>
          </p:nvSpPr>
          <p:spPr bwMode="auto">
            <a:xfrm>
              <a:off x="6613411" y="3146625"/>
              <a:ext cx="906739" cy="19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1065" dirty="0">
                  <a:solidFill>
                    <a:schemeClr val="bg1"/>
                  </a:solidFill>
                  <a:latin typeface="+mn-lt"/>
                  <a:ea typeface="+mn-ea"/>
                  <a:cs typeface="+mn-ea"/>
                  <a:sym typeface="+mn-lt"/>
                </a:rPr>
                <a:t>Add Title In Here</a:t>
              </a:r>
              <a:endParaRPr lang="zh-CN" altLang="en-US" sz="1065" dirty="0">
                <a:solidFill>
                  <a:schemeClr val="bg1"/>
                </a:solidFill>
                <a:latin typeface="+mn-lt"/>
                <a:ea typeface="+mn-ea"/>
                <a:cs typeface="+mn-ea"/>
                <a:sym typeface="+mn-lt"/>
              </a:endParaRPr>
            </a:p>
          </p:txBody>
        </p:sp>
        <p:sp>
          <p:nvSpPr>
            <p:cNvPr id="43" name="矩形 42"/>
            <p:cNvSpPr/>
            <p:nvPr/>
          </p:nvSpPr>
          <p:spPr>
            <a:xfrm>
              <a:off x="6282690" y="3316191"/>
              <a:ext cx="1581150" cy="41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1200"/>
                </a:lnSpc>
              </a:pPr>
              <a:r>
                <a:rPr lang="en-US" altLang="zh-CN" sz="800" dirty="0">
                  <a:solidFill>
                    <a:schemeClr val="bg1"/>
                  </a:solidFill>
                  <a:cs typeface="+mn-ea"/>
                  <a:sym typeface="+mn-lt"/>
                </a:rPr>
                <a:t>this is a sample text. insert your desired text here. Again. this is a dummy text. enter your own text here.</a:t>
              </a:r>
              <a:endParaRPr lang="zh-CN" altLang="en-US" sz="800" dirty="0">
                <a:solidFill>
                  <a:schemeClr val="bg1"/>
                </a:solidFill>
                <a:cs typeface="+mn-ea"/>
                <a:sym typeface="+mn-lt"/>
              </a:endParaRPr>
            </a:p>
          </p:txBody>
        </p:sp>
      </p:grpSp>
      <p:grpSp>
        <p:nvGrpSpPr>
          <p:cNvPr id="44" name="组合 43"/>
          <p:cNvGrpSpPr/>
          <p:nvPr/>
        </p:nvGrpSpPr>
        <p:grpSpPr bwMode="auto">
          <a:xfrm>
            <a:off x="5740400" y="2303061"/>
            <a:ext cx="2072640" cy="1186883"/>
            <a:chOff x="4305300" y="1764884"/>
            <a:chExt cx="1554480" cy="890771"/>
          </a:xfrm>
        </p:grpSpPr>
        <p:sp>
          <p:nvSpPr>
            <p:cNvPr id="45" name="文本框 19"/>
            <p:cNvSpPr txBox="1">
              <a:spLocks noChangeArrowheads="1"/>
            </p:cNvSpPr>
            <p:nvPr/>
          </p:nvSpPr>
          <p:spPr bwMode="auto">
            <a:xfrm>
              <a:off x="4665949" y="1764884"/>
              <a:ext cx="542456" cy="27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dirty="0">
                  <a:solidFill>
                    <a:schemeClr val="bg1"/>
                  </a:solidFill>
                  <a:latin typeface="+mn-lt"/>
                  <a:ea typeface="+mn-ea"/>
                  <a:cs typeface="+mn-ea"/>
                  <a:sym typeface="+mn-lt"/>
                </a:rPr>
                <a:t>2028</a:t>
              </a:r>
              <a:endParaRPr lang="zh-CN" altLang="en-US" dirty="0">
                <a:solidFill>
                  <a:schemeClr val="bg1"/>
                </a:solidFill>
                <a:latin typeface="+mn-lt"/>
                <a:ea typeface="+mn-ea"/>
                <a:cs typeface="+mn-ea"/>
                <a:sym typeface="+mn-lt"/>
              </a:endParaRPr>
            </a:p>
          </p:txBody>
        </p:sp>
        <p:sp>
          <p:nvSpPr>
            <p:cNvPr id="46" name="矩形 27"/>
            <p:cNvSpPr>
              <a:spLocks noChangeArrowheads="1"/>
            </p:cNvSpPr>
            <p:nvPr/>
          </p:nvSpPr>
          <p:spPr bwMode="auto">
            <a:xfrm>
              <a:off x="4575061" y="2070300"/>
              <a:ext cx="906739" cy="19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1065" dirty="0">
                  <a:solidFill>
                    <a:schemeClr val="bg1"/>
                  </a:solidFill>
                  <a:latin typeface="+mn-lt"/>
                  <a:ea typeface="+mn-ea"/>
                  <a:cs typeface="+mn-ea"/>
                  <a:sym typeface="+mn-lt"/>
                </a:rPr>
                <a:t>Add Title In Here</a:t>
              </a:r>
              <a:endParaRPr lang="zh-CN" altLang="en-US" sz="1065" dirty="0">
                <a:solidFill>
                  <a:schemeClr val="bg1"/>
                </a:solidFill>
                <a:latin typeface="+mn-lt"/>
                <a:ea typeface="+mn-ea"/>
                <a:cs typeface="+mn-ea"/>
                <a:sym typeface="+mn-lt"/>
              </a:endParaRPr>
            </a:p>
          </p:txBody>
        </p:sp>
        <p:sp>
          <p:nvSpPr>
            <p:cNvPr id="47" name="矩形 46"/>
            <p:cNvSpPr/>
            <p:nvPr/>
          </p:nvSpPr>
          <p:spPr>
            <a:xfrm>
              <a:off x="4305300" y="2239872"/>
              <a:ext cx="1554480" cy="41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1200"/>
                </a:lnSpc>
              </a:pPr>
              <a:r>
                <a:rPr lang="en-US" altLang="zh-CN" sz="800" dirty="0">
                  <a:solidFill>
                    <a:schemeClr val="bg1"/>
                  </a:solidFill>
                  <a:cs typeface="+mn-ea"/>
                  <a:sym typeface="+mn-lt"/>
                </a:rPr>
                <a:t>this is a sample text. insert your desired text here. Again. this is a dummy text. enter your own text here.</a:t>
              </a:r>
              <a:endParaRPr lang="zh-CN" altLang="en-US" sz="800" dirty="0">
                <a:solidFill>
                  <a:schemeClr val="bg1"/>
                </a:solidFill>
                <a:cs typeface="+mn-ea"/>
                <a:sym typeface="+mn-lt"/>
              </a:endParaRPr>
            </a:p>
          </p:txBody>
        </p:sp>
      </p:grpSp>
      <p:grpSp>
        <p:nvGrpSpPr>
          <p:cNvPr id="48" name="组合 47"/>
          <p:cNvGrpSpPr/>
          <p:nvPr/>
        </p:nvGrpSpPr>
        <p:grpSpPr bwMode="auto">
          <a:xfrm>
            <a:off x="3596216" y="1510579"/>
            <a:ext cx="1329266" cy="2192867"/>
            <a:chOff x="2697138" y="1117079"/>
            <a:chExt cx="996610" cy="1645171"/>
          </a:xfrm>
        </p:grpSpPr>
        <p:grpSp>
          <p:nvGrpSpPr>
            <p:cNvPr id="49" name="组合 36"/>
            <p:cNvGrpSpPr/>
            <p:nvPr/>
          </p:nvGrpSpPr>
          <p:grpSpPr bwMode="auto">
            <a:xfrm>
              <a:off x="2697138" y="1117079"/>
              <a:ext cx="996610" cy="987738"/>
              <a:chOff x="2697138" y="1117079"/>
              <a:chExt cx="996610" cy="987738"/>
            </a:xfrm>
          </p:grpSpPr>
          <p:sp>
            <p:nvSpPr>
              <p:cNvPr id="51" name="椭圆 50"/>
              <p:cNvSpPr/>
              <p:nvPr/>
            </p:nvSpPr>
            <p:spPr>
              <a:xfrm>
                <a:off x="2697138" y="1117079"/>
                <a:ext cx="988675" cy="987738"/>
              </a:xfrm>
              <a:prstGeom prst="ellipse">
                <a:avLst/>
              </a:prstGeom>
              <a:no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bg1"/>
                  </a:solidFill>
                  <a:cs typeface="+mn-ea"/>
                  <a:sym typeface="+mn-lt"/>
                </a:endParaRPr>
              </a:p>
            </p:txBody>
          </p:sp>
          <p:sp>
            <p:nvSpPr>
              <p:cNvPr id="52" name="矩形 12"/>
              <p:cNvSpPr>
                <a:spLocks noChangeArrowheads="1"/>
              </p:cNvSpPr>
              <p:nvPr/>
            </p:nvSpPr>
            <p:spPr bwMode="auto">
              <a:xfrm>
                <a:off x="2761075" y="1473400"/>
                <a:ext cx="906429" cy="192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065" dirty="0">
                    <a:solidFill>
                      <a:srgbClr val="FFFFFF"/>
                    </a:solidFill>
                    <a:latin typeface="+mn-lt"/>
                    <a:ea typeface="+mn-ea"/>
                    <a:cs typeface="+mn-ea"/>
                    <a:sym typeface="+mn-lt"/>
                  </a:rPr>
                  <a:t>Add Title In Here</a:t>
                </a:r>
                <a:endParaRPr lang="zh-CN" altLang="en-US" sz="1065" dirty="0">
                  <a:solidFill>
                    <a:srgbClr val="FFFFFF"/>
                  </a:solidFill>
                  <a:latin typeface="+mn-lt"/>
                  <a:ea typeface="+mn-ea"/>
                  <a:cs typeface="+mn-ea"/>
                  <a:sym typeface="+mn-lt"/>
                </a:endParaRPr>
              </a:p>
            </p:txBody>
          </p:sp>
          <p:sp>
            <p:nvSpPr>
              <p:cNvPr id="53" name="矩形 13"/>
              <p:cNvSpPr>
                <a:spLocks noChangeArrowheads="1"/>
              </p:cNvSpPr>
              <p:nvPr/>
            </p:nvSpPr>
            <p:spPr bwMode="auto">
              <a:xfrm>
                <a:off x="2726460" y="1625872"/>
                <a:ext cx="967288" cy="30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ts val="1335"/>
                  </a:lnSpc>
                </a:pPr>
                <a:r>
                  <a:rPr lang="en-US" altLang="zh-CN" sz="800" dirty="0">
                    <a:solidFill>
                      <a:srgbClr val="FFFFFF"/>
                    </a:solidFill>
                    <a:latin typeface="+mn-lt"/>
                    <a:ea typeface="+mn-ea"/>
                    <a:cs typeface="+mn-ea"/>
                    <a:sym typeface="+mn-lt"/>
                  </a:rPr>
                  <a:t>this is a sample text. insert your desired </a:t>
                </a:r>
                <a:endParaRPr lang="zh-CN" altLang="en-US" sz="1865" dirty="0">
                  <a:solidFill>
                    <a:srgbClr val="FFFFFF"/>
                  </a:solidFill>
                  <a:latin typeface="+mn-lt"/>
                  <a:ea typeface="+mn-ea"/>
                  <a:cs typeface="+mn-ea"/>
                  <a:sym typeface="+mn-lt"/>
                </a:endParaRPr>
              </a:p>
            </p:txBody>
          </p:sp>
          <p:sp>
            <p:nvSpPr>
              <p:cNvPr id="54" name="Freeform 9"/>
              <p:cNvSpPr>
                <a:spLocks noEditPoints="1"/>
              </p:cNvSpPr>
              <p:nvPr/>
            </p:nvSpPr>
            <p:spPr bwMode="auto">
              <a:xfrm>
                <a:off x="3088112" y="1202134"/>
                <a:ext cx="253028" cy="277416"/>
              </a:xfrm>
              <a:custGeom>
                <a:avLst/>
                <a:gdLst>
                  <a:gd name="T0" fmla="*/ 253028 w 2210"/>
                  <a:gd name="T1" fmla="*/ 157854 h 2427"/>
                  <a:gd name="T2" fmla="*/ 253028 w 2210"/>
                  <a:gd name="T3" fmla="*/ 156825 h 2427"/>
                  <a:gd name="T4" fmla="*/ 252341 w 2210"/>
                  <a:gd name="T5" fmla="*/ 149167 h 2427"/>
                  <a:gd name="T6" fmla="*/ 167044 w 2210"/>
                  <a:gd name="T7" fmla="*/ 30405 h 2427"/>
                  <a:gd name="T8" fmla="*/ 157770 w 2210"/>
                  <a:gd name="T9" fmla="*/ 35891 h 2427"/>
                  <a:gd name="T10" fmla="*/ 237686 w 2210"/>
                  <a:gd name="T11" fmla="*/ 128021 h 2427"/>
                  <a:gd name="T12" fmla="*/ 187080 w 2210"/>
                  <a:gd name="T13" fmla="*/ 138194 h 2427"/>
                  <a:gd name="T14" fmla="*/ 127201 w 2210"/>
                  <a:gd name="T15" fmla="*/ 138194 h 2427"/>
                  <a:gd name="T16" fmla="*/ 67321 w 2210"/>
                  <a:gd name="T17" fmla="*/ 138194 h 2427"/>
                  <a:gd name="T18" fmla="*/ 14312 w 2210"/>
                  <a:gd name="T19" fmla="*/ 129964 h 2427"/>
                  <a:gd name="T20" fmla="*/ 126171 w 2210"/>
                  <a:gd name="T21" fmla="*/ 36120 h 2427"/>
                  <a:gd name="T22" fmla="*/ 132468 w 2210"/>
                  <a:gd name="T23" fmla="*/ 6058 h 2427"/>
                  <a:gd name="T24" fmla="*/ 119873 w 2210"/>
                  <a:gd name="T25" fmla="*/ 6058 h 2427"/>
                  <a:gd name="T26" fmla="*/ 114 w 2210"/>
                  <a:gd name="T27" fmla="*/ 149167 h 2427"/>
                  <a:gd name="T28" fmla="*/ 0 w 2210"/>
                  <a:gd name="T29" fmla="*/ 157854 h 2427"/>
                  <a:gd name="T30" fmla="*/ 13167 w 2210"/>
                  <a:gd name="T31" fmla="*/ 158654 h 2427"/>
                  <a:gd name="T32" fmla="*/ 37324 w 2210"/>
                  <a:gd name="T33" fmla="*/ 132936 h 2427"/>
                  <a:gd name="T34" fmla="*/ 61253 w 2210"/>
                  <a:gd name="T35" fmla="*/ 158197 h 2427"/>
                  <a:gd name="T36" fmla="*/ 61253 w 2210"/>
                  <a:gd name="T37" fmla="*/ 158540 h 2427"/>
                  <a:gd name="T38" fmla="*/ 61253 w 2210"/>
                  <a:gd name="T39" fmla="*/ 158654 h 2427"/>
                  <a:gd name="T40" fmla="*/ 73390 w 2210"/>
                  <a:gd name="T41" fmla="*/ 158654 h 2427"/>
                  <a:gd name="T42" fmla="*/ 73390 w 2210"/>
                  <a:gd name="T43" fmla="*/ 158540 h 2427"/>
                  <a:gd name="T44" fmla="*/ 73275 w 2210"/>
                  <a:gd name="T45" fmla="*/ 158083 h 2427"/>
                  <a:gd name="T46" fmla="*/ 97318 w 2210"/>
                  <a:gd name="T47" fmla="*/ 132936 h 2427"/>
                  <a:gd name="T48" fmla="*/ 120675 w 2210"/>
                  <a:gd name="T49" fmla="*/ 232037 h 2427"/>
                  <a:gd name="T50" fmla="*/ 94685 w 2210"/>
                  <a:gd name="T51" fmla="*/ 264843 h 2427"/>
                  <a:gd name="T52" fmla="*/ 59994 w 2210"/>
                  <a:gd name="T53" fmla="*/ 230208 h 2427"/>
                  <a:gd name="T54" fmla="*/ 94685 w 2210"/>
                  <a:gd name="T55" fmla="*/ 277416 h 2427"/>
                  <a:gd name="T56" fmla="*/ 133269 w 2210"/>
                  <a:gd name="T57" fmla="*/ 233409 h 2427"/>
                  <a:gd name="T58" fmla="*/ 157198 w 2210"/>
                  <a:gd name="T59" fmla="*/ 132936 h 2427"/>
                  <a:gd name="T60" fmla="*/ 181127 w 2210"/>
                  <a:gd name="T61" fmla="*/ 158083 h 2427"/>
                  <a:gd name="T62" fmla="*/ 181127 w 2210"/>
                  <a:gd name="T63" fmla="*/ 158540 h 2427"/>
                  <a:gd name="T64" fmla="*/ 181127 w 2210"/>
                  <a:gd name="T65" fmla="*/ 158654 h 2427"/>
                  <a:gd name="T66" fmla="*/ 193149 w 2210"/>
                  <a:gd name="T67" fmla="*/ 158654 h 2427"/>
                  <a:gd name="T68" fmla="*/ 193149 w 2210"/>
                  <a:gd name="T69" fmla="*/ 158540 h 2427"/>
                  <a:gd name="T70" fmla="*/ 193149 w 2210"/>
                  <a:gd name="T71" fmla="*/ 158197 h 2427"/>
                  <a:gd name="T72" fmla="*/ 217077 w 2210"/>
                  <a:gd name="T73" fmla="*/ 132936 h 2427"/>
                  <a:gd name="T74" fmla="*/ 240434 w 2210"/>
                  <a:gd name="T75" fmla="*/ 157854 h 2427"/>
                  <a:gd name="T76" fmla="*/ 240434 w 2210"/>
                  <a:gd name="T77" fmla="*/ 157854 h 2427"/>
                  <a:gd name="T78" fmla="*/ 253028 w 2210"/>
                  <a:gd name="T79" fmla="*/ 158654 h 2427"/>
                  <a:gd name="T80" fmla="*/ 253028 w 2210"/>
                  <a:gd name="T81" fmla="*/ 158083 h 2427"/>
                  <a:gd name="T82" fmla="*/ 253028 w 2210"/>
                  <a:gd name="T83" fmla="*/ 157854 h 242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210" h="2427">
                    <a:moveTo>
                      <a:pt x="2210" y="1381"/>
                    </a:moveTo>
                    <a:cubicBezTo>
                      <a:pt x="2210" y="1381"/>
                      <a:pt x="2210" y="1381"/>
                      <a:pt x="2210" y="1381"/>
                    </a:cubicBezTo>
                    <a:cubicBezTo>
                      <a:pt x="2210" y="1381"/>
                      <a:pt x="2210" y="1381"/>
                      <a:pt x="2210" y="1381"/>
                    </a:cubicBezTo>
                    <a:cubicBezTo>
                      <a:pt x="2210" y="1379"/>
                      <a:pt x="2210" y="1376"/>
                      <a:pt x="2210" y="1372"/>
                    </a:cubicBezTo>
                    <a:cubicBezTo>
                      <a:pt x="2209" y="1363"/>
                      <a:pt x="2208" y="1354"/>
                      <a:pt x="2207" y="1345"/>
                    </a:cubicBezTo>
                    <a:cubicBezTo>
                      <a:pt x="2205" y="1328"/>
                      <a:pt x="2204" y="1310"/>
                      <a:pt x="2204" y="1305"/>
                    </a:cubicBezTo>
                    <a:cubicBezTo>
                      <a:pt x="2204" y="823"/>
                      <a:pt x="1894" y="413"/>
                      <a:pt x="1462" y="264"/>
                    </a:cubicBezTo>
                    <a:cubicBezTo>
                      <a:pt x="1461" y="265"/>
                      <a:pt x="1460" y="265"/>
                      <a:pt x="1459" y="266"/>
                    </a:cubicBezTo>
                    <a:cubicBezTo>
                      <a:pt x="1451" y="262"/>
                      <a:pt x="1442" y="259"/>
                      <a:pt x="1433" y="259"/>
                    </a:cubicBezTo>
                    <a:cubicBezTo>
                      <a:pt x="1402" y="259"/>
                      <a:pt x="1378" y="284"/>
                      <a:pt x="1378" y="314"/>
                    </a:cubicBezTo>
                    <a:cubicBezTo>
                      <a:pt x="1378" y="343"/>
                      <a:pt x="1400" y="367"/>
                      <a:pt x="1428" y="369"/>
                    </a:cubicBezTo>
                    <a:cubicBezTo>
                      <a:pt x="1758" y="484"/>
                      <a:pt x="2009" y="769"/>
                      <a:pt x="2076" y="1120"/>
                    </a:cubicBezTo>
                    <a:cubicBezTo>
                      <a:pt x="2025" y="1081"/>
                      <a:pt x="1963" y="1058"/>
                      <a:pt x="1896" y="1058"/>
                    </a:cubicBezTo>
                    <a:cubicBezTo>
                      <a:pt x="1787" y="1058"/>
                      <a:pt x="1691" y="1119"/>
                      <a:pt x="1634" y="1209"/>
                    </a:cubicBezTo>
                    <a:cubicBezTo>
                      <a:pt x="1578" y="1119"/>
                      <a:pt x="1482" y="1058"/>
                      <a:pt x="1373" y="1058"/>
                    </a:cubicBezTo>
                    <a:cubicBezTo>
                      <a:pt x="1264" y="1058"/>
                      <a:pt x="1167" y="1119"/>
                      <a:pt x="1111" y="1209"/>
                    </a:cubicBezTo>
                    <a:cubicBezTo>
                      <a:pt x="1055" y="1119"/>
                      <a:pt x="959" y="1058"/>
                      <a:pt x="850" y="1058"/>
                    </a:cubicBezTo>
                    <a:cubicBezTo>
                      <a:pt x="740" y="1058"/>
                      <a:pt x="644" y="1119"/>
                      <a:pt x="588" y="1209"/>
                    </a:cubicBezTo>
                    <a:cubicBezTo>
                      <a:pt x="532" y="1119"/>
                      <a:pt x="436" y="1058"/>
                      <a:pt x="326" y="1058"/>
                    </a:cubicBezTo>
                    <a:cubicBezTo>
                      <a:pt x="250" y="1058"/>
                      <a:pt x="180" y="1088"/>
                      <a:pt x="125" y="1137"/>
                    </a:cubicBezTo>
                    <a:cubicBezTo>
                      <a:pt x="205" y="675"/>
                      <a:pt x="604" y="322"/>
                      <a:pt x="1087" y="314"/>
                    </a:cubicBezTo>
                    <a:cubicBezTo>
                      <a:pt x="1091" y="316"/>
                      <a:pt x="1096" y="316"/>
                      <a:pt x="1102" y="316"/>
                    </a:cubicBezTo>
                    <a:cubicBezTo>
                      <a:pt x="1141" y="316"/>
                      <a:pt x="1157" y="284"/>
                      <a:pt x="1157" y="245"/>
                    </a:cubicBezTo>
                    <a:cubicBezTo>
                      <a:pt x="1157" y="53"/>
                      <a:pt x="1157" y="53"/>
                      <a:pt x="1157" y="53"/>
                    </a:cubicBezTo>
                    <a:cubicBezTo>
                      <a:pt x="1157" y="22"/>
                      <a:pt x="1134" y="0"/>
                      <a:pt x="1102" y="0"/>
                    </a:cubicBezTo>
                    <a:cubicBezTo>
                      <a:pt x="1078" y="0"/>
                      <a:pt x="1047" y="20"/>
                      <a:pt x="1047" y="53"/>
                    </a:cubicBezTo>
                    <a:cubicBezTo>
                      <a:pt x="1047" y="205"/>
                      <a:pt x="1047" y="205"/>
                      <a:pt x="1047" y="205"/>
                    </a:cubicBezTo>
                    <a:cubicBezTo>
                      <a:pt x="464" y="234"/>
                      <a:pt x="1" y="716"/>
                      <a:pt x="1" y="1305"/>
                    </a:cubicBezTo>
                    <a:cubicBezTo>
                      <a:pt x="1" y="1312"/>
                      <a:pt x="1" y="1345"/>
                      <a:pt x="1" y="1368"/>
                    </a:cubicBezTo>
                    <a:cubicBezTo>
                      <a:pt x="0" y="1372"/>
                      <a:pt x="0" y="1376"/>
                      <a:pt x="0" y="1381"/>
                    </a:cubicBezTo>
                    <a:cubicBezTo>
                      <a:pt x="0" y="1413"/>
                      <a:pt x="26" y="1440"/>
                      <a:pt x="58" y="1440"/>
                    </a:cubicBezTo>
                    <a:cubicBezTo>
                      <a:pt x="87" y="1440"/>
                      <a:pt x="112" y="1417"/>
                      <a:pt x="115" y="1388"/>
                    </a:cubicBezTo>
                    <a:cubicBezTo>
                      <a:pt x="117" y="1388"/>
                      <a:pt x="117" y="1388"/>
                      <a:pt x="117" y="1388"/>
                    </a:cubicBezTo>
                    <a:cubicBezTo>
                      <a:pt x="118" y="1271"/>
                      <a:pt x="211" y="1163"/>
                      <a:pt x="326" y="1163"/>
                    </a:cubicBezTo>
                    <a:cubicBezTo>
                      <a:pt x="438" y="1163"/>
                      <a:pt x="530" y="1265"/>
                      <a:pt x="536" y="1378"/>
                    </a:cubicBezTo>
                    <a:cubicBezTo>
                      <a:pt x="535" y="1380"/>
                      <a:pt x="535" y="1382"/>
                      <a:pt x="535" y="1384"/>
                    </a:cubicBezTo>
                    <a:cubicBezTo>
                      <a:pt x="535" y="1385"/>
                      <a:pt x="535" y="1385"/>
                      <a:pt x="535" y="1386"/>
                    </a:cubicBezTo>
                    <a:cubicBezTo>
                      <a:pt x="535" y="1386"/>
                      <a:pt x="535" y="1386"/>
                      <a:pt x="535" y="1387"/>
                    </a:cubicBezTo>
                    <a:cubicBezTo>
                      <a:pt x="535" y="1387"/>
                      <a:pt x="535" y="1388"/>
                      <a:pt x="535" y="1388"/>
                    </a:cubicBezTo>
                    <a:cubicBezTo>
                      <a:pt x="535" y="1388"/>
                      <a:pt x="535" y="1388"/>
                      <a:pt x="535" y="1388"/>
                    </a:cubicBezTo>
                    <a:cubicBezTo>
                      <a:pt x="536" y="1417"/>
                      <a:pt x="560" y="1440"/>
                      <a:pt x="588" y="1440"/>
                    </a:cubicBezTo>
                    <a:cubicBezTo>
                      <a:pt x="616" y="1440"/>
                      <a:pt x="639" y="1417"/>
                      <a:pt x="641" y="1388"/>
                    </a:cubicBezTo>
                    <a:cubicBezTo>
                      <a:pt x="641" y="1388"/>
                      <a:pt x="641" y="1388"/>
                      <a:pt x="641" y="1388"/>
                    </a:cubicBezTo>
                    <a:cubicBezTo>
                      <a:pt x="641" y="1388"/>
                      <a:pt x="641" y="1387"/>
                      <a:pt x="641" y="1387"/>
                    </a:cubicBezTo>
                    <a:cubicBezTo>
                      <a:pt x="641" y="1387"/>
                      <a:pt x="641" y="1386"/>
                      <a:pt x="641" y="1386"/>
                    </a:cubicBezTo>
                    <a:cubicBezTo>
                      <a:pt x="641" y="1385"/>
                      <a:pt x="641" y="1384"/>
                      <a:pt x="640" y="1383"/>
                    </a:cubicBezTo>
                    <a:cubicBezTo>
                      <a:pt x="640" y="1381"/>
                      <a:pt x="640" y="1379"/>
                      <a:pt x="640" y="1378"/>
                    </a:cubicBezTo>
                    <a:cubicBezTo>
                      <a:pt x="646" y="1265"/>
                      <a:pt x="738" y="1163"/>
                      <a:pt x="850" y="1163"/>
                    </a:cubicBezTo>
                    <a:cubicBezTo>
                      <a:pt x="949" y="1163"/>
                      <a:pt x="1032" y="1244"/>
                      <a:pt x="1054" y="1341"/>
                    </a:cubicBezTo>
                    <a:cubicBezTo>
                      <a:pt x="1054" y="2030"/>
                      <a:pt x="1054" y="2030"/>
                      <a:pt x="1054" y="2030"/>
                    </a:cubicBezTo>
                    <a:cubicBezTo>
                      <a:pt x="1049" y="2041"/>
                      <a:pt x="1047" y="2055"/>
                      <a:pt x="1047" y="2069"/>
                    </a:cubicBezTo>
                    <a:cubicBezTo>
                      <a:pt x="1047" y="2190"/>
                      <a:pt x="1000" y="2317"/>
                      <a:pt x="827" y="2317"/>
                    </a:cubicBezTo>
                    <a:cubicBezTo>
                      <a:pt x="676" y="2317"/>
                      <a:pt x="579" y="2190"/>
                      <a:pt x="579" y="2069"/>
                    </a:cubicBezTo>
                    <a:cubicBezTo>
                      <a:pt x="579" y="2030"/>
                      <a:pt x="552" y="2014"/>
                      <a:pt x="524" y="2014"/>
                    </a:cubicBezTo>
                    <a:cubicBezTo>
                      <a:pt x="496" y="2014"/>
                      <a:pt x="469" y="2030"/>
                      <a:pt x="469" y="2069"/>
                    </a:cubicBezTo>
                    <a:cubicBezTo>
                      <a:pt x="469" y="2268"/>
                      <a:pt x="578" y="2427"/>
                      <a:pt x="827" y="2427"/>
                    </a:cubicBezTo>
                    <a:cubicBezTo>
                      <a:pt x="1112" y="2427"/>
                      <a:pt x="1156" y="2274"/>
                      <a:pt x="1157" y="2080"/>
                    </a:cubicBezTo>
                    <a:cubicBezTo>
                      <a:pt x="1162" y="2069"/>
                      <a:pt x="1164" y="2056"/>
                      <a:pt x="1164" y="2042"/>
                    </a:cubicBezTo>
                    <a:cubicBezTo>
                      <a:pt x="1164" y="1375"/>
                      <a:pt x="1164" y="1375"/>
                      <a:pt x="1164" y="1375"/>
                    </a:cubicBezTo>
                    <a:cubicBezTo>
                      <a:pt x="1171" y="1263"/>
                      <a:pt x="1262" y="1163"/>
                      <a:pt x="1373" y="1163"/>
                    </a:cubicBezTo>
                    <a:cubicBezTo>
                      <a:pt x="1485" y="1163"/>
                      <a:pt x="1576" y="1265"/>
                      <a:pt x="1582" y="1378"/>
                    </a:cubicBezTo>
                    <a:cubicBezTo>
                      <a:pt x="1582" y="1379"/>
                      <a:pt x="1582" y="1381"/>
                      <a:pt x="1582" y="1383"/>
                    </a:cubicBezTo>
                    <a:cubicBezTo>
                      <a:pt x="1582" y="1384"/>
                      <a:pt x="1582" y="1385"/>
                      <a:pt x="1582" y="1386"/>
                    </a:cubicBezTo>
                    <a:cubicBezTo>
                      <a:pt x="1582" y="1386"/>
                      <a:pt x="1582" y="1387"/>
                      <a:pt x="1582" y="1387"/>
                    </a:cubicBezTo>
                    <a:cubicBezTo>
                      <a:pt x="1582" y="1388"/>
                      <a:pt x="1582" y="1388"/>
                      <a:pt x="1582" y="1388"/>
                    </a:cubicBezTo>
                    <a:cubicBezTo>
                      <a:pt x="1582" y="1388"/>
                      <a:pt x="1582" y="1388"/>
                      <a:pt x="1582" y="1388"/>
                    </a:cubicBezTo>
                    <a:cubicBezTo>
                      <a:pt x="1583" y="1417"/>
                      <a:pt x="1606" y="1440"/>
                      <a:pt x="1634" y="1440"/>
                    </a:cubicBezTo>
                    <a:cubicBezTo>
                      <a:pt x="1663" y="1440"/>
                      <a:pt x="1686" y="1417"/>
                      <a:pt x="1687" y="1388"/>
                    </a:cubicBezTo>
                    <a:cubicBezTo>
                      <a:pt x="1687" y="1388"/>
                      <a:pt x="1687" y="1388"/>
                      <a:pt x="1687" y="1388"/>
                    </a:cubicBezTo>
                    <a:cubicBezTo>
                      <a:pt x="1687" y="1388"/>
                      <a:pt x="1687" y="1387"/>
                      <a:pt x="1687" y="1387"/>
                    </a:cubicBezTo>
                    <a:cubicBezTo>
                      <a:pt x="1687" y="1386"/>
                      <a:pt x="1687" y="1386"/>
                      <a:pt x="1687" y="1386"/>
                    </a:cubicBezTo>
                    <a:cubicBezTo>
                      <a:pt x="1687" y="1385"/>
                      <a:pt x="1687" y="1385"/>
                      <a:pt x="1687" y="1384"/>
                    </a:cubicBezTo>
                    <a:cubicBezTo>
                      <a:pt x="1687" y="1382"/>
                      <a:pt x="1687" y="1380"/>
                      <a:pt x="1687" y="1378"/>
                    </a:cubicBezTo>
                    <a:cubicBezTo>
                      <a:pt x="1692" y="1265"/>
                      <a:pt x="1784" y="1163"/>
                      <a:pt x="1896" y="1163"/>
                    </a:cubicBezTo>
                    <a:cubicBezTo>
                      <a:pt x="1988" y="1163"/>
                      <a:pt x="2067" y="1233"/>
                      <a:pt x="2095" y="1321"/>
                    </a:cubicBezTo>
                    <a:cubicBezTo>
                      <a:pt x="2096" y="1341"/>
                      <a:pt x="2100" y="1374"/>
                      <a:pt x="2100" y="1381"/>
                    </a:cubicBezTo>
                    <a:cubicBezTo>
                      <a:pt x="2100" y="1381"/>
                      <a:pt x="2100" y="1381"/>
                      <a:pt x="2100" y="1381"/>
                    </a:cubicBezTo>
                    <a:cubicBezTo>
                      <a:pt x="2100" y="1381"/>
                      <a:pt x="2100" y="1381"/>
                      <a:pt x="2100" y="1381"/>
                    </a:cubicBezTo>
                    <a:cubicBezTo>
                      <a:pt x="2100" y="1412"/>
                      <a:pt x="2125" y="1436"/>
                      <a:pt x="2155" y="1436"/>
                    </a:cubicBezTo>
                    <a:cubicBezTo>
                      <a:pt x="2183" y="1436"/>
                      <a:pt x="2206" y="1415"/>
                      <a:pt x="2210" y="1388"/>
                    </a:cubicBezTo>
                    <a:cubicBezTo>
                      <a:pt x="2210" y="1388"/>
                      <a:pt x="2210" y="1388"/>
                      <a:pt x="2210" y="1388"/>
                    </a:cubicBezTo>
                    <a:cubicBezTo>
                      <a:pt x="2210" y="1386"/>
                      <a:pt x="2210" y="1385"/>
                      <a:pt x="2210" y="1383"/>
                    </a:cubicBezTo>
                    <a:cubicBezTo>
                      <a:pt x="2210" y="1382"/>
                      <a:pt x="2210" y="1382"/>
                      <a:pt x="2210" y="1381"/>
                    </a:cubicBezTo>
                    <a:close/>
                    <a:moveTo>
                      <a:pt x="2210" y="1381"/>
                    </a:moveTo>
                    <a:cubicBezTo>
                      <a:pt x="2210" y="1381"/>
                      <a:pt x="2210" y="1381"/>
                      <a:pt x="2210" y="138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cs typeface="+mn-ea"/>
                  <a:sym typeface="+mn-lt"/>
                </a:endParaRPr>
              </a:p>
            </p:txBody>
          </p:sp>
        </p:grpSp>
        <p:sp>
          <p:nvSpPr>
            <p:cNvPr id="50" name="任意多边形 49"/>
            <p:cNvSpPr/>
            <p:nvPr/>
          </p:nvSpPr>
          <p:spPr>
            <a:xfrm>
              <a:off x="3181160" y="2095289"/>
              <a:ext cx="0" cy="666961"/>
            </a:xfrm>
            <a:custGeom>
              <a:avLst/>
              <a:gdLst>
                <a:gd name="connsiteX0" fmla="*/ 0 w 0"/>
                <a:gd name="connsiteY0" fmla="*/ 666750 h 666750"/>
                <a:gd name="connsiteX1" fmla="*/ 0 w 0"/>
                <a:gd name="connsiteY1" fmla="*/ 0 h 666750"/>
              </a:gdLst>
              <a:ahLst/>
              <a:cxnLst>
                <a:cxn ang="0">
                  <a:pos x="connsiteX0" y="connsiteY0"/>
                </a:cxn>
                <a:cxn ang="0">
                  <a:pos x="connsiteX1" y="connsiteY1"/>
                </a:cxn>
              </a:cxnLst>
              <a:rect l="l" t="t" r="r" b="b"/>
              <a:pathLst>
                <a:path h="666750">
                  <a:moveTo>
                    <a:pt x="0" y="666750"/>
                  </a:moveTo>
                  <a:lnTo>
                    <a:pt x="0" y="0"/>
                  </a:lnTo>
                </a:path>
              </a:pathLst>
            </a:custGeom>
            <a:no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bg1"/>
                </a:solidFill>
                <a:cs typeface="+mn-ea"/>
                <a:sym typeface="+mn-lt"/>
              </a:endParaRPr>
            </a:p>
          </p:txBody>
        </p:sp>
      </p:grpSp>
      <p:grpSp>
        <p:nvGrpSpPr>
          <p:cNvPr id="55" name="组合 54"/>
          <p:cNvGrpSpPr/>
          <p:nvPr/>
        </p:nvGrpSpPr>
        <p:grpSpPr bwMode="auto">
          <a:xfrm>
            <a:off x="8701621" y="1510579"/>
            <a:ext cx="1316567" cy="2192867"/>
            <a:chOff x="6526188" y="1117079"/>
            <a:chExt cx="987946" cy="1645171"/>
          </a:xfrm>
        </p:grpSpPr>
        <p:grpSp>
          <p:nvGrpSpPr>
            <p:cNvPr id="56" name="组合 35"/>
            <p:cNvGrpSpPr/>
            <p:nvPr/>
          </p:nvGrpSpPr>
          <p:grpSpPr bwMode="auto">
            <a:xfrm>
              <a:off x="6526188" y="1117079"/>
              <a:ext cx="987946" cy="987738"/>
              <a:chOff x="6526188" y="1117079"/>
              <a:chExt cx="987946" cy="987738"/>
            </a:xfrm>
          </p:grpSpPr>
          <p:sp>
            <p:nvSpPr>
              <p:cNvPr id="58" name="椭圆 57"/>
              <p:cNvSpPr/>
              <p:nvPr/>
            </p:nvSpPr>
            <p:spPr>
              <a:xfrm>
                <a:off x="6526188" y="1117079"/>
                <a:ext cx="987946" cy="987738"/>
              </a:xfrm>
              <a:prstGeom prst="ellipse">
                <a:avLst/>
              </a:prstGeom>
              <a:no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bg1"/>
                  </a:solidFill>
                  <a:cs typeface="+mn-ea"/>
                  <a:sym typeface="+mn-lt"/>
                </a:endParaRPr>
              </a:p>
            </p:txBody>
          </p:sp>
          <p:sp>
            <p:nvSpPr>
              <p:cNvPr id="59" name="矩形 16"/>
              <p:cNvSpPr>
                <a:spLocks noChangeArrowheads="1"/>
              </p:cNvSpPr>
              <p:nvPr/>
            </p:nvSpPr>
            <p:spPr bwMode="auto">
              <a:xfrm>
                <a:off x="6580205" y="1498800"/>
                <a:ext cx="907216" cy="192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065" dirty="0">
                    <a:solidFill>
                      <a:srgbClr val="FFFFFF"/>
                    </a:solidFill>
                    <a:latin typeface="+mn-lt"/>
                    <a:ea typeface="+mn-ea"/>
                    <a:cs typeface="+mn-ea"/>
                    <a:sym typeface="+mn-lt"/>
                  </a:rPr>
                  <a:t>Add Title In Here</a:t>
                </a:r>
                <a:endParaRPr lang="zh-CN" altLang="en-US" sz="1065" dirty="0">
                  <a:solidFill>
                    <a:srgbClr val="FFFFFF"/>
                  </a:solidFill>
                  <a:latin typeface="+mn-lt"/>
                  <a:ea typeface="+mn-ea"/>
                  <a:cs typeface="+mn-ea"/>
                  <a:sym typeface="+mn-lt"/>
                </a:endParaRPr>
              </a:p>
            </p:txBody>
          </p:sp>
          <p:sp>
            <p:nvSpPr>
              <p:cNvPr id="60" name="矩形 17"/>
              <p:cNvSpPr>
                <a:spLocks noChangeArrowheads="1"/>
              </p:cNvSpPr>
              <p:nvPr/>
            </p:nvSpPr>
            <p:spPr bwMode="auto">
              <a:xfrm>
                <a:off x="6545985" y="1651272"/>
                <a:ext cx="967288" cy="30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ts val="1335"/>
                  </a:lnSpc>
                </a:pPr>
                <a:r>
                  <a:rPr lang="en-US" altLang="zh-CN" sz="800" dirty="0">
                    <a:solidFill>
                      <a:srgbClr val="FFFFFF"/>
                    </a:solidFill>
                    <a:latin typeface="+mn-lt"/>
                    <a:ea typeface="+mn-ea"/>
                    <a:cs typeface="+mn-ea"/>
                    <a:sym typeface="+mn-lt"/>
                  </a:rPr>
                  <a:t>this is a sample text. insert your desired </a:t>
                </a:r>
                <a:endParaRPr lang="zh-CN" altLang="en-US" sz="1865" dirty="0">
                  <a:solidFill>
                    <a:srgbClr val="FFFFFF"/>
                  </a:solidFill>
                  <a:latin typeface="+mn-lt"/>
                  <a:ea typeface="+mn-ea"/>
                  <a:cs typeface="+mn-ea"/>
                  <a:sym typeface="+mn-lt"/>
                </a:endParaRPr>
              </a:p>
            </p:txBody>
          </p:sp>
          <p:sp>
            <p:nvSpPr>
              <p:cNvPr id="61" name="Freeform 21"/>
              <p:cNvSpPr>
                <a:spLocks noEditPoints="1"/>
              </p:cNvSpPr>
              <p:nvPr/>
            </p:nvSpPr>
            <p:spPr bwMode="auto">
              <a:xfrm>
                <a:off x="6903621" y="1224368"/>
                <a:ext cx="252016" cy="252016"/>
              </a:xfrm>
              <a:custGeom>
                <a:avLst/>
                <a:gdLst>
                  <a:gd name="T0" fmla="*/ 125840 w 2998"/>
                  <a:gd name="T1" fmla="*/ 0 h 2998"/>
                  <a:gd name="T2" fmla="*/ 174932 w 2998"/>
                  <a:gd name="T3" fmla="*/ 9919 h 2998"/>
                  <a:gd name="T4" fmla="*/ 215029 w 2998"/>
                  <a:gd name="T5" fmla="*/ 36987 h 2998"/>
                  <a:gd name="T6" fmla="*/ 242097 w 2998"/>
                  <a:gd name="T7" fmla="*/ 77084 h 2998"/>
                  <a:gd name="T8" fmla="*/ 252016 w 2998"/>
                  <a:gd name="T9" fmla="*/ 126176 h 2998"/>
                  <a:gd name="T10" fmla="*/ 242097 w 2998"/>
                  <a:gd name="T11" fmla="*/ 175268 h 2998"/>
                  <a:gd name="T12" fmla="*/ 215029 w 2998"/>
                  <a:gd name="T13" fmla="*/ 215365 h 2998"/>
                  <a:gd name="T14" fmla="*/ 174932 w 2998"/>
                  <a:gd name="T15" fmla="*/ 242265 h 2998"/>
                  <a:gd name="T16" fmla="*/ 125840 w 2998"/>
                  <a:gd name="T17" fmla="*/ 252016 h 2998"/>
                  <a:gd name="T18" fmla="*/ 82128 w 2998"/>
                  <a:gd name="T19" fmla="*/ 244282 h 2998"/>
                  <a:gd name="T20" fmla="*/ 44889 w 2998"/>
                  <a:gd name="T21" fmla="*/ 222763 h 2998"/>
                  <a:gd name="T22" fmla="*/ 75571 w 2998"/>
                  <a:gd name="T23" fmla="*/ 157363 h 2998"/>
                  <a:gd name="T24" fmla="*/ 86079 w 2998"/>
                  <a:gd name="T25" fmla="*/ 174343 h 2998"/>
                  <a:gd name="T26" fmla="*/ 94149 w 2998"/>
                  <a:gd name="T27" fmla="*/ 187121 h 2998"/>
                  <a:gd name="T28" fmla="*/ 99781 w 2998"/>
                  <a:gd name="T29" fmla="*/ 195275 h 2998"/>
                  <a:gd name="T30" fmla="*/ 105329 w 2998"/>
                  <a:gd name="T31" fmla="*/ 202252 h 2998"/>
                  <a:gd name="T32" fmla="*/ 112390 w 2998"/>
                  <a:gd name="T33" fmla="*/ 206034 h 2998"/>
                  <a:gd name="T34" fmla="*/ 120544 w 2998"/>
                  <a:gd name="T35" fmla="*/ 204017 h 2998"/>
                  <a:gd name="T36" fmla="*/ 125924 w 2998"/>
                  <a:gd name="T37" fmla="*/ 196620 h 2998"/>
                  <a:gd name="T38" fmla="*/ 128950 w 2998"/>
                  <a:gd name="T39" fmla="*/ 190987 h 2998"/>
                  <a:gd name="T40" fmla="*/ 134498 w 2998"/>
                  <a:gd name="T41" fmla="*/ 179723 h 2998"/>
                  <a:gd name="T42" fmla="*/ 141727 w 2998"/>
                  <a:gd name="T43" fmla="*/ 164760 h 2998"/>
                  <a:gd name="T44" fmla="*/ 149797 w 2998"/>
                  <a:gd name="T45" fmla="*/ 147948 h 2998"/>
                  <a:gd name="T46" fmla="*/ 170813 w 2998"/>
                  <a:gd name="T47" fmla="*/ 103564 h 2998"/>
                  <a:gd name="T48" fmla="*/ 199310 w 2998"/>
                  <a:gd name="T49" fmla="*/ 118947 h 2998"/>
                  <a:gd name="T50" fmla="*/ 187793 w 2998"/>
                  <a:gd name="T51" fmla="*/ 35810 h 2998"/>
                  <a:gd name="T52" fmla="*/ 114576 w 2998"/>
                  <a:gd name="T53" fmla="*/ 80699 h 2998"/>
                  <a:gd name="T54" fmla="*/ 146603 w 2998"/>
                  <a:gd name="T55" fmla="*/ 91711 h 2998"/>
                  <a:gd name="T56" fmla="*/ 112726 w 2998"/>
                  <a:gd name="T57" fmla="*/ 161398 h 2998"/>
                  <a:gd name="T58" fmla="*/ 99276 w 2998"/>
                  <a:gd name="T59" fmla="*/ 139374 h 2998"/>
                  <a:gd name="T60" fmla="*/ 94569 w 2998"/>
                  <a:gd name="T61" fmla="*/ 131724 h 2998"/>
                  <a:gd name="T62" fmla="*/ 90618 w 2998"/>
                  <a:gd name="T63" fmla="*/ 125336 h 2998"/>
                  <a:gd name="T64" fmla="*/ 88264 w 2998"/>
                  <a:gd name="T65" fmla="*/ 121301 h 2998"/>
                  <a:gd name="T66" fmla="*/ 88349 w 2998"/>
                  <a:gd name="T67" fmla="*/ 121973 h 2998"/>
                  <a:gd name="T68" fmla="*/ 85238 w 2998"/>
                  <a:gd name="T69" fmla="*/ 117854 h 2998"/>
                  <a:gd name="T70" fmla="*/ 80447 w 2998"/>
                  <a:gd name="T71" fmla="*/ 112474 h 2998"/>
                  <a:gd name="T72" fmla="*/ 75319 w 2998"/>
                  <a:gd name="T73" fmla="*/ 109784 h 2998"/>
                  <a:gd name="T74" fmla="*/ 66408 w 2998"/>
                  <a:gd name="T75" fmla="*/ 112810 h 2998"/>
                  <a:gd name="T76" fmla="*/ 62121 w 2998"/>
                  <a:gd name="T77" fmla="*/ 119956 h 2998"/>
                  <a:gd name="T78" fmla="*/ 59431 w 2998"/>
                  <a:gd name="T79" fmla="*/ 125756 h 2998"/>
                  <a:gd name="T80" fmla="*/ 53799 w 2998"/>
                  <a:gd name="T81" fmla="*/ 137440 h 2998"/>
                  <a:gd name="T82" fmla="*/ 46234 w 2998"/>
                  <a:gd name="T83" fmla="*/ 153076 h 2998"/>
                  <a:gd name="T84" fmla="*/ 37659 w 2998"/>
                  <a:gd name="T85" fmla="*/ 169720 h 2998"/>
                  <a:gd name="T86" fmla="*/ 29842 w 2998"/>
                  <a:gd name="T87" fmla="*/ 186112 h 2998"/>
                  <a:gd name="T88" fmla="*/ 23369 w 2998"/>
                  <a:gd name="T89" fmla="*/ 199310 h 2998"/>
                  <a:gd name="T90" fmla="*/ 6052 w 2998"/>
                  <a:gd name="T91" fmla="*/ 165181 h 2998"/>
                  <a:gd name="T92" fmla="*/ 0 w 2998"/>
                  <a:gd name="T93" fmla="*/ 126176 h 2998"/>
                  <a:gd name="T94" fmla="*/ 9835 w 2998"/>
                  <a:gd name="T95" fmla="*/ 77084 h 2998"/>
                  <a:gd name="T96" fmla="*/ 36735 w 2998"/>
                  <a:gd name="T97" fmla="*/ 36987 h 2998"/>
                  <a:gd name="T98" fmla="*/ 76832 w 2998"/>
                  <a:gd name="T99" fmla="*/ 9919 h 2998"/>
                  <a:gd name="T100" fmla="*/ 125924 w 2998"/>
                  <a:gd name="T101" fmla="*/ 0 h 2998"/>
                  <a:gd name="T102" fmla="*/ 125840 w 2998"/>
                  <a:gd name="T103" fmla="*/ 0 h 2998"/>
                  <a:gd name="T104" fmla="*/ 125840 w 2998"/>
                  <a:gd name="T105" fmla="*/ 0 h 2998"/>
                  <a:gd name="T106" fmla="*/ 125840 w 2998"/>
                  <a:gd name="T107" fmla="*/ 0 h 299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98" h="2998">
                    <a:moveTo>
                      <a:pt x="1497" y="0"/>
                    </a:moveTo>
                    <a:cubicBezTo>
                      <a:pt x="1704" y="0"/>
                      <a:pt x="1899" y="39"/>
                      <a:pt x="2081" y="118"/>
                    </a:cubicBezTo>
                    <a:cubicBezTo>
                      <a:pt x="2264" y="197"/>
                      <a:pt x="2423" y="304"/>
                      <a:pt x="2558" y="440"/>
                    </a:cubicBezTo>
                    <a:cubicBezTo>
                      <a:pt x="2694" y="576"/>
                      <a:pt x="2801" y="734"/>
                      <a:pt x="2880" y="917"/>
                    </a:cubicBezTo>
                    <a:cubicBezTo>
                      <a:pt x="2959" y="1099"/>
                      <a:pt x="2998" y="1294"/>
                      <a:pt x="2998" y="1501"/>
                    </a:cubicBezTo>
                    <a:cubicBezTo>
                      <a:pt x="2998" y="1708"/>
                      <a:pt x="2959" y="1902"/>
                      <a:pt x="2880" y="2085"/>
                    </a:cubicBezTo>
                    <a:cubicBezTo>
                      <a:pt x="2801" y="2267"/>
                      <a:pt x="2694" y="2426"/>
                      <a:pt x="2558" y="2562"/>
                    </a:cubicBezTo>
                    <a:cubicBezTo>
                      <a:pt x="2422" y="2697"/>
                      <a:pt x="2264" y="2804"/>
                      <a:pt x="2081" y="2882"/>
                    </a:cubicBezTo>
                    <a:cubicBezTo>
                      <a:pt x="1899" y="2959"/>
                      <a:pt x="1704" y="2998"/>
                      <a:pt x="1497" y="2998"/>
                    </a:cubicBezTo>
                    <a:cubicBezTo>
                      <a:pt x="1314" y="2998"/>
                      <a:pt x="1140" y="2967"/>
                      <a:pt x="977" y="2906"/>
                    </a:cubicBezTo>
                    <a:cubicBezTo>
                      <a:pt x="814" y="2844"/>
                      <a:pt x="666" y="2758"/>
                      <a:pt x="534" y="2650"/>
                    </a:cubicBezTo>
                    <a:cubicBezTo>
                      <a:pt x="899" y="1872"/>
                      <a:pt x="899" y="1872"/>
                      <a:pt x="899" y="1872"/>
                    </a:cubicBezTo>
                    <a:cubicBezTo>
                      <a:pt x="944" y="1945"/>
                      <a:pt x="985" y="2012"/>
                      <a:pt x="1024" y="2074"/>
                    </a:cubicBezTo>
                    <a:cubicBezTo>
                      <a:pt x="1056" y="2127"/>
                      <a:pt x="1088" y="2178"/>
                      <a:pt x="1120" y="2226"/>
                    </a:cubicBezTo>
                    <a:cubicBezTo>
                      <a:pt x="1152" y="2274"/>
                      <a:pt x="1174" y="2306"/>
                      <a:pt x="1187" y="2323"/>
                    </a:cubicBezTo>
                    <a:cubicBezTo>
                      <a:pt x="1211" y="2353"/>
                      <a:pt x="1232" y="2381"/>
                      <a:pt x="1253" y="2406"/>
                    </a:cubicBezTo>
                    <a:cubicBezTo>
                      <a:pt x="1273" y="2432"/>
                      <a:pt x="1301" y="2447"/>
                      <a:pt x="1337" y="2451"/>
                    </a:cubicBezTo>
                    <a:cubicBezTo>
                      <a:pt x="1382" y="2458"/>
                      <a:pt x="1414" y="2450"/>
                      <a:pt x="1434" y="2427"/>
                    </a:cubicBezTo>
                    <a:cubicBezTo>
                      <a:pt x="1453" y="2405"/>
                      <a:pt x="1474" y="2376"/>
                      <a:pt x="1498" y="2339"/>
                    </a:cubicBezTo>
                    <a:cubicBezTo>
                      <a:pt x="1504" y="2331"/>
                      <a:pt x="1516" y="2308"/>
                      <a:pt x="1534" y="2272"/>
                    </a:cubicBezTo>
                    <a:cubicBezTo>
                      <a:pt x="1552" y="2236"/>
                      <a:pt x="1574" y="2191"/>
                      <a:pt x="1600" y="2138"/>
                    </a:cubicBezTo>
                    <a:cubicBezTo>
                      <a:pt x="1626" y="2084"/>
                      <a:pt x="1654" y="2025"/>
                      <a:pt x="1686" y="1960"/>
                    </a:cubicBezTo>
                    <a:cubicBezTo>
                      <a:pt x="1718" y="1895"/>
                      <a:pt x="1750" y="1828"/>
                      <a:pt x="1782" y="1760"/>
                    </a:cubicBezTo>
                    <a:cubicBezTo>
                      <a:pt x="1857" y="1602"/>
                      <a:pt x="1940" y="1426"/>
                      <a:pt x="2032" y="1232"/>
                    </a:cubicBezTo>
                    <a:cubicBezTo>
                      <a:pt x="2371" y="1415"/>
                      <a:pt x="2371" y="1415"/>
                      <a:pt x="2371" y="1415"/>
                    </a:cubicBezTo>
                    <a:cubicBezTo>
                      <a:pt x="2234" y="426"/>
                      <a:pt x="2234" y="426"/>
                      <a:pt x="2234" y="426"/>
                    </a:cubicBezTo>
                    <a:cubicBezTo>
                      <a:pt x="1363" y="960"/>
                      <a:pt x="1363" y="960"/>
                      <a:pt x="1363" y="960"/>
                    </a:cubicBezTo>
                    <a:cubicBezTo>
                      <a:pt x="1744" y="1091"/>
                      <a:pt x="1744" y="1091"/>
                      <a:pt x="1744" y="1091"/>
                    </a:cubicBezTo>
                    <a:cubicBezTo>
                      <a:pt x="1341" y="1920"/>
                      <a:pt x="1341" y="1920"/>
                      <a:pt x="1341" y="1920"/>
                    </a:cubicBezTo>
                    <a:cubicBezTo>
                      <a:pt x="1279" y="1820"/>
                      <a:pt x="1226" y="1732"/>
                      <a:pt x="1181" y="1658"/>
                    </a:cubicBezTo>
                    <a:cubicBezTo>
                      <a:pt x="1162" y="1626"/>
                      <a:pt x="1143" y="1595"/>
                      <a:pt x="1125" y="1567"/>
                    </a:cubicBezTo>
                    <a:cubicBezTo>
                      <a:pt x="1107" y="1538"/>
                      <a:pt x="1091" y="1513"/>
                      <a:pt x="1078" y="1491"/>
                    </a:cubicBezTo>
                    <a:cubicBezTo>
                      <a:pt x="1050" y="1443"/>
                      <a:pt x="1050" y="1443"/>
                      <a:pt x="1050" y="1443"/>
                    </a:cubicBezTo>
                    <a:cubicBezTo>
                      <a:pt x="1058" y="1460"/>
                      <a:pt x="1059" y="1463"/>
                      <a:pt x="1051" y="1451"/>
                    </a:cubicBezTo>
                    <a:cubicBezTo>
                      <a:pt x="1044" y="1440"/>
                      <a:pt x="1032" y="1423"/>
                      <a:pt x="1014" y="1402"/>
                    </a:cubicBezTo>
                    <a:cubicBezTo>
                      <a:pt x="997" y="1380"/>
                      <a:pt x="978" y="1359"/>
                      <a:pt x="957" y="1338"/>
                    </a:cubicBezTo>
                    <a:cubicBezTo>
                      <a:pt x="935" y="1316"/>
                      <a:pt x="915" y="1306"/>
                      <a:pt x="896" y="1306"/>
                    </a:cubicBezTo>
                    <a:cubicBezTo>
                      <a:pt x="847" y="1306"/>
                      <a:pt x="812" y="1318"/>
                      <a:pt x="790" y="1342"/>
                    </a:cubicBezTo>
                    <a:cubicBezTo>
                      <a:pt x="769" y="1367"/>
                      <a:pt x="752" y="1395"/>
                      <a:pt x="739" y="1427"/>
                    </a:cubicBezTo>
                    <a:cubicBezTo>
                      <a:pt x="735" y="1436"/>
                      <a:pt x="724" y="1459"/>
                      <a:pt x="707" y="1496"/>
                    </a:cubicBezTo>
                    <a:cubicBezTo>
                      <a:pt x="690" y="1533"/>
                      <a:pt x="668" y="1580"/>
                      <a:pt x="640" y="1635"/>
                    </a:cubicBezTo>
                    <a:cubicBezTo>
                      <a:pt x="612" y="1691"/>
                      <a:pt x="582" y="1753"/>
                      <a:pt x="550" y="1821"/>
                    </a:cubicBezTo>
                    <a:cubicBezTo>
                      <a:pt x="448" y="2019"/>
                      <a:pt x="448" y="2019"/>
                      <a:pt x="448" y="2019"/>
                    </a:cubicBezTo>
                    <a:cubicBezTo>
                      <a:pt x="416" y="2088"/>
                      <a:pt x="385" y="2153"/>
                      <a:pt x="355" y="2214"/>
                    </a:cubicBezTo>
                    <a:cubicBezTo>
                      <a:pt x="325" y="2276"/>
                      <a:pt x="300" y="2329"/>
                      <a:pt x="278" y="2371"/>
                    </a:cubicBezTo>
                    <a:cubicBezTo>
                      <a:pt x="189" y="2248"/>
                      <a:pt x="120" y="2112"/>
                      <a:pt x="72" y="1965"/>
                    </a:cubicBezTo>
                    <a:cubicBezTo>
                      <a:pt x="24" y="1818"/>
                      <a:pt x="0" y="1663"/>
                      <a:pt x="0" y="1501"/>
                    </a:cubicBezTo>
                    <a:cubicBezTo>
                      <a:pt x="0" y="1294"/>
                      <a:pt x="39" y="1099"/>
                      <a:pt x="117" y="917"/>
                    </a:cubicBezTo>
                    <a:cubicBezTo>
                      <a:pt x="195" y="734"/>
                      <a:pt x="301" y="576"/>
                      <a:pt x="437" y="440"/>
                    </a:cubicBezTo>
                    <a:cubicBezTo>
                      <a:pt x="572" y="305"/>
                      <a:pt x="731" y="197"/>
                      <a:pt x="914" y="118"/>
                    </a:cubicBezTo>
                    <a:cubicBezTo>
                      <a:pt x="1096" y="39"/>
                      <a:pt x="1291" y="0"/>
                      <a:pt x="1498" y="0"/>
                    </a:cubicBezTo>
                    <a:lnTo>
                      <a:pt x="1497" y="0"/>
                    </a:lnTo>
                    <a:close/>
                    <a:moveTo>
                      <a:pt x="1497" y="0"/>
                    </a:moveTo>
                    <a:cubicBezTo>
                      <a:pt x="1497" y="0"/>
                      <a:pt x="1497" y="0"/>
                      <a:pt x="1497"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cs typeface="+mn-ea"/>
                  <a:sym typeface="+mn-lt"/>
                </a:endParaRPr>
              </a:p>
            </p:txBody>
          </p:sp>
        </p:grpSp>
        <p:sp>
          <p:nvSpPr>
            <p:cNvPr id="57" name="任意多边形 56"/>
            <p:cNvSpPr/>
            <p:nvPr/>
          </p:nvSpPr>
          <p:spPr>
            <a:xfrm>
              <a:off x="7039221" y="2095289"/>
              <a:ext cx="0" cy="666961"/>
            </a:xfrm>
            <a:custGeom>
              <a:avLst/>
              <a:gdLst>
                <a:gd name="connsiteX0" fmla="*/ 0 w 0"/>
                <a:gd name="connsiteY0" fmla="*/ 666750 h 666750"/>
                <a:gd name="connsiteX1" fmla="*/ 0 w 0"/>
                <a:gd name="connsiteY1" fmla="*/ 0 h 666750"/>
              </a:gdLst>
              <a:ahLst/>
              <a:cxnLst>
                <a:cxn ang="0">
                  <a:pos x="connsiteX0" y="connsiteY0"/>
                </a:cxn>
                <a:cxn ang="0">
                  <a:pos x="connsiteX1" y="connsiteY1"/>
                </a:cxn>
              </a:cxnLst>
              <a:rect l="l" t="t" r="r" b="b"/>
              <a:pathLst>
                <a:path h="666750">
                  <a:moveTo>
                    <a:pt x="0" y="666750"/>
                  </a:moveTo>
                  <a:lnTo>
                    <a:pt x="0" y="0"/>
                  </a:lnTo>
                </a:path>
              </a:pathLst>
            </a:custGeom>
            <a:no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bg1"/>
                </a:solidFill>
                <a:cs typeface="+mn-ea"/>
                <a:sym typeface="+mn-lt"/>
              </a:endParaRPr>
            </a:p>
          </p:txBody>
        </p:sp>
      </p:grpSp>
      <p:grpSp>
        <p:nvGrpSpPr>
          <p:cNvPr id="62" name="组合 61"/>
          <p:cNvGrpSpPr/>
          <p:nvPr/>
        </p:nvGrpSpPr>
        <p:grpSpPr bwMode="auto">
          <a:xfrm>
            <a:off x="6136215" y="3695828"/>
            <a:ext cx="1341966" cy="2216151"/>
            <a:chOff x="4602138" y="2771775"/>
            <a:chExt cx="1006135" cy="1662007"/>
          </a:xfrm>
        </p:grpSpPr>
        <p:grpSp>
          <p:nvGrpSpPr>
            <p:cNvPr id="63" name="组合 37"/>
            <p:cNvGrpSpPr/>
            <p:nvPr/>
          </p:nvGrpSpPr>
          <p:grpSpPr bwMode="auto">
            <a:xfrm>
              <a:off x="4602138" y="3446420"/>
              <a:ext cx="1006135" cy="987362"/>
              <a:chOff x="4602138" y="3575113"/>
              <a:chExt cx="1006135" cy="987362"/>
            </a:xfrm>
          </p:grpSpPr>
          <p:sp>
            <p:nvSpPr>
              <p:cNvPr id="65" name="椭圆 64"/>
              <p:cNvSpPr/>
              <p:nvPr/>
            </p:nvSpPr>
            <p:spPr>
              <a:xfrm>
                <a:off x="4602138" y="3575113"/>
                <a:ext cx="988678" cy="987362"/>
              </a:xfrm>
              <a:prstGeom prst="ellipse">
                <a:avLst/>
              </a:prstGeom>
              <a:no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bg1"/>
                  </a:solidFill>
                  <a:cs typeface="+mn-ea"/>
                  <a:sym typeface="+mn-lt"/>
                </a:endParaRPr>
              </a:p>
            </p:txBody>
          </p:sp>
          <p:sp>
            <p:nvSpPr>
              <p:cNvPr id="66" name="矩形 14"/>
              <p:cNvSpPr>
                <a:spLocks noChangeArrowheads="1"/>
              </p:cNvSpPr>
              <p:nvPr/>
            </p:nvSpPr>
            <p:spPr bwMode="auto">
              <a:xfrm>
                <a:off x="4675598" y="3946725"/>
                <a:ext cx="906432" cy="1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065" dirty="0">
                    <a:solidFill>
                      <a:srgbClr val="FFFFFF"/>
                    </a:solidFill>
                    <a:latin typeface="+mn-lt"/>
                    <a:ea typeface="+mn-ea"/>
                    <a:cs typeface="+mn-ea"/>
                    <a:sym typeface="+mn-lt"/>
                  </a:rPr>
                  <a:t>Add Title In Here</a:t>
                </a:r>
                <a:endParaRPr lang="zh-CN" altLang="en-US" sz="1065" dirty="0">
                  <a:solidFill>
                    <a:srgbClr val="FFFFFF"/>
                  </a:solidFill>
                  <a:latin typeface="+mn-lt"/>
                  <a:ea typeface="+mn-ea"/>
                  <a:cs typeface="+mn-ea"/>
                  <a:sym typeface="+mn-lt"/>
                </a:endParaRPr>
              </a:p>
            </p:txBody>
          </p:sp>
          <p:sp>
            <p:nvSpPr>
              <p:cNvPr id="67" name="矩形 15"/>
              <p:cNvSpPr>
                <a:spLocks noChangeArrowheads="1"/>
              </p:cNvSpPr>
              <p:nvPr/>
            </p:nvSpPr>
            <p:spPr bwMode="auto">
              <a:xfrm>
                <a:off x="4640985" y="4099197"/>
                <a:ext cx="967288" cy="3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ts val="1335"/>
                  </a:lnSpc>
                </a:pPr>
                <a:r>
                  <a:rPr lang="en-US" altLang="zh-CN" sz="800" dirty="0">
                    <a:solidFill>
                      <a:srgbClr val="FFFFFF"/>
                    </a:solidFill>
                    <a:latin typeface="+mn-lt"/>
                    <a:ea typeface="+mn-ea"/>
                    <a:cs typeface="+mn-ea"/>
                    <a:sym typeface="+mn-lt"/>
                  </a:rPr>
                  <a:t>this is a sample text. insert your desired </a:t>
                </a:r>
                <a:endParaRPr lang="zh-CN" altLang="en-US" sz="1865" dirty="0">
                  <a:solidFill>
                    <a:srgbClr val="FFFFFF"/>
                  </a:solidFill>
                  <a:latin typeface="+mn-lt"/>
                  <a:ea typeface="+mn-ea"/>
                  <a:cs typeface="+mn-ea"/>
                  <a:sym typeface="+mn-lt"/>
                </a:endParaRPr>
              </a:p>
            </p:txBody>
          </p:sp>
          <p:sp>
            <p:nvSpPr>
              <p:cNvPr id="68" name="Freeform 17"/>
              <p:cNvSpPr>
                <a:spLocks noEditPoints="1"/>
              </p:cNvSpPr>
              <p:nvPr/>
            </p:nvSpPr>
            <p:spPr bwMode="auto">
              <a:xfrm>
                <a:off x="4975102" y="3687307"/>
                <a:ext cx="244598" cy="224702"/>
              </a:xfrm>
              <a:custGeom>
                <a:avLst/>
                <a:gdLst>
                  <a:gd name="T0" fmla="*/ 132407 w 2069"/>
                  <a:gd name="T1" fmla="*/ 0 h 1899"/>
                  <a:gd name="T2" fmla="*/ 22344 w 2069"/>
                  <a:gd name="T3" fmla="*/ 91940 h 1899"/>
                  <a:gd name="T4" fmla="*/ 0 w 2069"/>
                  <a:gd name="T5" fmla="*/ 91940 h 1899"/>
                  <a:gd name="T6" fmla="*/ 30619 w 2069"/>
                  <a:gd name="T7" fmla="*/ 132762 h 1899"/>
                  <a:gd name="T8" fmla="*/ 61120 w 2069"/>
                  <a:gd name="T9" fmla="*/ 91940 h 1899"/>
                  <a:gd name="T10" fmla="*/ 42796 w 2069"/>
                  <a:gd name="T11" fmla="*/ 91940 h 1899"/>
                  <a:gd name="T12" fmla="*/ 132407 w 2069"/>
                  <a:gd name="T13" fmla="*/ 20470 h 1899"/>
                  <a:gd name="T14" fmla="*/ 224146 w 2069"/>
                  <a:gd name="T15" fmla="*/ 112410 h 1899"/>
                  <a:gd name="T16" fmla="*/ 132407 w 2069"/>
                  <a:gd name="T17" fmla="*/ 204350 h 1899"/>
                  <a:gd name="T18" fmla="*/ 56391 w 2069"/>
                  <a:gd name="T19" fmla="*/ 163409 h 1899"/>
                  <a:gd name="T20" fmla="*/ 32629 w 2069"/>
                  <a:gd name="T21" fmla="*/ 163409 h 1899"/>
                  <a:gd name="T22" fmla="*/ 132407 w 2069"/>
                  <a:gd name="T23" fmla="*/ 224702 h 1899"/>
                  <a:gd name="T24" fmla="*/ 244598 w 2069"/>
                  <a:gd name="T25" fmla="*/ 112410 h 1899"/>
                  <a:gd name="T26" fmla="*/ 132407 w 2069"/>
                  <a:gd name="T27" fmla="*/ 0 h 1899"/>
                  <a:gd name="T28" fmla="*/ 127678 w 2069"/>
                  <a:gd name="T29" fmla="*/ 40823 h 1899"/>
                  <a:gd name="T30" fmla="*/ 127678 w 2069"/>
                  <a:gd name="T31" fmla="*/ 115723 h 1899"/>
                  <a:gd name="T32" fmla="*/ 180641 w 2069"/>
                  <a:gd name="T33" fmla="*/ 147080 h 1899"/>
                  <a:gd name="T34" fmla="*/ 185488 w 2069"/>
                  <a:gd name="T35" fmla="*/ 138205 h 1899"/>
                  <a:gd name="T36" fmla="*/ 137845 w 2069"/>
                  <a:gd name="T37" fmla="*/ 109570 h 1899"/>
                  <a:gd name="T38" fmla="*/ 137845 w 2069"/>
                  <a:gd name="T39" fmla="*/ 40823 h 1899"/>
                  <a:gd name="T40" fmla="*/ 127678 w 2069"/>
                  <a:gd name="T41" fmla="*/ 40823 h 1899"/>
                  <a:gd name="T42" fmla="*/ 127678 w 2069"/>
                  <a:gd name="T43" fmla="*/ 40823 h 1899"/>
                  <a:gd name="T44" fmla="*/ 127678 w 2069"/>
                  <a:gd name="T45" fmla="*/ 40823 h 18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69" h="1899">
                    <a:moveTo>
                      <a:pt x="1120" y="0"/>
                    </a:moveTo>
                    <a:cubicBezTo>
                      <a:pt x="655" y="0"/>
                      <a:pt x="270" y="334"/>
                      <a:pt x="189" y="777"/>
                    </a:cubicBezTo>
                    <a:cubicBezTo>
                      <a:pt x="0" y="777"/>
                      <a:pt x="0" y="777"/>
                      <a:pt x="0" y="777"/>
                    </a:cubicBezTo>
                    <a:cubicBezTo>
                      <a:pt x="259" y="1122"/>
                      <a:pt x="259" y="1122"/>
                      <a:pt x="259" y="1122"/>
                    </a:cubicBezTo>
                    <a:cubicBezTo>
                      <a:pt x="517" y="777"/>
                      <a:pt x="517" y="777"/>
                      <a:pt x="517" y="777"/>
                    </a:cubicBezTo>
                    <a:cubicBezTo>
                      <a:pt x="362" y="777"/>
                      <a:pt x="362" y="777"/>
                      <a:pt x="362" y="777"/>
                    </a:cubicBezTo>
                    <a:cubicBezTo>
                      <a:pt x="442" y="432"/>
                      <a:pt x="747" y="173"/>
                      <a:pt x="1120" y="173"/>
                    </a:cubicBezTo>
                    <a:cubicBezTo>
                      <a:pt x="1552" y="173"/>
                      <a:pt x="1896" y="518"/>
                      <a:pt x="1896" y="950"/>
                    </a:cubicBezTo>
                    <a:cubicBezTo>
                      <a:pt x="1896" y="1381"/>
                      <a:pt x="1552" y="1727"/>
                      <a:pt x="1120" y="1727"/>
                    </a:cubicBezTo>
                    <a:cubicBezTo>
                      <a:pt x="850" y="1727"/>
                      <a:pt x="615" y="1588"/>
                      <a:pt x="477" y="1381"/>
                    </a:cubicBezTo>
                    <a:cubicBezTo>
                      <a:pt x="276" y="1381"/>
                      <a:pt x="276" y="1381"/>
                      <a:pt x="276" y="1381"/>
                    </a:cubicBezTo>
                    <a:cubicBezTo>
                      <a:pt x="431" y="1686"/>
                      <a:pt x="753" y="1899"/>
                      <a:pt x="1120" y="1899"/>
                    </a:cubicBezTo>
                    <a:cubicBezTo>
                      <a:pt x="1643" y="1899"/>
                      <a:pt x="2069" y="1473"/>
                      <a:pt x="2069" y="950"/>
                    </a:cubicBezTo>
                    <a:cubicBezTo>
                      <a:pt x="2069" y="426"/>
                      <a:pt x="1643" y="0"/>
                      <a:pt x="1120" y="0"/>
                    </a:cubicBezTo>
                    <a:close/>
                    <a:moveTo>
                      <a:pt x="1080" y="345"/>
                    </a:moveTo>
                    <a:cubicBezTo>
                      <a:pt x="1080" y="978"/>
                      <a:pt x="1080" y="978"/>
                      <a:pt x="1080" y="978"/>
                    </a:cubicBezTo>
                    <a:cubicBezTo>
                      <a:pt x="1528" y="1243"/>
                      <a:pt x="1528" y="1243"/>
                      <a:pt x="1528" y="1243"/>
                    </a:cubicBezTo>
                    <a:cubicBezTo>
                      <a:pt x="1569" y="1168"/>
                      <a:pt x="1569" y="1168"/>
                      <a:pt x="1569" y="1168"/>
                    </a:cubicBezTo>
                    <a:cubicBezTo>
                      <a:pt x="1166" y="926"/>
                      <a:pt x="1166" y="926"/>
                      <a:pt x="1166" y="926"/>
                    </a:cubicBezTo>
                    <a:cubicBezTo>
                      <a:pt x="1166" y="345"/>
                      <a:pt x="1166" y="345"/>
                      <a:pt x="1166" y="345"/>
                    </a:cubicBezTo>
                    <a:lnTo>
                      <a:pt x="1080" y="345"/>
                    </a:lnTo>
                    <a:close/>
                    <a:moveTo>
                      <a:pt x="1080" y="345"/>
                    </a:moveTo>
                    <a:cubicBezTo>
                      <a:pt x="1080" y="345"/>
                      <a:pt x="1080" y="345"/>
                      <a:pt x="1080" y="34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cs typeface="+mn-ea"/>
                  <a:sym typeface="+mn-lt"/>
                </a:endParaRPr>
              </a:p>
            </p:txBody>
          </p:sp>
        </p:grpSp>
        <p:sp>
          <p:nvSpPr>
            <p:cNvPr id="64" name="任意多边形 63"/>
            <p:cNvSpPr/>
            <p:nvPr/>
          </p:nvSpPr>
          <p:spPr>
            <a:xfrm>
              <a:off x="5113140" y="2771775"/>
              <a:ext cx="0" cy="665121"/>
            </a:xfrm>
            <a:custGeom>
              <a:avLst/>
              <a:gdLst>
                <a:gd name="connsiteX0" fmla="*/ 0 w 0"/>
                <a:gd name="connsiteY0" fmla="*/ 664369 h 664369"/>
                <a:gd name="connsiteX1" fmla="*/ 0 w 0"/>
                <a:gd name="connsiteY1" fmla="*/ 0 h 664369"/>
              </a:gdLst>
              <a:ahLst/>
              <a:cxnLst>
                <a:cxn ang="0">
                  <a:pos x="connsiteX0" y="connsiteY0"/>
                </a:cxn>
                <a:cxn ang="0">
                  <a:pos x="connsiteX1" y="connsiteY1"/>
                </a:cxn>
              </a:cxnLst>
              <a:rect l="l" t="t" r="r" b="b"/>
              <a:pathLst>
                <a:path h="664369">
                  <a:moveTo>
                    <a:pt x="0" y="664369"/>
                  </a:moveTo>
                  <a:lnTo>
                    <a:pt x="0" y="0"/>
                  </a:lnTo>
                </a:path>
              </a:pathLst>
            </a:custGeom>
            <a:no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bg1"/>
                </a:solidFill>
                <a:cs typeface="+mn-ea"/>
                <a:sym typeface="+mn-lt"/>
              </a:endParaRPr>
            </a:p>
          </p:txBody>
        </p:sp>
      </p:gr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par>
                                <p:cTn id="11" presetID="53" presetClass="entr" presetSubtype="16"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ppt_w</p:attrName>
                                        </p:attrNameLst>
                                      </p:cBhvr>
                                      <p:tavLst>
                                        <p:tav tm="0">
                                          <p:val>
                                            <p:fltVal val="0"/>
                                          </p:val>
                                        </p:tav>
                                        <p:tav tm="100000">
                                          <p:val>
                                            <p:strVal val="#ppt_w"/>
                                          </p:val>
                                        </p:tav>
                                      </p:tavLst>
                                    </p:anim>
                                    <p:anim calcmode="lin" valueType="num">
                                      <p:cBhvr>
                                        <p:cTn id="14" dur="500" fill="hold"/>
                                        <p:tgtEl>
                                          <p:spTgt spid="31"/>
                                        </p:tgtEl>
                                        <p:attrNameLst>
                                          <p:attrName>ppt_h</p:attrName>
                                        </p:attrNameLst>
                                      </p:cBhvr>
                                      <p:tavLst>
                                        <p:tav tm="0">
                                          <p:val>
                                            <p:fltVal val="0"/>
                                          </p:val>
                                        </p:tav>
                                        <p:tav tm="100000">
                                          <p:val>
                                            <p:strVal val="#ppt_h"/>
                                          </p:val>
                                        </p:tav>
                                      </p:tavLst>
                                    </p:anim>
                                    <p:animEffect transition="in" filter="fade">
                                      <p:cBhvr>
                                        <p:cTn id="15" dur="500"/>
                                        <p:tgtEl>
                                          <p:spTgt spid="31"/>
                                        </p:tgtEl>
                                      </p:cBhvr>
                                    </p:animEffect>
                                  </p:childTnLst>
                                </p:cTn>
                              </p:par>
                              <p:par>
                                <p:cTn id="16" presetID="22" presetClass="entr" presetSubtype="8" fill="hold" nodeType="withEffect">
                                  <p:stCondLst>
                                    <p:cond delay="50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2750"/>
                                        <p:tgtEl>
                                          <p:spTgt spid="30"/>
                                        </p:tgtEl>
                                      </p:cBhvr>
                                    </p:animEffect>
                                  </p:childTnLst>
                                </p:cTn>
                              </p:par>
                              <p:par>
                                <p:cTn id="19" presetID="22" presetClass="entr" presetSubtype="4" fill="hold" nodeType="withEffect">
                                  <p:stCondLst>
                                    <p:cond delay="1100"/>
                                  </p:stCondLst>
                                  <p:childTnLst>
                                    <p:set>
                                      <p:cBhvr>
                                        <p:cTn id="20" dur="1" fill="hold">
                                          <p:stCondLst>
                                            <p:cond delay="0"/>
                                          </p:stCondLst>
                                        </p:cTn>
                                        <p:tgtEl>
                                          <p:spTgt spid="48"/>
                                        </p:tgtEl>
                                        <p:attrNameLst>
                                          <p:attrName>style.visibility</p:attrName>
                                        </p:attrNameLst>
                                      </p:cBhvr>
                                      <p:to>
                                        <p:strVal val="visible"/>
                                      </p:to>
                                    </p:set>
                                    <p:animEffect transition="in" filter="wipe(down)">
                                      <p:cBhvr>
                                        <p:cTn id="21" dur="750"/>
                                        <p:tgtEl>
                                          <p:spTgt spid="48"/>
                                        </p:tgtEl>
                                      </p:cBhvr>
                                    </p:animEffect>
                                  </p:childTnLst>
                                </p:cTn>
                              </p:par>
                              <p:par>
                                <p:cTn id="22" presetID="22" presetClass="entr" presetSubtype="1" fill="hold" nodeType="withEffect">
                                  <p:stCondLst>
                                    <p:cond delay="1100"/>
                                  </p:stCondLst>
                                  <p:childTnLst>
                                    <p:set>
                                      <p:cBhvr>
                                        <p:cTn id="23" dur="1" fill="hold">
                                          <p:stCondLst>
                                            <p:cond delay="0"/>
                                          </p:stCondLst>
                                        </p:cTn>
                                        <p:tgtEl>
                                          <p:spTgt spid="36"/>
                                        </p:tgtEl>
                                        <p:attrNameLst>
                                          <p:attrName>style.visibility</p:attrName>
                                        </p:attrNameLst>
                                      </p:cBhvr>
                                      <p:to>
                                        <p:strVal val="visible"/>
                                      </p:to>
                                    </p:set>
                                    <p:animEffect transition="in" filter="wipe(up)">
                                      <p:cBhvr>
                                        <p:cTn id="24" dur="750"/>
                                        <p:tgtEl>
                                          <p:spTgt spid="36"/>
                                        </p:tgtEl>
                                      </p:cBhvr>
                                    </p:animEffect>
                                  </p:childTnLst>
                                </p:cTn>
                              </p:par>
                              <p:par>
                                <p:cTn id="25" presetID="22" presetClass="entr" presetSubtype="4" fill="hold" nodeType="withEffect">
                                  <p:stCondLst>
                                    <p:cond delay="1900"/>
                                  </p:stCondLst>
                                  <p:childTnLst>
                                    <p:set>
                                      <p:cBhvr>
                                        <p:cTn id="26" dur="1" fill="hold">
                                          <p:stCondLst>
                                            <p:cond delay="0"/>
                                          </p:stCondLst>
                                        </p:cTn>
                                        <p:tgtEl>
                                          <p:spTgt spid="44"/>
                                        </p:tgtEl>
                                        <p:attrNameLst>
                                          <p:attrName>style.visibility</p:attrName>
                                        </p:attrNameLst>
                                      </p:cBhvr>
                                      <p:to>
                                        <p:strVal val="visible"/>
                                      </p:to>
                                    </p:set>
                                    <p:animEffect transition="in" filter="wipe(down)">
                                      <p:cBhvr>
                                        <p:cTn id="27" dur="750"/>
                                        <p:tgtEl>
                                          <p:spTgt spid="44"/>
                                        </p:tgtEl>
                                      </p:cBhvr>
                                    </p:animEffect>
                                  </p:childTnLst>
                                </p:cTn>
                              </p:par>
                              <p:par>
                                <p:cTn id="28" presetID="22" presetClass="entr" presetSubtype="1" fill="hold" nodeType="withEffect">
                                  <p:stCondLst>
                                    <p:cond delay="190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750"/>
                                        <p:tgtEl>
                                          <p:spTgt spid="62"/>
                                        </p:tgtEl>
                                      </p:cBhvr>
                                    </p:animEffect>
                                  </p:childTnLst>
                                </p:cTn>
                              </p:par>
                              <p:par>
                                <p:cTn id="31" presetID="22" presetClass="entr" presetSubtype="4" fill="hold" nodeType="withEffect">
                                  <p:stCondLst>
                                    <p:cond delay="2700"/>
                                  </p:stCondLst>
                                  <p:childTnLst>
                                    <p:set>
                                      <p:cBhvr>
                                        <p:cTn id="32" dur="1" fill="hold">
                                          <p:stCondLst>
                                            <p:cond delay="0"/>
                                          </p:stCondLst>
                                        </p:cTn>
                                        <p:tgtEl>
                                          <p:spTgt spid="55"/>
                                        </p:tgtEl>
                                        <p:attrNameLst>
                                          <p:attrName>style.visibility</p:attrName>
                                        </p:attrNameLst>
                                      </p:cBhvr>
                                      <p:to>
                                        <p:strVal val="visible"/>
                                      </p:to>
                                    </p:set>
                                    <p:animEffect transition="in" filter="wipe(down)">
                                      <p:cBhvr>
                                        <p:cTn id="33" dur="750"/>
                                        <p:tgtEl>
                                          <p:spTgt spid="55"/>
                                        </p:tgtEl>
                                      </p:cBhvr>
                                    </p:animEffect>
                                  </p:childTnLst>
                                </p:cTn>
                              </p:par>
                              <p:par>
                                <p:cTn id="34" presetID="22" presetClass="entr" presetSubtype="1" fill="hold" nodeType="withEffect">
                                  <p:stCondLst>
                                    <p:cond delay="2700"/>
                                  </p:stCondLst>
                                  <p:childTnLst>
                                    <p:set>
                                      <p:cBhvr>
                                        <p:cTn id="35" dur="1" fill="hold">
                                          <p:stCondLst>
                                            <p:cond delay="0"/>
                                          </p:stCondLst>
                                        </p:cTn>
                                        <p:tgtEl>
                                          <p:spTgt spid="40"/>
                                        </p:tgtEl>
                                        <p:attrNameLst>
                                          <p:attrName>style.visibility</p:attrName>
                                        </p:attrNameLst>
                                      </p:cBhvr>
                                      <p:to>
                                        <p:strVal val="visible"/>
                                      </p:to>
                                    </p:set>
                                    <p:animEffect transition="in" filter="wipe(up)">
                                      <p:cBhvr>
                                        <p:cTn id="36"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endParaRPr lang="zh-CN" altLang="en-US" sz="1200" dirty="0">
                <a:solidFill>
                  <a:schemeClr val="tx2">
                    <a:lumMod val="10000"/>
                    <a:lumOff val="90000"/>
                  </a:schemeClr>
                </a:solidFill>
                <a:latin typeface="+mn-lt"/>
                <a:ea typeface="+mn-ea"/>
                <a:cs typeface="+mn-ea"/>
                <a:sym typeface="+mn-lt"/>
              </a:endParaRP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sp>
        <p:nvSpPr>
          <p:cNvPr id="125" name="Freeform 5"/>
          <p:cNvSpPr/>
          <p:nvPr/>
        </p:nvSpPr>
        <p:spPr bwMode="auto">
          <a:xfrm>
            <a:off x="930090" y="2737088"/>
            <a:ext cx="2051605" cy="18497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378C2">
              <a:alpha val="80000"/>
            </a:srgbClr>
          </a:solidFill>
          <a:ln w="9525" cap="flat">
            <a:noFill/>
            <a:prstDash val="solid"/>
            <a:miter lim="800000"/>
          </a:ln>
        </p:spPr>
        <p:txBody>
          <a:bodyPr vert="horz" wrap="square" lIns="121920" tIns="60960" rIns="121920" bIns="60960" numCol="1" anchor="t" anchorCtr="0" compatLnSpc="1"/>
          <a:lstStyle/>
          <a:p>
            <a:endParaRPr lang="zh-CN" altLang="en-US" sz="2400" dirty="0">
              <a:cs typeface="+mn-ea"/>
              <a:sym typeface="+mn-lt"/>
            </a:endParaRPr>
          </a:p>
        </p:txBody>
      </p:sp>
      <p:sp>
        <p:nvSpPr>
          <p:cNvPr id="127" name="椭圆 22"/>
          <p:cNvSpPr/>
          <p:nvPr/>
        </p:nvSpPr>
        <p:spPr>
          <a:xfrm>
            <a:off x="3622262" y="1727593"/>
            <a:ext cx="3964165" cy="3963440"/>
          </a:xfrm>
          <a:prstGeom prst="ellipse">
            <a:avLst/>
          </a:prstGeom>
          <a:solidFill>
            <a:srgbClr val="2378C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nvGrpSpPr>
          <p:cNvPr id="128" name="组合 127"/>
          <p:cNvGrpSpPr/>
          <p:nvPr/>
        </p:nvGrpSpPr>
        <p:grpSpPr>
          <a:xfrm>
            <a:off x="6768074" y="2045504"/>
            <a:ext cx="672074" cy="672075"/>
            <a:chOff x="2769119" y="1848492"/>
            <a:chExt cx="504056" cy="504056"/>
          </a:xfrm>
        </p:grpSpPr>
        <p:sp>
          <p:nvSpPr>
            <p:cNvPr id="129" name="椭圆 128"/>
            <p:cNvSpPr/>
            <p:nvPr/>
          </p:nvSpPr>
          <p:spPr>
            <a:xfrm>
              <a:off x="2769119" y="1848492"/>
              <a:ext cx="504056" cy="5040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30" name="TextBox 27"/>
            <p:cNvSpPr txBox="1"/>
            <p:nvPr/>
          </p:nvSpPr>
          <p:spPr>
            <a:xfrm>
              <a:off x="2808589" y="1931243"/>
              <a:ext cx="366927" cy="315663"/>
            </a:xfrm>
            <a:prstGeom prst="rect">
              <a:avLst/>
            </a:prstGeom>
            <a:noFill/>
          </p:spPr>
          <p:txBody>
            <a:bodyPr wrap="none" rtlCol="0">
              <a:spAutoFit/>
            </a:bodyPr>
            <a:lstStyle/>
            <a:p>
              <a:r>
                <a:rPr lang="en-US" altLang="zh-CN" sz="2135" b="1" dirty="0">
                  <a:solidFill>
                    <a:schemeClr val="bg1"/>
                  </a:solidFill>
                  <a:cs typeface="+mn-ea"/>
                  <a:sym typeface="+mn-lt"/>
                </a:rPr>
                <a:t>01</a:t>
              </a:r>
              <a:endParaRPr lang="zh-CN" altLang="en-US" sz="2135" b="1" dirty="0">
                <a:solidFill>
                  <a:schemeClr val="bg1"/>
                </a:solidFill>
                <a:cs typeface="+mn-ea"/>
                <a:sym typeface="+mn-lt"/>
              </a:endParaRPr>
            </a:p>
          </p:txBody>
        </p:sp>
      </p:grpSp>
      <p:grpSp>
        <p:nvGrpSpPr>
          <p:cNvPr id="131" name="组合 130"/>
          <p:cNvGrpSpPr/>
          <p:nvPr/>
        </p:nvGrpSpPr>
        <p:grpSpPr>
          <a:xfrm>
            <a:off x="7234027" y="3373276"/>
            <a:ext cx="672074" cy="672075"/>
            <a:chOff x="2471142" y="2586760"/>
            <a:chExt cx="504056" cy="504056"/>
          </a:xfrm>
        </p:grpSpPr>
        <p:sp>
          <p:nvSpPr>
            <p:cNvPr id="132" name="椭圆 131"/>
            <p:cNvSpPr/>
            <p:nvPr/>
          </p:nvSpPr>
          <p:spPr>
            <a:xfrm>
              <a:off x="2471142" y="2586760"/>
              <a:ext cx="504056" cy="504056"/>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33" name="TextBox 30"/>
            <p:cNvSpPr txBox="1"/>
            <p:nvPr/>
          </p:nvSpPr>
          <p:spPr>
            <a:xfrm>
              <a:off x="2510612" y="2669511"/>
              <a:ext cx="366927" cy="315663"/>
            </a:xfrm>
            <a:prstGeom prst="rect">
              <a:avLst/>
            </a:prstGeom>
            <a:noFill/>
          </p:spPr>
          <p:txBody>
            <a:bodyPr wrap="none" rtlCol="0">
              <a:spAutoFit/>
            </a:bodyPr>
            <a:lstStyle/>
            <a:p>
              <a:r>
                <a:rPr lang="en-US" altLang="zh-CN" sz="2135" b="1" dirty="0">
                  <a:solidFill>
                    <a:schemeClr val="bg1"/>
                  </a:solidFill>
                  <a:cs typeface="+mn-ea"/>
                  <a:sym typeface="+mn-lt"/>
                </a:rPr>
                <a:t>02</a:t>
              </a:r>
              <a:endParaRPr lang="zh-CN" altLang="en-US" sz="2135" b="1" dirty="0">
                <a:solidFill>
                  <a:schemeClr val="bg1"/>
                </a:solidFill>
                <a:cs typeface="+mn-ea"/>
                <a:sym typeface="+mn-lt"/>
              </a:endParaRPr>
            </a:p>
          </p:txBody>
        </p:sp>
      </p:grpSp>
      <p:grpSp>
        <p:nvGrpSpPr>
          <p:cNvPr id="134" name="组合 133"/>
          <p:cNvGrpSpPr/>
          <p:nvPr/>
        </p:nvGrpSpPr>
        <p:grpSpPr>
          <a:xfrm>
            <a:off x="6768074" y="4679295"/>
            <a:ext cx="672074" cy="672075"/>
            <a:chOff x="2769119" y="3325028"/>
            <a:chExt cx="504056" cy="504056"/>
          </a:xfrm>
        </p:grpSpPr>
        <p:sp>
          <p:nvSpPr>
            <p:cNvPr id="135" name="椭圆 134"/>
            <p:cNvSpPr/>
            <p:nvPr/>
          </p:nvSpPr>
          <p:spPr>
            <a:xfrm>
              <a:off x="2769119" y="3325028"/>
              <a:ext cx="504056" cy="504056"/>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36" name="TextBox 35"/>
            <p:cNvSpPr txBox="1"/>
            <p:nvPr/>
          </p:nvSpPr>
          <p:spPr>
            <a:xfrm>
              <a:off x="2808589" y="3407779"/>
              <a:ext cx="366927" cy="315663"/>
            </a:xfrm>
            <a:prstGeom prst="rect">
              <a:avLst/>
            </a:prstGeom>
            <a:noFill/>
          </p:spPr>
          <p:txBody>
            <a:bodyPr wrap="none" rtlCol="0">
              <a:spAutoFit/>
            </a:bodyPr>
            <a:lstStyle/>
            <a:p>
              <a:r>
                <a:rPr lang="en-US" altLang="zh-CN" sz="2135" b="1" dirty="0">
                  <a:solidFill>
                    <a:schemeClr val="bg1"/>
                  </a:solidFill>
                  <a:cs typeface="+mn-ea"/>
                  <a:sym typeface="+mn-lt"/>
                </a:rPr>
                <a:t>03</a:t>
              </a:r>
              <a:endParaRPr lang="zh-CN" altLang="en-US" sz="2135" b="1" dirty="0">
                <a:solidFill>
                  <a:schemeClr val="bg1"/>
                </a:solidFill>
                <a:cs typeface="+mn-ea"/>
                <a:sym typeface="+mn-lt"/>
              </a:endParaRPr>
            </a:p>
          </p:txBody>
        </p:sp>
      </p:grpSp>
      <p:cxnSp>
        <p:nvCxnSpPr>
          <p:cNvPr id="137" name="直接连接符 136"/>
          <p:cNvCxnSpPr/>
          <p:nvPr/>
        </p:nvCxnSpPr>
        <p:spPr>
          <a:xfrm>
            <a:off x="2904351" y="3679384"/>
            <a:ext cx="682571" cy="0"/>
          </a:xfrm>
          <a:prstGeom prst="line">
            <a:avLst/>
          </a:prstGeom>
          <a:ln w="1270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8" name="TextBox 38"/>
          <p:cNvSpPr txBox="1"/>
          <p:nvPr/>
        </p:nvSpPr>
        <p:spPr>
          <a:xfrm>
            <a:off x="7831640" y="2010173"/>
            <a:ext cx="2934117" cy="769441"/>
          </a:xfrm>
          <a:prstGeom prst="rect">
            <a:avLst/>
          </a:prstGeom>
          <a:noFill/>
        </p:spPr>
        <p:txBody>
          <a:bodyPr wrap="square" lIns="0" tIns="0" rIns="0" bIns="0" rtlCol="0">
            <a:spAutoFit/>
          </a:bodyPr>
          <a:lstStyle/>
          <a:p>
            <a:pPr algn="just">
              <a:lnSpc>
                <a:spcPts val="2000"/>
              </a:lnSpc>
            </a:pPr>
            <a:r>
              <a:rPr lang="zh-CN" altLang="en-US" sz="1200" dirty="0">
                <a:solidFill>
                  <a:schemeClr val="bg1"/>
                </a:solidFill>
                <a:cs typeface="+mn-ea"/>
                <a:sym typeface="+mn-lt"/>
              </a:rPr>
              <a:t>点击输入简要文字内容，文字内容需概括精炼，不用多余的文字修饰，言简意赅的说明分项内容</a:t>
            </a:r>
            <a:r>
              <a:rPr lang="en-US" altLang="zh-CN" sz="1200" dirty="0">
                <a:solidFill>
                  <a:schemeClr val="bg1"/>
                </a:solidFill>
                <a:cs typeface="+mn-ea"/>
                <a:sym typeface="+mn-lt"/>
              </a:rPr>
              <a:t>……</a:t>
            </a:r>
            <a:r>
              <a:rPr lang="zh-CN" altLang="en-US" sz="1200" dirty="0">
                <a:solidFill>
                  <a:schemeClr val="bg1"/>
                </a:solidFill>
                <a:cs typeface="+mn-ea"/>
                <a:sym typeface="+mn-lt"/>
              </a:rPr>
              <a:t>。</a:t>
            </a:r>
            <a:endParaRPr lang="en-US" altLang="zh-CN" sz="1200" dirty="0">
              <a:solidFill>
                <a:schemeClr val="bg1"/>
              </a:solidFill>
              <a:cs typeface="+mn-ea"/>
              <a:sym typeface="+mn-lt"/>
            </a:endParaRPr>
          </a:p>
        </p:txBody>
      </p:sp>
      <p:sp>
        <p:nvSpPr>
          <p:cNvPr id="139" name="TextBox 39"/>
          <p:cNvSpPr txBox="1"/>
          <p:nvPr/>
        </p:nvSpPr>
        <p:spPr>
          <a:xfrm>
            <a:off x="8154439" y="3324593"/>
            <a:ext cx="2934117" cy="769441"/>
          </a:xfrm>
          <a:prstGeom prst="rect">
            <a:avLst/>
          </a:prstGeom>
          <a:noFill/>
        </p:spPr>
        <p:txBody>
          <a:bodyPr wrap="square" lIns="0" tIns="0" rIns="0" bIns="0" rtlCol="0">
            <a:spAutoFit/>
          </a:bodyPr>
          <a:lstStyle/>
          <a:p>
            <a:pPr algn="just">
              <a:lnSpc>
                <a:spcPts val="2000"/>
              </a:lnSpc>
            </a:pPr>
            <a:r>
              <a:rPr lang="zh-CN" altLang="en-US" sz="1200" dirty="0">
                <a:solidFill>
                  <a:schemeClr val="bg1"/>
                </a:solidFill>
                <a:cs typeface="+mn-ea"/>
                <a:sym typeface="+mn-lt"/>
              </a:rPr>
              <a:t>点击输入简要文字内容，文字内容需概括精炼，不用多余的文字修饰，言简意赅的说明分项内容</a:t>
            </a:r>
            <a:r>
              <a:rPr lang="en-US" altLang="zh-CN" sz="1200" dirty="0">
                <a:solidFill>
                  <a:schemeClr val="bg1"/>
                </a:solidFill>
                <a:cs typeface="+mn-ea"/>
                <a:sym typeface="+mn-lt"/>
              </a:rPr>
              <a:t>……</a:t>
            </a:r>
            <a:r>
              <a:rPr lang="zh-CN" altLang="en-US" sz="1200" dirty="0">
                <a:solidFill>
                  <a:schemeClr val="bg1"/>
                </a:solidFill>
                <a:cs typeface="+mn-ea"/>
                <a:sym typeface="+mn-lt"/>
              </a:rPr>
              <a:t>。</a:t>
            </a:r>
            <a:endParaRPr lang="en-US" altLang="zh-CN" sz="1200" dirty="0">
              <a:solidFill>
                <a:schemeClr val="bg1"/>
              </a:solidFill>
              <a:cs typeface="+mn-ea"/>
              <a:sym typeface="+mn-lt"/>
            </a:endParaRPr>
          </a:p>
        </p:txBody>
      </p:sp>
      <p:sp>
        <p:nvSpPr>
          <p:cNvPr id="140" name="TextBox 42"/>
          <p:cNvSpPr txBox="1"/>
          <p:nvPr/>
        </p:nvSpPr>
        <p:spPr>
          <a:xfrm>
            <a:off x="7831640" y="4630611"/>
            <a:ext cx="2934117" cy="769441"/>
          </a:xfrm>
          <a:prstGeom prst="rect">
            <a:avLst/>
          </a:prstGeom>
          <a:noFill/>
        </p:spPr>
        <p:txBody>
          <a:bodyPr wrap="square" lIns="0" tIns="0" rIns="0" bIns="0" rtlCol="0">
            <a:spAutoFit/>
          </a:bodyPr>
          <a:lstStyle/>
          <a:p>
            <a:pPr algn="just">
              <a:lnSpc>
                <a:spcPts val="2000"/>
              </a:lnSpc>
            </a:pPr>
            <a:r>
              <a:rPr lang="zh-CN" altLang="en-US" sz="1200" dirty="0">
                <a:solidFill>
                  <a:schemeClr val="bg1"/>
                </a:solidFill>
                <a:cs typeface="+mn-ea"/>
                <a:sym typeface="+mn-lt"/>
              </a:rPr>
              <a:t>点击输入简要文字内容，文字内容需概括精炼，不用多余的文字修饰，言简意赅的说明分项内容</a:t>
            </a:r>
            <a:r>
              <a:rPr lang="en-US" altLang="zh-CN" sz="1200" dirty="0">
                <a:solidFill>
                  <a:schemeClr val="bg1"/>
                </a:solidFill>
                <a:cs typeface="+mn-ea"/>
                <a:sym typeface="+mn-lt"/>
              </a:rPr>
              <a:t>……</a:t>
            </a:r>
            <a:r>
              <a:rPr lang="zh-CN" altLang="en-US" sz="1200" dirty="0">
                <a:solidFill>
                  <a:schemeClr val="bg1"/>
                </a:solidFill>
                <a:cs typeface="+mn-ea"/>
                <a:sym typeface="+mn-lt"/>
              </a:rPr>
              <a:t>。</a:t>
            </a:r>
            <a:endParaRPr lang="en-US" altLang="zh-CN" sz="1200" dirty="0">
              <a:solidFill>
                <a:schemeClr val="bg1"/>
              </a:solidFill>
              <a:cs typeface="+mn-ea"/>
              <a:sym typeface="+mn-lt"/>
            </a:endParaRPr>
          </a:p>
        </p:txBody>
      </p:sp>
      <p:sp>
        <p:nvSpPr>
          <p:cNvPr id="141" name="TextBox 45"/>
          <p:cNvSpPr txBox="1"/>
          <p:nvPr/>
        </p:nvSpPr>
        <p:spPr>
          <a:xfrm>
            <a:off x="1169630" y="3190655"/>
            <a:ext cx="1572527" cy="1076325"/>
          </a:xfrm>
          <a:prstGeom prst="rect">
            <a:avLst/>
          </a:prstGeom>
          <a:noFill/>
        </p:spPr>
        <p:txBody>
          <a:bodyPr wrap="square" rtlCol="0">
            <a:spAutoFit/>
          </a:bodyPr>
          <a:lstStyle/>
          <a:p>
            <a:pPr algn="ctr"/>
            <a:r>
              <a:rPr lang="zh-CN" altLang="en-US" sz="3200" b="1" dirty="0">
                <a:solidFill>
                  <a:schemeClr val="bg1"/>
                </a:solidFill>
                <a:cs typeface="+mn-ea"/>
                <a:sym typeface="+mn-lt"/>
              </a:rPr>
              <a:t>添加</a:t>
            </a:r>
          </a:p>
          <a:p>
            <a:pPr algn="ctr"/>
            <a:r>
              <a:rPr lang="zh-CN" altLang="en-US" sz="3200" b="1" dirty="0">
                <a:solidFill>
                  <a:schemeClr val="bg1"/>
                </a:solidFill>
                <a:cs typeface="+mn-ea"/>
                <a:sym typeface="+mn-lt"/>
              </a:rPr>
              <a:t>标题</a:t>
            </a:r>
          </a:p>
        </p:txBody>
      </p:sp>
      <p:sp>
        <p:nvSpPr>
          <p:cNvPr id="142" name="TextBox 21"/>
          <p:cNvSpPr txBox="1"/>
          <p:nvPr/>
        </p:nvSpPr>
        <p:spPr>
          <a:xfrm>
            <a:off x="4271798" y="2975211"/>
            <a:ext cx="2496277" cy="1292662"/>
          </a:xfrm>
          <a:prstGeom prst="rect">
            <a:avLst/>
          </a:prstGeom>
          <a:noFill/>
        </p:spPr>
        <p:txBody>
          <a:bodyPr wrap="square" lIns="0" tIns="0" rIns="0" bIns="0" rtlCol="0">
            <a:spAutoFit/>
          </a:bodyPr>
          <a:lstStyle/>
          <a:p>
            <a:pPr algn="just">
              <a:lnSpc>
                <a:spcPct val="150000"/>
              </a:lnSpc>
            </a:pPr>
            <a:r>
              <a:rPr lang="zh-CN" altLang="en-US" sz="1400" dirty="0">
                <a:solidFill>
                  <a:schemeClr val="bg1"/>
                </a:solidFill>
                <a:cs typeface="+mn-ea"/>
                <a:sym typeface="+mn-lt"/>
              </a:rPr>
              <a:t>项目的背景介绍在这段文字中录入，根据你所录入的文字内容多少对字号的大小进行更改，切忌长篇大论。</a:t>
            </a:r>
            <a:endParaRPr lang="en-US" altLang="zh-CN" sz="1400" dirty="0">
              <a:solidFill>
                <a:schemeClr val="bg1"/>
              </a:solidFill>
              <a:cs typeface="+mn-ea"/>
              <a:sym typeface="+mn-lt"/>
            </a:endParaRPr>
          </a:p>
        </p:txBody>
      </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par>
                                <p:cTn id="11" presetID="53" presetClass="entr" presetSubtype="528" fill="hold" grpId="0" nodeType="withEffect">
                                  <p:stCondLst>
                                    <p:cond delay="0"/>
                                  </p:stCondLst>
                                  <p:childTnLst>
                                    <p:set>
                                      <p:cBhvr>
                                        <p:cTn id="12" dur="1" fill="hold">
                                          <p:stCondLst>
                                            <p:cond delay="0"/>
                                          </p:stCondLst>
                                        </p:cTn>
                                        <p:tgtEl>
                                          <p:spTgt spid="141"/>
                                        </p:tgtEl>
                                        <p:attrNameLst>
                                          <p:attrName>style.visibility</p:attrName>
                                        </p:attrNameLst>
                                      </p:cBhvr>
                                      <p:to>
                                        <p:strVal val="visible"/>
                                      </p:to>
                                    </p:set>
                                    <p:anim calcmode="lin" valueType="num">
                                      <p:cBhvr>
                                        <p:cTn id="13" dur="500" fill="hold"/>
                                        <p:tgtEl>
                                          <p:spTgt spid="141"/>
                                        </p:tgtEl>
                                        <p:attrNameLst>
                                          <p:attrName>ppt_w</p:attrName>
                                        </p:attrNameLst>
                                      </p:cBhvr>
                                      <p:tavLst>
                                        <p:tav tm="0">
                                          <p:val>
                                            <p:fltVal val="0"/>
                                          </p:val>
                                        </p:tav>
                                        <p:tav tm="100000">
                                          <p:val>
                                            <p:strVal val="#ppt_w"/>
                                          </p:val>
                                        </p:tav>
                                      </p:tavLst>
                                    </p:anim>
                                    <p:anim calcmode="lin" valueType="num">
                                      <p:cBhvr>
                                        <p:cTn id="14" dur="500" fill="hold"/>
                                        <p:tgtEl>
                                          <p:spTgt spid="141"/>
                                        </p:tgtEl>
                                        <p:attrNameLst>
                                          <p:attrName>ppt_h</p:attrName>
                                        </p:attrNameLst>
                                      </p:cBhvr>
                                      <p:tavLst>
                                        <p:tav tm="0">
                                          <p:val>
                                            <p:fltVal val="0"/>
                                          </p:val>
                                        </p:tav>
                                        <p:tav tm="100000">
                                          <p:val>
                                            <p:strVal val="#ppt_h"/>
                                          </p:val>
                                        </p:tav>
                                      </p:tavLst>
                                    </p:anim>
                                    <p:animEffect transition="in" filter="fade">
                                      <p:cBhvr>
                                        <p:cTn id="15" dur="500"/>
                                        <p:tgtEl>
                                          <p:spTgt spid="141"/>
                                        </p:tgtEl>
                                      </p:cBhvr>
                                    </p:animEffect>
                                    <p:anim calcmode="lin" valueType="num">
                                      <p:cBhvr>
                                        <p:cTn id="16" dur="500" fill="hold"/>
                                        <p:tgtEl>
                                          <p:spTgt spid="141"/>
                                        </p:tgtEl>
                                        <p:attrNameLst>
                                          <p:attrName>ppt_x</p:attrName>
                                        </p:attrNameLst>
                                      </p:cBhvr>
                                      <p:tavLst>
                                        <p:tav tm="0">
                                          <p:val>
                                            <p:fltVal val="0.5"/>
                                          </p:val>
                                        </p:tav>
                                        <p:tav tm="100000">
                                          <p:val>
                                            <p:strVal val="#ppt_x"/>
                                          </p:val>
                                        </p:tav>
                                      </p:tavLst>
                                    </p:anim>
                                    <p:anim calcmode="lin" valueType="num">
                                      <p:cBhvr>
                                        <p:cTn id="17" dur="500" fill="hold"/>
                                        <p:tgtEl>
                                          <p:spTgt spid="141"/>
                                        </p:tgtEl>
                                        <p:attrNameLst>
                                          <p:attrName>ppt_y</p:attrName>
                                        </p:attrNameLst>
                                      </p:cBhvr>
                                      <p:tavLst>
                                        <p:tav tm="0">
                                          <p:val>
                                            <p:fltVal val="0.5"/>
                                          </p:val>
                                        </p:tav>
                                        <p:tav tm="100000">
                                          <p:val>
                                            <p:strVal val="#ppt_y"/>
                                          </p:val>
                                        </p:tav>
                                      </p:tavLst>
                                    </p:anim>
                                  </p:childTnLst>
                                </p:cTn>
                              </p:par>
                              <p:par>
                                <p:cTn id="18" presetID="53" presetClass="entr" presetSubtype="528" fill="hold" grpId="0" nodeType="withEffect">
                                  <p:stCondLst>
                                    <p:cond delay="0"/>
                                  </p:stCondLst>
                                  <p:childTnLst>
                                    <p:set>
                                      <p:cBhvr>
                                        <p:cTn id="19" dur="1" fill="hold">
                                          <p:stCondLst>
                                            <p:cond delay="0"/>
                                          </p:stCondLst>
                                        </p:cTn>
                                        <p:tgtEl>
                                          <p:spTgt spid="125"/>
                                        </p:tgtEl>
                                        <p:attrNameLst>
                                          <p:attrName>style.visibility</p:attrName>
                                        </p:attrNameLst>
                                      </p:cBhvr>
                                      <p:to>
                                        <p:strVal val="visible"/>
                                      </p:to>
                                    </p:set>
                                    <p:anim calcmode="lin" valueType="num">
                                      <p:cBhvr>
                                        <p:cTn id="20" dur="500" fill="hold"/>
                                        <p:tgtEl>
                                          <p:spTgt spid="125"/>
                                        </p:tgtEl>
                                        <p:attrNameLst>
                                          <p:attrName>ppt_w</p:attrName>
                                        </p:attrNameLst>
                                      </p:cBhvr>
                                      <p:tavLst>
                                        <p:tav tm="0">
                                          <p:val>
                                            <p:fltVal val="0"/>
                                          </p:val>
                                        </p:tav>
                                        <p:tav tm="100000">
                                          <p:val>
                                            <p:strVal val="#ppt_w"/>
                                          </p:val>
                                        </p:tav>
                                      </p:tavLst>
                                    </p:anim>
                                    <p:anim calcmode="lin" valueType="num">
                                      <p:cBhvr>
                                        <p:cTn id="21" dur="500" fill="hold"/>
                                        <p:tgtEl>
                                          <p:spTgt spid="125"/>
                                        </p:tgtEl>
                                        <p:attrNameLst>
                                          <p:attrName>ppt_h</p:attrName>
                                        </p:attrNameLst>
                                      </p:cBhvr>
                                      <p:tavLst>
                                        <p:tav tm="0">
                                          <p:val>
                                            <p:fltVal val="0"/>
                                          </p:val>
                                        </p:tav>
                                        <p:tav tm="100000">
                                          <p:val>
                                            <p:strVal val="#ppt_h"/>
                                          </p:val>
                                        </p:tav>
                                      </p:tavLst>
                                    </p:anim>
                                    <p:animEffect transition="in" filter="fade">
                                      <p:cBhvr>
                                        <p:cTn id="22" dur="500"/>
                                        <p:tgtEl>
                                          <p:spTgt spid="125"/>
                                        </p:tgtEl>
                                      </p:cBhvr>
                                    </p:animEffect>
                                    <p:anim calcmode="lin" valueType="num">
                                      <p:cBhvr>
                                        <p:cTn id="23" dur="500" fill="hold"/>
                                        <p:tgtEl>
                                          <p:spTgt spid="125"/>
                                        </p:tgtEl>
                                        <p:attrNameLst>
                                          <p:attrName>ppt_x</p:attrName>
                                        </p:attrNameLst>
                                      </p:cBhvr>
                                      <p:tavLst>
                                        <p:tav tm="0">
                                          <p:val>
                                            <p:fltVal val="0.5"/>
                                          </p:val>
                                        </p:tav>
                                        <p:tav tm="100000">
                                          <p:val>
                                            <p:strVal val="#ppt_x"/>
                                          </p:val>
                                        </p:tav>
                                      </p:tavLst>
                                    </p:anim>
                                    <p:anim calcmode="lin" valueType="num">
                                      <p:cBhvr>
                                        <p:cTn id="24" dur="500" fill="hold"/>
                                        <p:tgtEl>
                                          <p:spTgt spid="125"/>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37"/>
                                        </p:tgtEl>
                                        <p:attrNameLst>
                                          <p:attrName>style.visibility</p:attrName>
                                        </p:attrNameLst>
                                      </p:cBhvr>
                                      <p:to>
                                        <p:strVal val="visible"/>
                                      </p:to>
                                    </p:set>
                                    <p:animEffect transition="in" filter="wipe(left)">
                                      <p:cBhvr>
                                        <p:cTn id="28" dur="500"/>
                                        <p:tgtEl>
                                          <p:spTgt spid="137"/>
                                        </p:tgtEl>
                                      </p:cBhvr>
                                    </p:animEffect>
                                  </p:childTnLst>
                                </p:cTn>
                              </p:par>
                            </p:childTnLst>
                          </p:cTn>
                        </p:par>
                        <p:par>
                          <p:cTn id="29" fill="hold">
                            <p:stCondLst>
                              <p:cond delay="1000"/>
                            </p:stCondLst>
                            <p:childTnLst>
                              <p:par>
                                <p:cTn id="30" presetID="53" presetClass="entr" presetSubtype="528" fill="hold" grpId="0" nodeType="afterEffect">
                                  <p:stCondLst>
                                    <p:cond delay="0"/>
                                  </p:stCondLst>
                                  <p:childTnLst>
                                    <p:set>
                                      <p:cBhvr>
                                        <p:cTn id="31" dur="1" fill="hold">
                                          <p:stCondLst>
                                            <p:cond delay="0"/>
                                          </p:stCondLst>
                                        </p:cTn>
                                        <p:tgtEl>
                                          <p:spTgt spid="127"/>
                                        </p:tgtEl>
                                        <p:attrNameLst>
                                          <p:attrName>style.visibility</p:attrName>
                                        </p:attrNameLst>
                                      </p:cBhvr>
                                      <p:to>
                                        <p:strVal val="visible"/>
                                      </p:to>
                                    </p:set>
                                    <p:anim calcmode="lin" valueType="num">
                                      <p:cBhvr>
                                        <p:cTn id="32" dur="500" fill="hold"/>
                                        <p:tgtEl>
                                          <p:spTgt spid="127"/>
                                        </p:tgtEl>
                                        <p:attrNameLst>
                                          <p:attrName>ppt_w</p:attrName>
                                        </p:attrNameLst>
                                      </p:cBhvr>
                                      <p:tavLst>
                                        <p:tav tm="0">
                                          <p:val>
                                            <p:fltVal val="0"/>
                                          </p:val>
                                        </p:tav>
                                        <p:tav tm="100000">
                                          <p:val>
                                            <p:strVal val="#ppt_w"/>
                                          </p:val>
                                        </p:tav>
                                      </p:tavLst>
                                    </p:anim>
                                    <p:anim calcmode="lin" valueType="num">
                                      <p:cBhvr>
                                        <p:cTn id="33" dur="500" fill="hold"/>
                                        <p:tgtEl>
                                          <p:spTgt spid="127"/>
                                        </p:tgtEl>
                                        <p:attrNameLst>
                                          <p:attrName>ppt_h</p:attrName>
                                        </p:attrNameLst>
                                      </p:cBhvr>
                                      <p:tavLst>
                                        <p:tav tm="0">
                                          <p:val>
                                            <p:fltVal val="0"/>
                                          </p:val>
                                        </p:tav>
                                        <p:tav tm="100000">
                                          <p:val>
                                            <p:strVal val="#ppt_h"/>
                                          </p:val>
                                        </p:tav>
                                      </p:tavLst>
                                    </p:anim>
                                    <p:animEffect transition="in" filter="fade">
                                      <p:cBhvr>
                                        <p:cTn id="34" dur="500"/>
                                        <p:tgtEl>
                                          <p:spTgt spid="127"/>
                                        </p:tgtEl>
                                      </p:cBhvr>
                                    </p:animEffect>
                                    <p:anim calcmode="lin" valueType="num">
                                      <p:cBhvr>
                                        <p:cTn id="35" dur="500" fill="hold"/>
                                        <p:tgtEl>
                                          <p:spTgt spid="127"/>
                                        </p:tgtEl>
                                        <p:attrNameLst>
                                          <p:attrName>ppt_x</p:attrName>
                                        </p:attrNameLst>
                                      </p:cBhvr>
                                      <p:tavLst>
                                        <p:tav tm="0">
                                          <p:val>
                                            <p:fltVal val="0.5"/>
                                          </p:val>
                                        </p:tav>
                                        <p:tav tm="100000">
                                          <p:val>
                                            <p:strVal val="#ppt_x"/>
                                          </p:val>
                                        </p:tav>
                                      </p:tavLst>
                                    </p:anim>
                                    <p:anim calcmode="lin" valueType="num">
                                      <p:cBhvr>
                                        <p:cTn id="36" dur="500" fill="hold"/>
                                        <p:tgtEl>
                                          <p:spTgt spid="127"/>
                                        </p:tgtEl>
                                        <p:attrNameLst>
                                          <p:attrName>ppt_y</p:attrName>
                                        </p:attrNameLst>
                                      </p:cBhvr>
                                      <p:tavLst>
                                        <p:tav tm="0">
                                          <p:val>
                                            <p:fltVal val="0.5"/>
                                          </p:val>
                                        </p:tav>
                                        <p:tav tm="100000">
                                          <p:val>
                                            <p:strVal val="#ppt_y"/>
                                          </p:val>
                                        </p:tav>
                                      </p:tavLst>
                                    </p:anim>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142"/>
                                        </p:tgtEl>
                                        <p:attrNameLst>
                                          <p:attrName>style.visibility</p:attrName>
                                        </p:attrNameLst>
                                      </p:cBhvr>
                                      <p:to>
                                        <p:strVal val="visible"/>
                                      </p:to>
                                    </p:set>
                                    <p:animEffect transition="in" filter="wipe(left)">
                                      <p:cBhvr>
                                        <p:cTn id="40" dur="300"/>
                                        <p:tgtEl>
                                          <p:spTgt spid="142"/>
                                        </p:tgtEl>
                                      </p:cBhvr>
                                    </p:animEffect>
                                  </p:childTnLst>
                                </p:cTn>
                              </p:par>
                            </p:childTnLst>
                          </p:cTn>
                        </p:par>
                        <p:par>
                          <p:cTn id="41" fill="hold">
                            <p:stCondLst>
                              <p:cond delay="2000"/>
                            </p:stCondLst>
                            <p:childTnLst>
                              <p:par>
                                <p:cTn id="42" presetID="53" presetClass="entr" presetSubtype="528" fill="hold" nodeType="afterEffect">
                                  <p:stCondLst>
                                    <p:cond delay="0"/>
                                  </p:stCondLst>
                                  <p:childTnLst>
                                    <p:set>
                                      <p:cBhvr>
                                        <p:cTn id="43" dur="1" fill="hold">
                                          <p:stCondLst>
                                            <p:cond delay="0"/>
                                          </p:stCondLst>
                                        </p:cTn>
                                        <p:tgtEl>
                                          <p:spTgt spid="128"/>
                                        </p:tgtEl>
                                        <p:attrNameLst>
                                          <p:attrName>style.visibility</p:attrName>
                                        </p:attrNameLst>
                                      </p:cBhvr>
                                      <p:to>
                                        <p:strVal val="visible"/>
                                      </p:to>
                                    </p:set>
                                    <p:anim calcmode="lin" valueType="num">
                                      <p:cBhvr>
                                        <p:cTn id="44" dur="500" fill="hold"/>
                                        <p:tgtEl>
                                          <p:spTgt spid="128"/>
                                        </p:tgtEl>
                                        <p:attrNameLst>
                                          <p:attrName>ppt_w</p:attrName>
                                        </p:attrNameLst>
                                      </p:cBhvr>
                                      <p:tavLst>
                                        <p:tav tm="0">
                                          <p:val>
                                            <p:fltVal val="0"/>
                                          </p:val>
                                        </p:tav>
                                        <p:tav tm="100000">
                                          <p:val>
                                            <p:strVal val="#ppt_w"/>
                                          </p:val>
                                        </p:tav>
                                      </p:tavLst>
                                    </p:anim>
                                    <p:anim calcmode="lin" valueType="num">
                                      <p:cBhvr>
                                        <p:cTn id="45" dur="500" fill="hold"/>
                                        <p:tgtEl>
                                          <p:spTgt spid="128"/>
                                        </p:tgtEl>
                                        <p:attrNameLst>
                                          <p:attrName>ppt_h</p:attrName>
                                        </p:attrNameLst>
                                      </p:cBhvr>
                                      <p:tavLst>
                                        <p:tav tm="0">
                                          <p:val>
                                            <p:fltVal val="0"/>
                                          </p:val>
                                        </p:tav>
                                        <p:tav tm="100000">
                                          <p:val>
                                            <p:strVal val="#ppt_h"/>
                                          </p:val>
                                        </p:tav>
                                      </p:tavLst>
                                    </p:anim>
                                    <p:animEffect transition="in" filter="fade">
                                      <p:cBhvr>
                                        <p:cTn id="46" dur="500"/>
                                        <p:tgtEl>
                                          <p:spTgt spid="128"/>
                                        </p:tgtEl>
                                      </p:cBhvr>
                                    </p:animEffect>
                                    <p:anim calcmode="lin" valueType="num">
                                      <p:cBhvr>
                                        <p:cTn id="47" dur="500" fill="hold"/>
                                        <p:tgtEl>
                                          <p:spTgt spid="128"/>
                                        </p:tgtEl>
                                        <p:attrNameLst>
                                          <p:attrName>ppt_x</p:attrName>
                                        </p:attrNameLst>
                                      </p:cBhvr>
                                      <p:tavLst>
                                        <p:tav tm="0">
                                          <p:val>
                                            <p:fltVal val="0.5"/>
                                          </p:val>
                                        </p:tav>
                                        <p:tav tm="100000">
                                          <p:val>
                                            <p:strVal val="#ppt_x"/>
                                          </p:val>
                                        </p:tav>
                                      </p:tavLst>
                                    </p:anim>
                                    <p:anim calcmode="lin" valueType="num">
                                      <p:cBhvr>
                                        <p:cTn id="48" dur="500" fill="hold"/>
                                        <p:tgtEl>
                                          <p:spTgt spid="128"/>
                                        </p:tgtEl>
                                        <p:attrNameLst>
                                          <p:attrName>ppt_y</p:attrName>
                                        </p:attrNameLst>
                                      </p:cBhvr>
                                      <p:tavLst>
                                        <p:tav tm="0">
                                          <p:val>
                                            <p:fltVal val="0.5"/>
                                          </p:val>
                                        </p:tav>
                                        <p:tav tm="100000">
                                          <p:val>
                                            <p:strVal val="#ppt_y"/>
                                          </p:val>
                                        </p:tav>
                                      </p:tavLst>
                                    </p:anim>
                                  </p:childTnLst>
                                </p:cTn>
                              </p:par>
                              <p:par>
                                <p:cTn id="49" presetID="53" presetClass="entr" presetSubtype="528" fill="hold" nodeType="withEffect">
                                  <p:stCondLst>
                                    <p:cond delay="200"/>
                                  </p:stCondLst>
                                  <p:childTnLst>
                                    <p:set>
                                      <p:cBhvr>
                                        <p:cTn id="50" dur="1" fill="hold">
                                          <p:stCondLst>
                                            <p:cond delay="0"/>
                                          </p:stCondLst>
                                        </p:cTn>
                                        <p:tgtEl>
                                          <p:spTgt spid="131"/>
                                        </p:tgtEl>
                                        <p:attrNameLst>
                                          <p:attrName>style.visibility</p:attrName>
                                        </p:attrNameLst>
                                      </p:cBhvr>
                                      <p:to>
                                        <p:strVal val="visible"/>
                                      </p:to>
                                    </p:set>
                                    <p:anim calcmode="lin" valueType="num">
                                      <p:cBhvr>
                                        <p:cTn id="51" dur="500" fill="hold"/>
                                        <p:tgtEl>
                                          <p:spTgt spid="131"/>
                                        </p:tgtEl>
                                        <p:attrNameLst>
                                          <p:attrName>ppt_w</p:attrName>
                                        </p:attrNameLst>
                                      </p:cBhvr>
                                      <p:tavLst>
                                        <p:tav tm="0">
                                          <p:val>
                                            <p:fltVal val="0"/>
                                          </p:val>
                                        </p:tav>
                                        <p:tav tm="100000">
                                          <p:val>
                                            <p:strVal val="#ppt_w"/>
                                          </p:val>
                                        </p:tav>
                                      </p:tavLst>
                                    </p:anim>
                                    <p:anim calcmode="lin" valueType="num">
                                      <p:cBhvr>
                                        <p:cTn id="52" dur="500" fill="hold"/>
                                        <p:tgtEl>
                                          <p:spTgt spid="131"/>
                                        </p:tgtEl>
                                        <p:attrNameLst>
                                          <p:attrName>ppt_h</p:attrName>
                                        </p:attrNameLst>
                                      </p:cBhvr>
                                      <p:tavLst>
                                        <p:tav tm="0">
                                          <p:val>
                                            <p:fltVal val="0"/>
                                          </p:val>
                                        </p:tav>
                                        <p:tav tm="100000">
                                          <p:val>
                                            <p:strVal val="#ppt_h"/>
                                          </p:val>
                                        </p:tav>
                                      </p:tavLst>
                                    </p:anim>
                                    <p:animEffect transition="in" filter="fade">
                                      <p:cBhvr>
                                        <p:cTn id="53" dur="500"/>
                                        <p:tgtEl>
                                          <p:spTgt spid="131"/>
                                        </p:tgtEl>
                                      </p:cBhvr>
                                    </p:animEffect>
                                    <p:anim calcmode="lin" valueType="num">
                                      <p:cBhvr>
                                        <p:cTn id="54" dur="500" fill="hold"/>
                                        <p:tgtEl>
                                          <p:spTgt spid="131"/>
                                        </p:tgtEl>
                                        <p:attrNameLst>
                                          <p:attrName>ppt_x</p:attrName>
                                        </p:attrNameLst>
                                      </p:cBhvr>
                                      <p:tavLst>
                                        <p:tav tm="0">
                                          <p:val>
                                            <p:fltVal val="0.5"/>
                                          </p:val>
                                        </p:tav>
                                        <p:tav tm="100000">
                                          <p:val>
                                            <p:strVal val="#ppt_x"/>
                                          </p:val>
                                        </p:tav>
                                      </p:tavLst>
                                    </p:anim>
                                    <p:anim calcmode="lin" valueType="num">
                                      <p:cBhvr>
                                        <p:cTn id="55" dur="500" fill="hold"/>
                                        <p:tgtEl>
                                          <p:spTgt spid="131"/>
                                        </p:tgtEl>
                                        <p:attrNameLst>
                                          <p:attrName>ppt_y</p:attrName>
                                        </p:attrNameLst>
                                      </p:cBhvr>
                                      <p:tavLst>
                                        <p:tav tm="0">
                                          <p:val>
                                            <p:fltVal val="0.5"/>
                                          </p:val>
                                        </p:tav>
                                        <p:tav tm="100000">
                                          <p:val>
                                            <p:strVal val="#ppt_y"/>
                                          </p:val>
                                        </p:tav>
                                      </p:tavLst>
                                    </p:anim>
                                  </p:childTnLst>
                                </p:cTn>
                              </p:par>
                              <p:par>
                                <p:cTn id="56" presetID="53" presetClass="entr" presetSubtype="528" fill="hold" nodeType="withEffect">
                                  <p:stCondLst>
                                    <p:cond delay="400"/>
                                  </p:stCondLst>
                                  <p:childTnLst>
                                    <p:set>
                                      <p:cBhvr>
                                        <p:cTn id="57" dur="1" fill="hold">
                                          <p:stCondLst>
                                            <p:cond delay="0"/>
                                          </p:stCondLst>
                                        </p:cTn>
                                        <p:tgtEl>
                                          <p:spTgt spid="134"/>
                                        </p:tgtEl>
                                        <p:attrNameLst>
                                          <p:attrName>style.visibility</p:attrName>
                                        </p:attrNameLst>
                                      </p:cBhvr>
                                      <p:to>
                                        <p:strVal val="visible"/>
                                      </p:to>
                                    </p:set>
                                    <p:anim calcmode="lin" valueType="num">
                                      <p:cBhvr>
                                        <p:cTn id="58" dur="500" fill="hold"/>
                                        <p:tgtEl>
                                          <p:spTgt spid="134"/>
                                        </p:tgtEl>
                                        <p:attrNameLst>
                                          <p:attrName>ppt_w</p:attrName>
                                        </p:attrNameLst>
                                      </p:cBhvr>
                                      <p:tavLst>
                                        <p:tav tm="0">
                                          <p:val>
                                            <p:fltVal val="0"/>
                                          </p:val>
                                        </p:tav>
                                        <p:tav tm="100000">
                                          <p:val>
                                            <p:strVal val="#ppt_w"/>
                                          </p:val>
                                        </p:tav>
                                      </p:tavLst>
                                    </p:anim>
                                    <p:anim calcmode="lin" valueType="num">
                                      <p:cBhvr>
                                        <p:cTn id="59" dur="500" fill="hold"/>
                                        <p:tgtEl>
                                          <p:spTgt spid="134"/>
                                        </p:tgtEl>
                                        <p:attrNameLst>
                                          <p:attrName>ppt_h</p:attrName>
                                        </p:attrNameLst>
                                      </p:cBhvr>
                                      <p:tavLst>
                                        <p:tav tm="0">
                                          <p:val>
                                            <p:fltVal val="0"/>
                                          </p:val>
                                        </p:tav>
                                        <p:tav tm="100000">
                                          <p:val>
                                            <p:strVal val="#ppt_h"/>
                                          </p:val>
                                        </p:tav>
                                      </p:tavLst>
                                    </p:anim>
                                    <p:animEffect transition="in" filter="fade">
                                      <p:cBhvr>
                                        <p:cTn id="60" dur="500"/>
                                        <p:tgtEl>
                                          <p:spTgt spid="134"/>
                                        </p:tgtEl>
                                      </p:cBhvr>
                                    </p:animEffect>
                                    <p:anim calcmode="lin" valueType="num">
                                      <p:cBhvr>
                                        <p:cTn id="61" dur="500" fill="hold"/>
                                        <p:tgtEl>
                                          <p:spTgt spid="134"/>
                                        </p:tgtEl>
                                        <p:attrNameLst>
                                          <p:attrName>ppt_x</p:attrName>
                                        </p:attrNameLst>
                                      </p:cBhvr>
                                      <p:tavLst>
                                        <p:tav tm="0">
                                          <p:val>
                                            <p:fltVal val="0.5"/>
                                          </p:val>
                                        </p:tav>
                                        <p:tav tm="100000">
                                          <p:val>
                                            <p:strVal val="#ppt_x"/>
                                          </p:val>
                                        </p:tav>
                                      </p:tavLst>
                                    </p:anim>
                                    <p:anim calcmode="lin" valueType="num">
                                      <p:cBhvr>
                                        <p:cTn id="62" dur="500" fill="hold"/>
                                        <p:tgtEl>
                                          <p:spTgt spid="134"/>
                                        </p:tgtEl>
                                        <p:attrNameLst>
                                          <p:attrName>ppt_y</p:attrName>
                                        </p:attrNameLst>
                                      </p:cBhvr>
                                      <p:tavLst>
                                        <p:tav tm="0">
                                          <p:val>
                                            <p:fltVal val="0.5"/>
                                          </p:val>
                                        </p:tav>
                                        <p:tav tm="100000">
                                          <p:val>
                                            <p:strVal val="#ppt_y"/>
                                          </p:val>
                                        </p:tav>
                                      </p:tavLst>
                                    </p:anim>
                                  </p:childTnLst>
                                </p:cTn>
                              </p:par>
                            </p:childTnLst>
                          </p:cTn>
                        </p:par>
                        <p:par>
                          <p:cTn id="63" fill="hold">
                            <p:stCondLst>
                              <p:cond delay="2500"/>
                            </p:stCondLst>
                            <p:childTnLst>
                              <p:par>
                                <p:cTn id="64" presetID="22" presetClass="entr" presetSubtype="8" fill="hold" grpId="0" nodeType="afterEffect">
                                  <p:stCondLst>
                                    <p:cond delay="0"/>
                                  </p:stCondLst>
                                  <p:childTnLst>
                                    <p:set>
                                      <p:cBhvr>
                                        <p:cTn id="65" dur="1" fill="hold">
                                          <p:stCondLst>
                                            <p:cond delay="0"/>
                                          </p:stCondLst>
                                        </p:cTn>
                                        <p:tgtEl>
                                          <p:spTgt spid="138"/>
                                        </p:tgtEl>
                                        <p:attrNameLst>
                                          <p:attrName>style.visibility</p:attrName>
                                        </p:attrNameLst>
                                      </p:cBhvr>
                                      <p:to>
                                        <p:strVal val="visible"/>
                                      </p:to>
                                    </p:set>
                                    <p:animEffect transition="in" filter="wipe(left)">
                                      <p:cBhvr>
                                        <p:cTn id="66" dur="300"/>
                                        <p:tgtEl>
                                          <p:spTgt spid="138"/>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wipe(left)">
                                      <p:cBhvr>
                                        <p:cTn id="69" dur="300"/>
                                        <p:tgtEl>
                                          <p:spTgt spid="139"/>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140"/>
                                        </p:tgtEl>
                                        <p:attrNameLst>
                                          <p:attrName>style.visibility</p:attrName>
                                        </p:attrNameLst>
                                      </p:cBhvr>
                                      <p:to>
                                        <p:strVal val="visible"/>
                                      </p:to>
                                    </p:set>
                                    <p:animEffect transition="in" filter="wipe(left)">
                                      <p:cBhvr>
                                        <p:cTn id="72" dur="3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ldLvl="0" animBg="1"/>
      <p:bldP spid="127" grpId="0" bldLvl="0" animBg="1"/>
      <p:bldP spid="138" grpId="0"/>
      <p:bldP spid="139" grpId="0"/>
      <p:bldP spid="140" grpId="0"/>
      <p:bldP spid="141" grpId="0"/>
      <p:bldP spid="1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 49"/>
          <p:cNvPicPr>
            <a:picLocks noChangeAspect="1"/>
          </p:cNvPicPr>
          <p:nvPr/>
        </p:nvPicPr>
        <p:blipFill>
          <a:blip r:embed="rId3"/>
          <a:stretch>
            <a:fillRect/>
          </a:stretch>
        </p:blipFill>
        <p:spPr>
          <a:xfrm>
            <a:off x="1567997" y="1525564"/>
            <a:ext cx="2046641" cy="3739676"/>
          </a:xfrm>
          <a:prstGeom prst="rect">
            <a:avLst/>
          </a:prstGeom>
        </p:spPr>
      </p:pic>
      <p:grpSp>
        <p:nvGrpSpPr>
          <p:cNvPr id="52" name="Group 179"/>
          <p:cNvGrpSpPr>
            <a:grpSpLocks noChangeAspect="1"/>
          </p:cNvGrpSpPr>
          <p:nvPr/>
        </p:nvGrpSpPr>
        <p:grpSpPr bwMode="auto">
          <a:xfrm rot="3105651">
            <a:off x="3056874" y="1873700"/>
            <a:ext cx="514337" cy="483563"/>
            <a:chOff x="80" y="1637"/>
            <a:chExt cx="234" cy="220"/>
          </a:xfrm>
        </p:grpSpPr>
        <p:sp>
          <p:nvSpPr>
            <p:cNvPr id="53" name="Freeform 180"/>
            <p:cNvSpPr/>
            <p:nvPr/>
          </p:nvSpPr>
          <p:spPr bwMode="auto">
            <a:xfrm>
              <a:off x="119" y="1803"/>
              <a:ext cx="54" cy="54"/>
            </a:xfrm>
            <a:custGeom>
              <a:avLst/>
              <a:gdLst>
                <a:gd name="T0" fmla="*/ 21 w 22"/>
                <a:gd name="T1" fmla="*/ 8 h 22"/>
                <a:gd name="T2" fmla="*/ 14 w 22"/>
                <a:gd name="T3" fmla="*/ 20 h 22"/>
                <a:gd name="T4" fmla="*/ 2 w 22"/>
                <a:gd name="T5" fmla="*/ 14 h 22"/>
                <a:gd name="T6" fmla="*/ 8 w 22"/>
                <a:gd name="T7" fmla="*/ 2 h 22"/>
                <a:gd name="T8" fmla="*/ 21 w 22"/>
                <a:gd name="T9" fmla="*/ 8 h 22"/>
              </a:gdLst>
              <a:ahLst/>
              <a:cxnLst>
                <a:cxn ang="0">
                  <a:pos x="T0" y="T1"/>
                </a:cxn>
                <a:cxn ang="0">
                  <a:pos x="T2" y="T3"/>
                </a:cxn>
                <a:cxn ang="0">
                  <a:pos x="T4" y="T5"/>
                </a:cxn>
                <a:cxn ang="0">
                  <a:pos x="T6" y="T7"/>
                </a:cxn>
                <a:cxn ang="0">
                  <a:pos x="T8" y="T9"/>
                </a:cxn>
              </a:cxnLst>
              <a:rect l="0" t="0" r="r" b="b"/>
              <a:pathLst>
                <a:path w="22" h="22">
                  <a:moveTo>
                    <a:pt x="21" y="8"/>
                  </a:moveTo>
                  <a:cubicBezTo>
                    <a:pt x="22" y="13"/>
                    <a:pt x="20" y="18"/>
                    <a:pt x="14" y="20"/>
                  </a:cubicBezTo>
                  <a:cubicBezTo>
                    <a:pt x="9" y="22"/>
                    <a:pt x="4" y="19"/>
                    <a:pt x="2" y="14"/>
                  </a:cubicBezTo>
                  <a:cubicBezTo>
                    <a:pt x="0" y="9"/>
                    <a:pt x="3" y="3"/>
                    <a:pt x="8" y="2"/>
                  </a:cubicBezTo>
                  <a:cubicBezTo>
                    <a:pt x="13" y="0"/>
                    <a:pt x="19" y="3"/>
                    <a:pt x="21" y="8"/>
                  </a:cubicBezTo>
                  <a:close/>
                </a:path>
              </a:pathLst>
            </a:custGeom>
            <a:solidFill>
              <a:srgbClr val="29AA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54" name="Freeform 181"/>
            <p:cNvSpPr/>
            <p:nvPr/>
          </p:nvSpPr>
          <p:spPr bwMode="auto">
            <a:xfrm>
              <a:off x="80" y="1637"/>
              <a:ext cx="234" cy="176"/>
            </a:xfrm>
            <a:custGeom>
              <a:avLst/>
              <a:gdLst>
                <a:gd name="T0" fmla="*/ 7 w 96"/>
                <a:gd name="T1" fmla="*/ 12 h 72"/>
                <a:gd name="T2" fmla="*/ 0 w 96"/>
                <a:gd name="T3" fmla="*/ 15 h 72"/>
                <a:gd name="T4" fmla="*/ 5 w 96"/>
                <a:gd name="T5" fmla="*/ 29 h 72"/>
                <a:gd name="T6" fmla="*/ 12 w 96"/>
                <a:gd name="T7" fmla="*/ 26 h 72"/>
                <a:gd name="T8" fmla="*/ 80 w 96"/>
                <a:gd name="T9" fmla="*/ 59 h 72"/>
                <a:gd name="T10" fmla="*/ 82 w 96"/>
                <a:gd name="T11" fmla="*/ 72 h 72"/>
                <a:gd name="T12" fmla="*/ 96 w 96"/>
                <a:gd name="T13" fmla="*/ 67 h 72"/>
                <a:gd name="T14" fmla="*/ 93 w 96"/>
                <a:gd name="T15" fmla="*/ 55 h 72"/>
                <a:gd name="T16" fmla="*/ 7 w 96"/>
                <a:gd name="T17"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2">
                  <a:moveTo>
                    <a:pt x="7" y="12"/>
                  </a:moveTo>
                  <a:cubicBezTo>
                    <a:pt x="5" y="13"/>
                    <a:pt x="2" y="14"/>
                    <a:pt x="0" y="15"/>
                  </a:cubicBezTo>
                  <a:cubicBezTo>
                    <a:pt x="5" y="29"/>
                    <a:pt x="5" y="29"/>
                    <a:pt x="5" y="29"/>
                  </a:cubicBezTo>
                  <a:cubicBezTo>
                    <a:pt x="7" y="28"/>
                    <a:pt x="9" y="27"/>
                    <a:pt x="12" y="26"/>
                  </a:cubicBezTo>
                  <a:cubicBezTo>
                    <a:pt x="40" y="17"/>
                    <a:pt x="70" y="32"/>
                    <a:pt x="80" y="59"/>
                  </a:cubicBezTo>
                  <a:cubicBezTo>
                    <a:pt x="81" y="64"/>
                    <a:pt x="82" y="68"/>
                    <a:pt x="82" y="72"/>
                  </a:cubicBezTo>
                  <a:cubicBezTo>
                    <a:pt x="96" y="67"/>
                    <a:pt x="96" y="67"/>
                    <a:pt x="96" y="67"/>
                  </a:cubicBezTo>
                  <a:cubicBezTo>
                    <a:pt x="96" y="63"/>
                    <a:pt x="95" y="59"/>
                    <a:pt x="93" y="55"/>
                  </a:cubicBezTo>
                  <a:cubicBezTo>
                    <a:pt x="81" y="19"/>
                    <a:pt x="43" y="0"/>
                    <a:pt x="7" y="12"/>
                  </a:cubicBezTo>
                  <a:close/>
                </a:path>
              </a:pathLst>
            </a:custGeom>
            <a:solidFill>
              <a:srgbClr val="29AA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55" name="Freeform 182"/>
            <p:cNvSpPr/>
            <p:nvPr/>
          </p:nvSpPr>
          <p:spPr bwMode="auto">
            <a:xfrm>
              <a:off x="107" y="1730"/>
              <a:ext cx="125" cy="110"/>
            </a:xfrm>
            <a:custGeom>
              <a:avLst/>
              <a:gdLst>
                <a:gd name="T0" fmla="*/ 5 w 51"/>
                <a:gd name="T1" fmla="*/ 6 h 45"/>
                <a:gd name="T2" fmla="*/ 0 w 51"/>
                <a:gd name="T3" fmla="*/ 8 h 45"/>
                <a:gd name="T4" fmla="*/ 4 w 51"/>
                <a:gd name="T5" fmla="*/ 19 h 45"/>
                <a:gd name="T6" fmla="*/ 8 w 51"/>
                <a:gd name="T7" fmla="*/ 17 h 45"/>
                <a:gd name="T8" fmla="*/ 38 w 51"/>
                <a:gd name="T9" fmla="*/ 32 h 45"/>
                <a:gd name="T10" fmla="*/ 39 w 51"/>
                <a:gd name="T11" fmla="*/ 45 h 45"/>
                <a:gd name="T12" fmla="*/ 51 w 51"/>
                <a:gd name="T13" fmla="*/ 41 h 45"/>
                <a:gd name="T14" fmla="*/ 49 w 51"/>
                <a:gd name="T15" fmla="*/ 28 h 45"/>
                <a:gd name="T16" fmla="*/ 5 w 51"/>
                <a:gd name="T1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45">
                  <a:moveTo>
                    <a:pt x="5" y="6"/>
                  </a:moveTo>
                  <a:cubicBezTo>
                    <a:pt x="3" y="7"/>
                    <a:pt x="1" y="7"/>
                    <a:pt x="0" y="8"/>
                  </a:cubicBezTo>
                  <a:cubicBezTo>
                    <a:pt x="4" y="19"/>
                    <a:pt x="4" y="19"/>
                    <a:pt x="4" y="19"/>
                  </a:cubicBezTo>
                  <a:cubicBezTo>
                    <a:pt x="5" y="18"/>
                    <a:pt x="7" y="17"/>
                    <a:pt x="8" y="17"/>
                  </a:cubicBezTo>
                  <a:cubicBezTo>
                    <a:pt x="21" y="13"/>
                    <a:pt x="34" y="19"/>
                    <a:pt x="38" y="32"/>
                  </a:cubicBezTo>
                  <a:cubicBezTo>
                    <a:pt x="40" y="36"/>
                    <a:pt x="40" y="41"/>
                    <a:pt x="39" y="45"/>
                  </a:cubicBezTo>
                  <a:cubicBezTo>
                    <a:pt x="51" y="41"/>
                    <a:pt x="51" y="41"/>
                    <a:pt x="51" y="41"/>
                  </a:cubicBezTo>
                  <a:cubicBezTo>
                    <a:pt x="51" y="37"/>
                    <a:pt x="50" y="32"/>
                    <a:pt x="49" y="28"/>
                  </a:cubicBezTo>
                  <a:cubicBezTo>
                    <a:pt x="43" y="10"/>
                    <a:pt x="23" y="0"/>
                    <a:pt x="5" y="6"/>
                  </a:cubicBezTo>
                  <a:close/>
                </a:path>
              </a:pathLst>
            </a:custGeom>
            <a:solidFill>
              <a:srgbClr val="29AA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grpSp>
      <p:cxnSp>
        <p:nvCxnSpPr>
          <p:cNvPr id="51" name="直接连接符 50"/>
          <p:cNvCxnSpPr/>
          <p:nvPr/>
        </p:nvCxnSpPr>
        <p:spPr>
          <a:xfrm>
            <a:off x="3867335" y="1980069"/>
            <a:ext cx="6144683" cy="0"/>
          </a:xfrm>
          <a:prstGeom prst="line">
            <a:avLst/>
          </a:prstGeom>
          <a:ln w="0">
            <a:solidFill>
              <a:srgbClr val="00B0F0">
                <a:alpha val="60000"/>
              </a:srgbClr>
            </a:solidFill>
            <a:prstDash val="solid"/>
          </a:ln>
        </p:spPr>
        <p:style>
          <a:lnRef idx="1">
            <a:schemeClr val="accent1"/>
          </a:lnRef>
          <a:fillRef idx="0">
            <a:schemeClr val="accent1"/>
          </a:fillRef>
          <a:effectRef idx="0">
            <a:schemeClr val="accent1"/>
          </a:effectRef>
          <a:fontRef idx="minor">
            <a:schemeClr val="tx1"/>
          </a:fontRef>
        </p:style>
      </p:cxnSp>
      <p:sp>
        <p:nvSpPr>
          <p:cNvPr id="56" name="TextBox 15"/>
          <p:cNvSpPr txBox="1"/>
          <p:nvPr/>
        </p:nvSpPr>
        <p:spPr>
          <a:xfrm>
            <a:off x="4343546" y="1149072"/>
            <a:ext cx="3839513" cy="1015663"/>
          </a:xfrm>
          <a:prstGeom prst="rect">
            <a:avLst/>
          </a:prstGeom>
          <a:noFill/>
        </p:spPr>
        <p:txBody>
          <a:bodyPr wrap="none">
            <a:spAutoFit/>
          </a:bodyPr>
          <a:lstStyle>
            <a:defPPr>
              <a:defRPr lang="zh-CN"/>
            </a:defPPr>
            <a:lvl1pPr>
              <a:defRPr sz="6000">
                <a:ln w="38100">
                  <a:noFill/>
                </a:ln>
                <a:solidFill>
                  <a:schemeClr val="bg1"/>
                </a:solidFill>
                <a:latin typeface="Impact" panose="020B0806030902050204" pitchFamily="34" charset="0"/>
                <a:ea typeface="微软雅黑" panose="020B0503020204020204" charset="-122"/>
              </a:defRPr>
            </a:lvl1pPr>
          </a:lstStyle>
          <a:p>
            <a:r>
              <a:rPr lang="zh-CN" altLang="en-US" b="1" dirty="0">
                <a:latin typeface="+mn-lt"/>
                <a:ea typeface="+mn-ea"/>
                <a:cs typeface="+mn-ea"/>
                <a:sym typeface="+mn-lt"/>
              </a:rPr>
              <a:t>目录</a:t>
            </a:r>
            <a:r>
              <a:rPr lang="en-US" altLang="zh-CN" sz="3000" dirty="0">
                <a:latin typeface="+mn-lt"/>
                <a:ea typeface="+mn-ea"/>
                <a:cs typeface="+mn-ea"/>
                <a:sym typeface="+mn-lt"/>
              </a:rPr>
              <a:t>CONTENTS</a:t>
            </a:r>
            <a:endParaRPr lang="zh-CN" altLang="en-US" sz="3000" dirty="0">
              <a:latin typeface="+mn-lt"/>
              <a:ea typeface="+mn-ea"/>
              <a:cs typeface="+mn-ea"/>
              <a:sym typeface="+mn-lt"/>
            </a:endParaRPr>
          </a:p>
        </p:txBody>
      </p:sp>
      <p:grpSp>
        <p:nvGrpSpPr>
          <p:cNvPr id="57" name="组合 56"/>
          <p:cNvGrpSpPr/>
          <p:nvPr/>
        </p:nvGrpSpPr>
        <p:grpSpPr>
          <a:xfrm>
            <a:off x="5170418" y="2180863"/>
            <a:ext cx="4841601" cy="568138"/>
            <a:chOff x="3740422" y="1196754"/>
            <a:chExt cx="6348500" cy="792086"/>
          </a:xfrm>
        </p:grpSpPr>
        <p:sp>
          <p:nvSpPr>
            <p:cNvPr id="58" name="矩形 57"/>
            <p:cNvSpPr/>
            <p:nvPr/>
          </p:nvSpPr>
          <p:spPr>
            <a:xfrm>
              <a:off x="3740422" y="1196754"/>
              <a:ext cx="6348500" cy="792086"/>
            </a:xfrm>
            <a:prstGeom prst="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cs typeface="+mn-ea"/>
                <a:sym typeface="+mn-lt"/>
              </a:endParaRPr>
            </a:p>
          </p:txBody>
        </p:sp>
        <p:sp>
          <p:nvSpPr>
            <p:cNvPr id="59" name="Rectangle 8"/>
            <p:cNvSpPr>
              <a:spLocks noChangeArrowheads="1"/>
            </p:cNvSpPr>
            <p:nvPr/>
          </p:nvSpPr>
          <p:spPr bwMode="auto">
            <a:xfrm>
              <a:off x="4916343" y="1270989"/>
              <a:ext cx="3996659" cy="64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l"/>
              <a:r>
                <a:rPr lang="en-US" altLang="zh-CN" sz="3000" dirty="0">
                  <a:solidFill>
                    <a:schemeClr val="bg1"/>
                  </a:solidFill>
                  <a:latin typeface="+mn-lt"/>
                  <a:ea typeface="+mn-ea"/>
                  <a:cs typeface="+mn-ea"/>
                  <a:sym typeface="+mn-lt"/>
                </a:rPr>
                <a:t>单击此处添加名称</a:t>
              </a:r>
            </a:p>
          </p:txBody>
        </p:sp>
      </p:grpSp>
      <p:grpSp>
        <p:nvGrpSpPr>
          <p:cNvPr id="60" name="组合 59"/>
          <p:cNvGrpSpPr/>
          <p:nvPr/>
        </p:nvGrpSpPr>
        <p:grpSpPr>
          <a:xfrm>
            <a:off x="5170418" y="3014020"/>
            <a:ext cx="4841601" cy="554622"/>
            <a:chOff x="3740422" y="2358322"/>
            <a:chExt cx="6750068" cy="773243"/>
          </a:xfrm>
        </p:grpSpPr>
        <p:sp>
          <p:nvSpPr>
            <p:cNvPr id="61" name="矩形 60"/>
            <p:cNvSpPr/>
            <p:nvPr/>
          </p:nvSpPr>
          <p:spPr>
            <a:xfrm>
              <a:off x="3740422" y="2358322"/>
              <a:ext cx="6750068" cy="773243"/>
            </a:xfrm>
            <a:prstGeom prst="rect">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cs typeface="+mn-ea"/>
                <a:sym typeface="+mn-lt"/>
              </a:endParaRPr>
            </a:p>
          </p:txBody>
        </p:sp>
        <p:sp>
          <p:nvSpPr>
            <p:cNvPr id="62" name="Rectangle 8"/>
            <p:cNvSpPr>
              <a:spLocks noChangeArrowheads="1"/>
            </p:cNvSpPr>
            <p:nvPr/>
          </p:nvSpPr>
          <p:spPr bwMode="auto">
            <a:xfrm>
              <a:off x="4990724" y="2423135"/>
              <a:ext cx="4249464" cy="64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a:r>
                <a:rPr lang="en-US" altLang="zh-CN" sz="3000" dirty="0">
                  <a:solidFill>
                    <a:schemeClr val="bg1"/>
                  </a:solidFill>
                  <a:latin typeface="+mn-lt"/>
                  <a:ea typeface="+mn-ea"/>
                  <a:cs typeface="+mn-ea"/>
                  <a:sym typeface="+mn-lt"/>
                </a:rPr>
                <a:t>单击此处添加名称</a:t>
              </a:r>
            </a:p>
          </p:txBody>
        </p:sp>
      </p:grpSp>
      <p:grpSp>
        <p:nvGrpSpPr>
          <p:cNvPr id="63" name="组合 62"/>
          <p:cNvGrpSpPr/>
          <p:nvPr/>
        </p:nvGrpSpPr>
        <p:grpSpPr>
          <a:xfrm>
            <a:off x="5170418" y="3876004"/>
            <a:ext cx="4841601" cy="535867"/>
            <a:chOff x="3740422" y="3560083"/>
            <a:chExt cx="6750068" cy="747096"/>
          </a:xfrm>
        </p:grpSpPr>
        <p:sp>
          <p:nvSpPr>
            <p:cNvPr id="64" name="矩形 63"/>
            <p:cNvSpPr/>
            <p:nvPr/>
          </p:nvSpPr>
          <p:spPr>
            <a:xfrm>
              <a:off x="3740422" y="3560083"/>
              <a:ext cx="6750068" cy="74709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cs typeface="+mn-ea"/>
                <a:sym typeface="+mn-lt"/>
              </a:endParaRPr>
            </a:p>
          </p:txBody>
        </p:sp>
        <p:sp>
          <p:nvSpPr>
            <p:cNvPr id="65" name="Rectangle 8"/>
            <p:cNvSpPr>
              <a:spLocks noChangeArrowheads="1"/>
            </p:cNvSpPr>
            <p:nvPr/>
          </p:nvSpPr>
          <p:spPr bwMode="auto">
            <a:xfrm>
              <a:off x="4990724" y="3611823"/>
              <a:ext cx="4249464" cy="64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l"/>
              <a:r>
                <a:rPr lang="en-US" altLang="zh-CN" sz="3000" dirty="0">
                  <a:solidFill>
                    <a:schemeClr val="bg1"/>
                  </a:solidFill>
                  <a:latin typeface="+mn-lt"/>
                  <a:ea typeface="+mn-ea"/>
                  <a:cs typeface="+mn-ea"/>
                  <a:sym typeface="+mn-lt"/>
                </a:rPr>
                <a:t>单击此处添加名称</a:t>
              </a:r>
            </a:p>
          </p:txBody>
        </p:sp>
      </p:grpSp>
      <p:grpSp>
        <p:nvGrpSpPr>
          <p:cNvPr id="66" name="组合 65"/>
          <p:cNvGrpSpPr/>
          <p:nvPr/>
        </p:nvGrpSpPr>
        <p:grpSpPr>
          <a:xfrm>
            <a:off x="5170418" y="4763313"/>
            <a:ext cx="4841601" cy="568138"/>
            <a:chOff x="3740422" y="4797153"/>
            <a:chExt cx="6750068" cy="792087"/>
          </a:xfrm>
        </p:grpSpPr>
        <p:sp>
          <p:nvSpPr>
            <p:cNvPr id="67" name="矩形 66"/>
            <p:cNvSpPr/>
            <p:nvPr/>
          </p:nvSpPr>
          <p:spPr>
            <a:xfrm>
              <a:off x="3740422" y="4797153"/>
              <a:ext cx="6750068" cy="792087"/>
            </a:xfrm>
            <a:prstGeom prst="rect">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dirty="0">
                <a:cs typeface="+mn-ea"/>
                <a:sym typeface="+mn-lt"/>
              </a:endParaRPr>
            </a:p>
          </p:txBody>
        </p:sp>
        <p:sp>
          <p:nvSpPr>
            <p:cNvPr id="68" name="Rectangle 8"/>
            <p:cNvSpPr>
              <a:spLocks noChangeArrowheads="1"/>
            </p:cNvSpPr>
            <p:nvPr/>
          </p:nvSpPr>
          <p:spPr bwMode="auto">
            <a:xfrm>
              <a:off x="4990724" y="4871388"/>
              <a:ext cx="4249464" cy="64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l"/>
              <a:r>
                <a:rPr lang="en-US" altLang="zh-CN" sz="3000" dirty="0">
                  <a:solidFill>
                    <a:schemeClr val="bg1"/>
                  </a:solidFill>
                  <a:latin typeface="+mn-lt"/>
                  <a:ea typeface="+mn-ea"/>
                  <a:cs typeface="+mn-ea"/>
                  <a:sym typeface="+mn-lt"/>
                </a:rPr>
                <a:t>单击此处添加名称</a:t>
              </a:r>
            </a:p>
          </p:txBody>
        </p:sp>
      </p:grpSp>
      <p:sp>
        <p:nvSpPr>
          <p:cNvPr id="69" name="矩形 68"/>
          <p:cNvSpPr/>
          <p:nvPr/>
        </p:nvSpPr>
        <p:spPr>
          <a:xfrm>
            <a:off x="4347389" y="3042394"/>
            <a:ext cx="704323" cy="568137"/>
          </a:xfrm>
          <a:prstGeom prst="rect">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02</a:t>
            </a:r>
          </a:p>
        </p:txBody>
      </p:sp>
      <p:sp>
        <p:nvSpPr>
          <p:cNvPr id="70" name="矩形 69"/>
          <p:cNvSpPr/>
          <p:nvPr/>
        </p:nvSpPr>
        <p:spPr>
          <a:xfrm>
            <a:off x="4347389" y="2217669"/>
            <a:ext cx="704323" cy="5681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01  </a:t>
            </a:r>
          </a:p>
        </p:txBody>
      </p:sp>
      <p:sp>
        <p:nvSpPr>
          <p:cNvPr id="71" name="矩形 70"/>
          <p:cNvSpPr/>
          <p:nvPr/>
        </p:nvSpPr>
        <p:spPr>
          <a:xfrm>
            <a:off x="4347389" y="3869064"/>
            <a:ext cx="704323" cy="5681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03</a:t>
            </a:r>
          </a:p>
        </p:txBody>
      </p:sp>
      <p:sp>
        <p:nvSpPr>
          <p:cNvPr id="72" name="矩形 71"/>
          <p:cNvSpPr/>
          <p:nvPr/>
        </p:nvSpPr>
        <p:spPr>
          <a:xfrm>
            <a:off x="4347389" y="4791688"/>
            <a:ext cx="704323" cy="568137"/>
          </a:xfrm>
          <a:prstGeom prst="rect">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04</a:t>
            </a:r>
          </a:p>
        </p:txBody>
      </p:sp>
      <p:cxnSp>
        <p:nvCxnSpPr>
          <p:cNvPr id="73" name="直接连接符 72"/>
          <p:cNvCxnSpPr/>
          <p:nvPr/>
        </p:nvCxnSpPr>
        <p:spPr>
          <a:xfrm flipV="1">
            <a:off x="4059357" y="1564574"/>
            <a:ext cx="0" cy="4091913"/>
          </a:xfrm>
          <a:prstGeom prst="line">
            <a:avLst/>
          </a:prstGeom>
          <a:ln w="0">
            <a:solidFill>
              <a:srgbClr val="00B0F0">
                <a:alpha val="40000"/>
              </a:srgb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childTnLst>
                                </p:cTn>
                              </p:par>
                            </p:childTnLst>
                          </p:cTn>
                        </p:par>
                        <p:par>
                          <p:cTn id="14" fill="hold">
                            <p:stCondLst>
                              <p:cond delay="1500"/>
                            </p:stCondLst>
                            <p:childTnLst>
                              <p:par>
                                <p:cTn id="15" presetID="26" presetClass="emph" presetSubtype="0" repeatCount="2000" fill="hold" nodeType="afterEffect">
                                  <p:stCondLst>
                                    <p:cond delay="0"/>
                                  </p:stCondLst>
                                  <p:childTnLst>
                                    <p:animEffect transition="out" filter="fade">
                                      <p:cBhvr>
                                        <p:cTn id="16" dur="500" tmFilter="0, 0; .2, .5; .8, .5; 1, 0"/>
                                        <p:tgtEl>
                                          <p:spTgt spid="52"/>
                                        </p:tgtEl>
                                      </p:cBhvr>
                                    </p:animEffect>
                                    <p:animScale>
                                      <p:cBhvr>
                                        <p:cTn id="17" dur="250" autoRev="1" fill="hold"/>
                                        <p:tgtEl>
                                          <p:spTgt spid="52"/>
                                        </p:tgtEl>
                                      </p:cBhvr>
                                      <p:by x="105000" y="105000"/>
                                    </p:animScale>
                                  </p:childTnLst>
                                </p:cTn>
                              </p:par>
                              <p:par>
                                <p:cTn id="18" presetID="42" presetClass="entr" presetSubtype="0"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1000"/>
                                        <p:tgtEl>
                                          <p:spTgt spid="56"/>
                                        </p:tgtEl>
                                      </p:cBhvr>
                                    </p:animEffect>
                                    <p:anim calcmode="lin" valueType="num">
                                      <p:cBhvr>
                                        <p:cTn id="21" dur="1000" fill="hold"/>
                                        <p:tgtEl>
                                          <p:spTgt spid="56"/>
                                        </p:tgtEl>
                                        <p:attrNameLst>
                                          <p:attrName>ppt_x</p:attrName>
                                        </p:attrNameLst>
                                      </p:cBhvr>
                                      <p:tavLst>
                                        <p:tav tm="0">
                                          <p:val>
                                            <p:strVal val="#ppt_x"/>
                                          </p:val>
                                        </p:tav>
                                        <p:tav tm="100000">
                                          <p:val>
                                            <p:strVal val="#ppt_x"/>
                                          </p:val>
                                        </p:tav>
                                      </p:tavLst>
                                    </p:anim>
                                    <p:anim calcmode="lin" valueType="num">
                                      <p:cBhvr>
                                        <p:cTn id="22" dur="1000" fill="hold"/>
                                        <p:tgtEl>
                                          <p:spTgt spid="5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fill="hold"/>
                                        <p:tgtEl>
                                          <p:spTgt spid="51"/>
                                        </p:tgtEl>
                                        <p:attrNameLst>
                                          <p:attrName>ppt_x</p:attrName>
                                        </p:attrNameLst>
                                      </p:cBhvr>
                                      <p:tavLst>
                                        <p:tav tm="0">
                                          <p:val>
                                            <p:strVal val="1+#ppt_w/2"/>
                                          </p:val>
                                        </p:tav>
                                        <p:tav tm="100000">
                                          <p:val>
                                            <p:strVal val="#ppt_x"/>
                                          </p:val>
                                        </p:tav>
                                      </p:tavLst>
                                    </p:anim>
                                    <p:anim calcmode="lin" valueType="num">
                                      <p:cBhvr additive="base">
                                        <p:cTn id="27" dur="500" fill="hold"/>
                                        <p:tgtEl>
                                          <p:spTgt spid="51"/>
                                        </p:tgtEl>
                                        <p:attrNameLst>
                                          <p:attrName>ppt_y</p:attrName>
                                        </p:attrNameLst>
                                      </p:cBhvr>
                                      <p:tavLst>
                                        <p:tav tm="0">
                                          <p:val>
                                            <p:strVal val="#ppt_y"/>
                                          </p:val>
                                        </p:tav>
                                        <p:tav tm="100000">
                                          <p:val>
                                            <p:strVal val="#ppt_y"/>
                                          </p:val>
                                        </p:tav>
                                      </p:tavLst>
                                    </p:anim>
                                  </p:childTnLst>
                                </p:cTn>
                              </p:par>
                              <p:par>
                                <p:cTn id="28" presetID="2" presetClass="entr" presetSubtype="4" fill="hold" nodeType="withEffect">
                                  <p:stCondLst>
                                    <p:cond delay="250"/>
                                  </p:stCondLst>
                                  <p:childTnLst>
                                    <p:set>
                                      <p:cBhvr>
                                        <p:cTn id="29" dur="1" fill="hold">
                                          <p:stCondLst>
                                            <p:cond delay="0"/>
                                          </p:stCondLst>
                                        </p:cTn>
                                        <p:tgtEl>
                                          <p:spTgt spid="73"/>
                                        </p:tgtEl>
                                        <p:attrNameLst>
                                          <p:attrName>style.visibility</p:attrName>
                                        </p:attrNameLst>
                                      </p:cBhvr>
                                      <p:to>
                                        <p:strVal val="visible"/>
                                      </p:to>
                                    </p:set>
                                    <p:anim calcmode="lin" valueType="num">
                                      <p:cBhvr additive="base">
                                        <p:cTn id="30" dur="500" fill="hold"/>
                                        <p:tgtEl>
                                          <p:spTgt spid="73"/>
                                        </p:tgtEl>
                                        <p:attrNameLst>
                                          <p:attrName>ppt_x</p:attrName>
                                        </p:attrNameLst>
                                      </p:cBhvr>
                                      <p:tavLst>
                                        <p:tav tm="0">
                                          <p:val>
                                            <p:strVal val="#ppt_x"/>
                                          </p:val>
                                        </p:tav>
                                        <p:tav tm="100000">
                                          <p:val>
                                            <p:strVal val="#ppt_x"/>
                                          </p:val>
                                        </p:tav>
                                      </p:tavLst>
                                    </p:anim>
                                    <p:anim calcmode="lin" valueType="num">
                                      <p:cBhvr additive="base">
                                        <p:cTn id="31" dur="500" fill="hold"/>
                                        <p:tgtEl>
                                          <p:spTgt spid="73"/>
                                        </p:tgtEl>
                                        <p:attrNameLst>
                                          <p:attrName>ppt_y</p:attrName>
                                        </p:attrNameLst>
                                      </p:cBhvr>
                                      <p:tavLst>
                                        <p:tav tm="0">
                                          <p:val>
                                            <p:strVal val="1+#ppt_h/2"/>
                                          </p:val>
                                        </p:tav>
                                        <p:tav tm="100000">
                                          <p:val>
                                            <p:strVal val="#ppt_y"/>
                                          </p:val>
                                        </p:tav>
                                      </p:tavLst>
                                    </p:anim>
                                  </p:childTnLst>
                                </p:cTn>
                              </p:par>
                            </p:childTnLst>
                          </p:cTn>
                        </p:par>
                        <p:par>
                          <p:cTn id="32" fill="hold">
                            <p:stCondLst>
                              <p:cond delay="2500"/>
                            </p:stCondLst>
                            <p:childTnLst>
                              <p:par>
                                <p:cTn id="33" presetID="2" presetClass="entr" presetSubtype="4" fill="hold" grpId="0" nodeType="afterEffect">
                                  <p:stCondLst>
                                    <p:cond delay="0"/>
                                  </p:stCondLst>
                                  <p:childTnLst>
                                    <p:set>
                                      <p:cBhvr>
                                        <p:cTn id="34" dur="1" fill="hold">
                                          <p:stCondLst>
                                            <p:cond delay="0"/>
                                          </p:stCondLst>
                                        </p:cTn>
                                        <p:tgtEl>
                                          <p:spTgt spid="70"/>
                                        </p:tgtEl>
                                        <p:attrNameLst>
                                          <p:attrName>style.visibility</p:attrName>
                                        </p:attrNameLst>
                                      </p:cBhvr>
                                      <p:to>
                                        <p:strVal val="visible"/>
                                      </p:to>
                                    </p:set>
                                    <p:anim calcmode="lin" valueType="num">
                                      <p:cBhvr additive="base">
                                        <p:cTn id="35" dur="500" fill="hold"/>
                                        <p:tgtEl>
                                          <p:spTgt spid="70"/>
                                        </p:tgtEl>
                                        <p:attrNameLst>
                                          <p:attrName>ppt_x</p:attrName>
                                        </p:attrNameLst>
                                      </p:cBhvr>
                                      <p:tavLst>
                                        <p:tav tm="0">
                                          <p:val>
                                            <p:strVal val="#ppt_x"/>
                                          </p:val>
                                        </p:tav>
                                        <p:tav tm="100000">
                                          <p:val>
                                            <p:strVal val="#ppt_x"/>
                                          </p:val>
                                        </p:tav>
                                      </p:tavLst>
                                    </p:anim>
                                    <p:anim calcmode="lin" valueType="num">
                                      <p:cBhvr additive="base">
                                        <p:cTn id="36" dur="500" fill="hold"/>
                                        <p:tgtEl>
                                          <p:spTgt spid="7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 calcmode="lin" valueType="num">
                                      <p:cBhvr additive="base">
                                        <p:cTn id="39" dur="500" fill="hold"/>
                                        <p:tgtEl>
                                          <p:spTgt spid="69"/>
                                        </p:tgtEl>
                                        <p:attrNameLst>
                                          <p:attrName>ppt_x</p:attrName>
                                        </p:attrNameLst>
                                      </p:cBhvr>
                                      <p:tavLst>
                                        <p:tav tm="0">
                                          <p:val>
                                            <p:strVal val="#ppt_x"/>
                                          </p:val>
                                        </p:tav>
                                        <p:tav tm="100000">
                                          <p:val>
                                            <p:strVal val="#ppt_x"/>
                                          </p:val>
                                        </p:tav>
                                      </p:tavLst>
                                    </p:anim>
                                    <p:anim calcmode="lin" valueType="num">
                                      <p:cBhvr additive="base">
                                        <p:cTn id="40" dur="500" fill="hold"/>
                                        <p:tgtEl>
                                          <p:spTgt spid="6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 calcmode="lin" valueType="num">
                                      <p:cBhvr additive="base">
                                        <p:cTn id="43" dur="500" fill="hold"/>
                                        <p:tgtEl>
                                          <p:spTgt spid="71"/>
                                        </p:tgtEl>
                                        <p:attrNameLst>
                                          <p:attrName>ppt_x</p:attrName>
                                        </p:attrNameLst>
                                      </p:cBhvr>
                                      <p:tavLst>
                                        <p:tav tm="0">
                                          <p:val>
                                            <p:strVal val="#ppt_x"/>
                                          </p:val>
                                        </p:tav>
                                        <p:tav tm="100000">
                                          <p:val>
                                            <p:strVal val="#ppt_x"/>
                                          </p:val>
                                        </p:tav>
                                      </p:tavLst>
                                    </p:anim>
                                    <p:anim calcmode="lin" valueType="num">
                                      <p:cBhvr additive="base">
                                        <p:cTn id="44" dur="500" fill="hold"/>
                                        <p:tgtEl>
                                          <p:spTgt spid="7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ppt_x"/>
                                          </p:val>
                                        </p:tav>
                                        <p:tav tm="100000">
                                          <p:val>
                                            <p:strVal val="#ppt_x"/>
                                          </p:val>
                                        </p:tav>
                                      </p:tavLst>
                                    </p:anim>
                                    <p:anim calcmode="lin" valueType="num">
                                      <p:cBhvr additive="base">
                                        <p:cTn id="48" dur="500" fill="hold"/>
                                        <p:tgtEl>
                                          <p:spTgt spid="72"/>
                                        </p:tgtEl>
                                        <p:attrNameLst>
                                          <p:attrName>ppt_y</p:attrName>
                                        </p:attrNameLst>
                                      </p:cBhvr>
                                      <p:tavLst>
                                        <p:tav tm="0">
                                          <p:val>
                                            <p:strVal val="1+#ppt_h/2"/>
                                          </p:val>
                                        </p:tav>
                                        <p:tav tm="100000">
                                          <p:val>
                                            <p:strVal val="#ppt_y"/>
                                          </p:val>
                                        </p:tav>
                                      </p:tavLst>
                                    </p:anim>
                                  </p:childTnLst>
                                </p:cTn>
                              </p:par>
                            </p:childTnLst>
                          </p:cTn>
                        </p:par>
                        <p:par>
                          <p:cTn id="49" fill="hold">
                            <p:stCondLst>
                              <p:cond delay="3000"/>
                            </p:stCondLst>
                            <p:childTnLst>
                              <p:par>
                                <p:cTn id="50" presetID="2" presetClass="entr" presetSubtype="2"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 calcmode="lin" valueType="num">
                                      <p:cBhvr additive="base">
                                        <p:cTn id="52" dur="500" fill="hold"/>
                                        <p:tgtEl>
                                          <p:spTgt spid="57"/>
                                        </p:tgtEl>
                                        <p:attrNameLst>
                                          <p:attrName>ppt_x</p:attrName>
                                        </p:attrNameLst>
                                      </p:cBhvr>
                                      <p:tavLst>
                                        <p:tav tm="0">
                                          <p:val>
                                            <p:strVal val="1+#ppt_w/2"/>
                                          </p:val>
                                        </p:tav>
                                        <p:tav tm="100000">
                                          <p:val>
                                            <p:strVal val="#ppt_x"/>
                                          </p:val>
                                        </p:tav>
                                      </p:tavLst>
                                    </p:anim>
                                    <p:anim calcmode="lin" valueType="num">
                                      <p:cBhvr additive="base">
                                        <p:cTn id="53" dur="500" fill="hold"/>
                                        <p:tgtEl>
                                          <p:spTgt spid="57"/>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250"/>
                                  </p:stCondLst>
                                  <p:childTnLst>
                                    <p:set>
                                      <p:cBhvr>
                                        <p:cTn id="55" dur="1" fill="hold">
                                          <p:stCondLst>
                                            <p:cond delay="0"/>
                                          </p:stCondLst>
                                        </p:cTn>
                                        <p:tgtEl>
                                          <p:spTgt spid="60"/>
                                        </p:tgtEl>
                                        <p:attrNameLst>
                                          <p:attrName>style.visibility</p:attrName>
                                        </p:attrNameLst>
                                      </p:cBhvr>
                                      <p:to>
                                        <p:strVal val="visible"/>
                                      </p:to>
                                    </p:set>
                                    <p:anim calcmode="lin" valueType="num">
                                      <p:cBhvr additive="base">
                                        <p:cTn id="56" dur="500" fill="hold"/>
                                        <p:tgtEl>
                                          <p:spTgt spid="60"/>
                                        </p:tgtEl>
                                        <p:attrNameLst>
                                          <p:attrName>ppt_x</p:attrName>
                                        </p:attrNameLst>
                                      </p:cBhvr>
                                      <p:tavLst>
                                        <p:tav tm="0">
                                          <p:val>
                                            <p:strVal val="1+#ppt_w/2"/>
                                          </p:val>
                                        </p:tav>
                                        <p:tav tm="100000">
                                          <p:val>
                                            <p:strVal val="#ppt_x"/>
                                          </p:val>
                                        </p:tav>
                                      </p:tavLst>
                                    </p:anim>
                                    <p:anim calcmode="lin" valueType="num">
                                      <p:cBhvr additive="base">
                                        <p:cTn id="57" dur="500" fill="hold"/>
                                        <p:tgtEl>
                                          <p:spTgt spid="60"/>
                                        </p:tgtEl>
                                        <p:attrNameLst>
                                          <p:attrName>ppt_y</p:attrName>
                                        </p:attrNameLst>
                                      </p:cBhvr>
                                      <p:tavLst>
                                        <p:tav tm="0">
                                          <p:val>
                                            <p:strVal val="#ppt_y"/>
                                          </p:val>
                                        </p:tav>
                                        <p:tav tm="100000">
                                          <p:val>
                                            <p:strVal val="#ppt_y"/>
                                          </p:val>
                                        </p:tav>
                                      </p:tavLst>
                                    </p:anim>
                                  </p:childTnLst>
                                </p:cTn>
                              </p:par>
                              <p:par>
                                <p:cTn id="58" presetID="2" presetClass="entr" presetSubtype="2" fill="hold" nodeType="withEffect">
                                  <p:stCondLst>
                                    <p:cond delay="500"/>
                                  </p:stCondLst>
                                  <p:childTnLst>
                                    <p:set>
                                      <p:cBhvr>
                                        <p:cTn id="59" dur="1" fill="hold">
                                          <p:stCondLst>
                                            <p:cond delay="0"/>
                                          </p:stCondLst>
                                        </p:cTn>
                                        <p:tgtEl>
                                          <p:spTgt spid="63"/>
                                        </p:tgtEl>
                                        <p:attrNameLst>
                                          <p:attrName>style.visibility</p:attrName>
                                        </p:attrNameLst>
                                      </p:cBhvr>
                                      <p:to>
                                        <p:strVal val="visible"/>
                                      </p:to>
                                    </p:set>
                                    <p:anim calcmode="lin" valueType="num">
                                      <p:cBhvr additive="base">
                                        <p:cTn id="60" dur="500" fill="hold"/>
                                        <p:tgtEl>
                                          <p:spTgt spid="63"/>
                                        </p:tgtEl>
                                        <p:attrNameLst>
                                          <p:attrName>ppt_x</p:attrName>
                                        </p:attrNameLst>
                                      </p:cBhvr>
                                      <p:tavLst>
                                        <p:tav tm="0">
                                          <p:val>
                                            <p:strVal val="1+#ppt_w/2"/>
                                          </p:val>
                                        </p:tav>
                                        <p:tav tm="100000">
                                          <p:val>
                                            <p:strVal val="#ppt_x"/>
                                          </p:val>
                                        </p:tav>
                                      </p:tavLst>
                                    </p:anim>
                                    <p:anim calcmode="lin" valueType="num">
                                      <p:cBhvr additive="base">
                                        <p:cTn id="61" dur="500" fill="hold"/>
                                        <p:tgtEl>
                                          <p:spTgt spid="63"/>
                                        </p:tgtEl>
                                        <p:attrNameLst>
                                          <p:attrName>ppt_y</p:attrName>
                                        </p:attrNameLst>
                                      </p:cBhvr>
                                      <p:tavLst>
                                        <p:tav tm="0">
                                          <p:val>
                                            <p:strVal val="#ppt_y"/>
                                          </p:val>
                                        </p:tav>
                                        <p:tav tm="100000">
                                          <p:val>
                                            <p:strVal val="#ppt_y"/>
                                          </p:val>
                                        </p:tav>
                                      </p:tavLst>
                                    </p:anim>
                                  </p:childTnLst>
                                </p:cTn>
                              </p:par>
                              <p:par>
                                <p:cTn id="62" presetID="2" presetClass="entr" presetSubtype="2" fill="hold" nodeType="withEffect">
                                  <p:stCondLst>
                                    <p:cond delay="750"/>
                                  </p:stCondLst>
                                  <p:childTnLst>
                                    <p:set>
                                      <p:cBhvr>
                                        <p:cTn id="63" dur="1" fill="hold">
                                          <p:stCondLst>
                                            <p:cond delay="0"/>
                                          </p:stCondLst>
                                        </p:cTn>
                                        <p:tgtEl>
                                          <p:spTgt spid="66"/>
                                        </p:tgtEl>
                                        <p:attrNameLst>
                                          <p:attrName>style.visibility</p:attrName>
                                        </p:attrNameLst>
                                      </p:cBhvr>
                                      <p:to>
                                        <p:strVal val="visible"/>
                                      </p:to>
                                    </p:set>
                                    <p:anim calcmode="lin" valueType="num">
                                      <p:cBhvr additive="base">
                                        <p:cTn id="64" dur="500" fill="hold"/>
                                        <p:tgtEl>
                                          <p:spTgt spid="66"/>
                                        </p:tgtEl>
                                        <p:attrNameLst>
                                          <p:attrName>ppt_x</p:attrName>
                                        </p:attrNameLst>
                                      </p:cBhvr>
                                      <p:tavLst>
                                        <p:tav tm="0">
                                          <p:val>
                                            <p:strVal val="1+#ppt_w/2"/>
                                          </p:val>
                                        </p:tav>
                                        <p:tav tm="100000">
                                          <p:val>
                                            <p:strVal val="#ppt_x"/>
                                          </p:val>
                                        </p:tav>
                                      </p:tavLst>
                                    </p:anim>
                                    <p:anim calcmode="lin" valueType="num">
                                      <p:cBhvr additive="base">
                                        <p:cTn id="65"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9" grpId="0" bldLvl="0" animBg="1"/>
      <p:bldP spid="70" grpId="0" bldLvl="0" animBg="1"/>
      <p:bldP spid="71" grpId="0" bldLvl="0" animBg="1"/>
      <p:bldP spid="7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endParaRPr lang="zh-CN" altLang="en-US" sz="1200" dirty="0">
                <a:solidFill>
                  <a:schemeClr val="tx2">
                    <a:lumMod val="10000"/>
                    <a:lumOff val="90000"/>
                  </a:schemeClr>
                </a:solidFill>
                <a:latin typeface="+mn-lt"/>
                <a:ea typeface="+mn-ea"/>
                <a:cs typeface="+mn-ea"/>
                <a:sym typeface="+mn-lt"/>
              </a:endParaRP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sp>
        <p:nvSpPr>
          <p:cNvPr id="76" name="椭圆 75"/>
          <p:cNvSpPr/>
          <p:nvPr/>
        </p:nvSpPr>
        <p:spPr>
          <a:xfrm>
            <a:off x="653141" y="1970012"/>
            <a:ext cx="805218" cy="805218"/>
          </a:xfrm>
          <a:prstGeom prst="ellipse">
            <a:avLst/>
          </a:prstGeom>
          <a:solidFill>
            <a:srgbClr val="328FC1">
              <a:alpha val="6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solidFill>
                  <a:schemeClr val="bg1"/>
                </a:solidFill>
                <a:cs typeface="+mn-ea"/>
                <a:sym typeface="+mn-lt"/>
              </a:rPr>
              <a:t>TEXT</a:t>
            </a:r>
            <a:endParaRPr lang="zh-CN" altLang="en-US" sz="1600" dirty="0">
              <a:solidFill>
                <a:schemeClr val="bg1"/>
              </a:solidFill>
              <a:cs typeface="+mn-ea"/>
              <a:sym typeface="+mn-lt"/>
            </a:endParaRPr>
          </a:p>
        </p:txBody>
      </p:sp>
      <p:cxnSp>
        <p:nvCxnSpPr>
          <p:cNvPr id="77" name="直接连接符 76"/>
          <p:cNvCxnSpPr>
            <a:stCxn id="76" idx="6"/>
          </p:cNvCxnSpPr>
          <p:nvPr/>
        </p:nvCxnSpPr>
        <p:spPr>
          <a:xfrm>
            <a:off x="1458359" y="2372621"/>
            <a:ext cx="468781" cy="0"/>
          </a:xfrm>
          <a:prstGeom prst="line">
            <a:avLst/>
          </a:prstGeom>
          <a:ln>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a:off x="653141" y="3289786"/>
            <a:ext cx="805218" cy="805218"/>
          </a:xfrm>
          <a:prstGeom prst="ellipse">
            <a:avLst/>
          </a:prstGeom>
          <a:solidFill>
            <a:srgbClr val="00AEEF">
              <a:alpha val="3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solidFill>
                  <a:schemeClr val="bg1"/>
                </a:solidFill>
                <a:cs typeface="+mn-ea"/>
                <a:sym typeface="+mn-lt"/>
              </a:rPr>
              <a:t>TEXT</a:t>
            </a:r>
            <a:endParaRPr lang="zh-CN" altLang="en-US" sz="1600" dirty="0">
              <a:solidFill>
                <a:schemeClr val="bg1"/>
              </a:solidFill>
              <a:cs typeface="+mn-ea"/>
              <a:sym typeface="+mn-lt"/>
            </a:endParaRPr>
          </a:p>
        </p:txBody>
      </p:sp>
      <p:cxnSp>
        <p:nvCxnSpPr>
          <p:cNvPr id="79" name="直接连接符 78"/>
          <p:cNvCxnSpPr>
            <a:stCxn id="78" idx="6"/>
          </p:cNvCxnSpPr>
          <p:nvPr/>
        </p:nvCxnSpPr>
        <p:spPr>
          <a:xfrm>
            <a:off x="1458359" y="3692395"/>
            <a:ext cx="468781" cy="0"/>
          </a:xfrm>
          <a:prstGeom prst="line">
            <a:avLst/>
          </a:prstGeom>
          <a:ln>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653141" y="4754292"/>
            <a:ext cx="805218" cy="805218"/>
          </a:xfrm>
          <a:prstGeom prst="ellipse">
            <a:avLst/>
          </a:prstGeom>
          <a:solidFill>
            <a:srgbClr val="328FC1">
              <a:alpha val="6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solidFill>
                  <a:schemeClr val="bg1"/>
                </a:solidFill>
                <a:cs typeface="+mn-ea"/>
                <a:sym typeface="+mn-lt"/>
              </a:rPr>
              <a:t>TEXT</a:t>
            </a:r>
            <a:endParaRPr lang="zh-CN" altLang="en-US" sz="1600" dirty="0">
              <a:solidFill>
                <a:schemeClr val="bg1"/>
              </a:solidFill>
              <a:cs typeface="+mn-ea"/>
              <a:sym typeface="+mn-lt"/>
            </a:endParaRPr>
          </a:p>
        </p:txBody>
      </p:sp>
      <p:cxnSp>
        <p:nvCxnSpPr>
          <p:cNvPr id="81" name="直接连接符 80"/>
          <p:cNvCxnSpPr>
            <a:stCxn id="80" idx="6"/>
          </p:cNvCxnSpPr>
          <p:nvPr/>
        </p:nvCxnSpPr>
        <p:spPr>
          <a:xfrm>
            <a:off x="1458359" y="5156901"/>
            <a:ext cx="468781" cy="0"/>
          </a:xfrm>
          <a:prstGeom prst="line">
            <a:avLst/>
          </a:prstGeom>
          <a:ln>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6071458" y="1970012"/>
            <a:ext cx="805218" cy="805218"/>
          </a:xfrm>
          <a:prstGeom prst="ellipse">
            <a:avLst/>
          </a:prstGeom>
          <a:solidFill>
            <a:srgbClr val="00AEEF">
              <a:alpha val="3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solidFill>
                  <a:schemeClr val="bg1"/>
                </a:solidFill>
                <a:cs typeface="+mn-ea"/>
                <a:sym typeface="+mn-lt"/>
              </a:rPr>
              <a:t>TEXT</a:t>
            </a:r>
            <a:endParaRPr lang="zh-CN" altLang="en-US" sz="1600" dirty="0">
              <a:solidFill>
                <a:schemeClr val="bg1"/>
              </a:solidFill>
              <a:cs typeface="+mn-ea"/>
              <a:sym typeface="+mn-lt"/>
            </a:endParaRPr>
          </a:p>
        </p:txBody>
      </p:sp>
      <p:cxnSp>
        <p:nvCxnSpPr>
          <p:cNvPr id="83" name="直接连接符 82"/>
          <p:cNvCxnSpPr>
            <a:stCxn id="82" idx="6"/>
          </p:cNvCxnSpPr>
          <p:nvPr/>
        </p:nvCxnSpPr>
        <p:spPr>
          <a:xfrm>
            <a:off x="6876676" y="2372621"/>
            <a:ext cx="468781" cy="0"/>
          </a:xfrm>
          <a:prstGeom prst="line">
            <a:avLst/>
          </a:prstGeom>
          <a:ln>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6071458" y="3289786"/>
            <a:ext cx="805218" cy="805218"/>
          </a:xfrm>
          <a:prstGeom prst="ellipse">
            <a:avLst/>
          </a:prstGeom>
          <a:solidFill>
            <a:srgbClr val="328FC1">
              <a:alpha val="6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solidFill>
                  <a:schemeClr val="bg1"/>
                </a:solidFill>
                <a:cs typeface="+mn-ea"/>
                <a:sym typeface="+mn-lt"/>
              </a:rPr>
              <a:t>TEXT</a:t>
            </a:r>
            <a:endParaRPr lang="zh-CN" altLang="en-US" sz="1600" dirty="0">
              <a:solidFill>
                <a:schemeClr val="bg1"/>
              </a:solidFill>
              <a:cs typeface="+mn-ea"/>
              <a:sym typeface="+mn-lt"/>
            </a:endParaRPr>
          </a:p>
        </p:txBody>
      </p:sp>
      <p:cxnSp>
        <p:nvCxnSpPr>
          <p:cNvPr id="85" name="直接连接符 84"/>
          <p:cNvCxnSpPr>
            <a:stCxn id="84" idx="6"/>
          </p:cNvCxnSpPr>
          <p:nvPr/>
        </p:nvCxnSpPr>
        <p:spPr>
          <a:xfrm>
            <a:off x="6876676" y="3692395"/>
            <a:ext cx="468781" cy="0"/>
          </a:xfrm>
          <a:prstGeom prst="line">
            <a:avLst/>
          </a:prstGeom>
          <a:ln>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6071458" y="4754292"/>
            <a:ext cx="805218" cy="805218"/>
          </a:xfrm>
          <a:prstGeom prst="ellipse">
            <a:avLst/>
          </a:prstGeom>
          <a:solidFill>
            <a:srgbClr val="00AEEF">
              <a:alpha val="3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solidFill>
                  <a:schemeClr val="bg1"/>
                </a:solidFill>
                <a:cs typeface="+mn-ea"/>
                <a:sym typeface="+mn-lt"/>
              </a:rPr>
              <a:t>TEXT</a:t>
            </a:r>
            <a:endParaRPr lang="zh-CN" altLang="en-US" sz="1600" dirty="0">
              <a:solidFill>
                <a:schemeClr val="bg1"/>
              </a:solidFill>
              <a:cs typeface="+mn-ea"/>
              <a:sym typeface="+mn-lt"/>
            </a:endParaRPr>
          </a:p>
        </p:txBody>
      </p:sp>
      <p:cxnSp>
        <p:nvCxnSpPr>
          <p:cNvPr id="87" name="直接连接符 86"/>
          <p:cNvCxnSpPr>
            <a:stCxn id="86" idx="6"/>
          </p:cNvCxnSpPr>
          <p:nvPr/>
        </p:nvCxnSpPr>
        <p:spPr>
          <a:xfrm>
            <a:off x="6876676" y="5156901"/>
            <a:ext cx="468781" cy="0"/>
          </a:xfrm>
          <a:prstGeom prst="line">
            <a:avLst/>
          </a:prstGeom>
          <a:ln>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2026142" y="2025621"/>
            <a:ext cx="3551959" cy="906286"/>
            <a:chOff x="2136461" y="1993722"/>
            <a:chExt cx="3551959" cy="906286"/>
          </a:xfrm>
        </p:grpSpPr>
        <p:sp>
          <p:nvSpPr>
            <p:cNvPr id="89" name="文本框 88"/>
            <p:cNvSpPr txBox="1"/>
            <p:nvPr/>
          </p:nvSpPr>
          <p:spPr>
            <a:xfrm>
              <a:off x="2136462" y="2282788"/>
              <a:ext cx="3551958" cy="617220"/>
            </a:xfrm>
            <a:prstGeom prst="rect">
              <a:avLst/>
            </a:prstGeom>
            <a:noFill/>
          </p:spPr>
          <p:txBody>
            <a:bodyPr wrap="square" rtlCol="0">
              <a:spAutoFit/>
            </a:bodyPr>
            <a:lstStyle/>
            <a:p>
              <a:pPr>
                <a:lnSpc>
                  <a:spcPct val="150000"/>
                </a:lnSpc>
                <a:spcAft>
                  <a:spcPts val="600"/>
                </a:spcAft>
                <a:buClr>
                  <a:schemeClr val="accent1"/>
                </a:buClr>
              </a:pPr>
              <a:r>
                <a:rPr lang="zh-CN" altLang="en-US" sz="1200" dirty="0">
                  <a:solidFill>
                    <a:schemeClr val="bg1"/>
                  </a:solidFill>
                  <a:cs typeface="+mn-ea"/>
                  <a:sym typeface="+mn-lt"/>
                </a:rPr>
                <a:t>为客户提供有效服务，是我们工作的方向和价值评价的标尺，成就客户就是成就我们自己</a:t>
              </a:r>
            </a:p>
          </p:txBody>
        </p:sp>
        <p:sp>
          <p:nvSpPr>
            <p:cNvPr id="90" name="文本框 89"/>
            <p:cNvSpPr txBox="1"/>
            <p:nvPr/>
          </p:nvSpPr>
          <p:spPr>
            <a:xfrm>
              <a:off x="2136461" y="1993722"/>
              <a:ext cx="3551959" cy="338554"/>
            </a:xfrm>
            <a:prstGeom prst="rect">
              <a:avLst/>
            </a:prstGeom>
            <a:noFill/>
          </p:spPr>
          <p:txBody>
            <a:bodyPr wrap="square" rtlCol="0">
              <a:spAutoFit/>
            </a:bodyPr>
            <a:lstStyle/>
            <a:p>
              <a:r>
                <a:rPr lang="en-US" altLang="zh-CN" sz="1600" dirty="0">
                  <a:solidFill>
                    <a:schemeClr val="bg1"/>
                  </a:solidFill>
                  <a:cs typeface="+mn-ea"/>
                  <a:sym typeface="+mn-lt"/>
                </a:rPr>
                <a:t>SUBTITLE HERE</a:t>
              </a:r>
              <a:endParaRPr lang="zh-CN" altLang="en-US" sz="1400" dirty="0">
                <a:solidFill>
                  <a:schemeClr val="bg1"/>
                </a:solidFill>
                <a:cs typeface="+mn-ea"/>
                <a:sym typeface="+mn-lt"/>
              </a:endParaRPr>
            </a:p>
          </p:txBody>
        </p:sp>
      </p:grpSp>
      <p:grpSp>
        <p:nvGrpSpPr>
          <p:cNvPr id="91" name="组合 90"/>
          <p:cNvGrpSpPr/>
          <p:nvPr/>
        </p:nvGrpSpPr>
        <p:grpSpPr>
          <a:xfrm>
            <a:off x="2026142" y="3411754"/>
            <a:ext cx="3551959" cy="906286"/>
            <a:chOff x="2136461" y="1993722"/>
            <a:chExt cx="3551959" cy="906286"/>
          </a:xfrm>
        </p:grpSpPr>
        <p:sp>
          <p:nvSpPr>
            <p:cNvPr id="92" name="文本框 91"/>
            <p:cNvSpPr txBox="1"/>
            <p:nvPr/>
          </p:nvSpPr>
          <p:spPr>
            <a:xfrm>
              <a:off x="2136462" y="2282788"/>
              <a:ext cx="3551958" cy="617220"/>
            </a:xfrm>
            <a:prstGeom prst="rect">
              <a:avLst/>
            </a:prstGeom>
            <a:noFill/>
          </p:spPr>
          <p:txBody>
            <a:bodyPr wrap="square" rtlCol="0">
              <a:spAutoFit/>
            </a:bodyPr>
            <a:lstStyle/>
            <a:p>
              <a:pPr>
                <a:lnSpc>
                  <a:spcPct val="150000"/>
                </a:lnSpc>
                <a:spcAft>
                  <a:spcPts val="600"/>
                </a:spcAft>
                <a:buClr>
                  <a:schemeClr val="accent1"/>
                </a:buClr>
              </a:pPr>
              <a:r>
                <a:rPr lang="zh-CN" altLang="en-US" sz="1200" dirty="0">
                  <a:solidFill>
                    <a:schemeClr val="bg1"/>
                  </a:solidFill>
                  <a:cs typeface="+mn-ea"/>
                  <a:sym typeface="+mn-lt"/>
                </a:rPr>
                <a:t>为客户提供有效服务，是我们工作的方向和价值评价的标尺，成就客户就是成就我们自己</a:t>
              </a:r>
            </a:p>
          </p:txBody>
        </p:sp>
        <p:sp>
          <p:nvSpPr>
            <p:cNvPr id="93" name="文本框 92"/>
            <p:cNvSpPr txBox="1"/>
            <p:nvPr/>
          </p:nvSpPr>
          <p:spPr>
            <a:xfrm>
              <a:off x="2136461" y="1993722"/>
              <a:ext cx="3551959" cy="338554"/>
            </a:xfrm>
            <a:prstGeom prst="rect">
              <a:avLst/>
            </a:prstGeom>
            <a:noFill/>
          </p:spPr>
          <p:txBody>
            <a:bodyPr wrap="square" rtlCol="0">
              <a:spAutoFit/>
            </a:bodyPr>
            <a:lstStyle/>
            <a:p>
              <a:r>
                <a:rPr lang="en-US" altLang="zh-CN" sz="1600" dirty="0">
                  <a:solidFill>
                    <a:schemeClr val="bg1"/>
                  </a:solidFill>
                  <a:cs typeface="+mn-ea"/>
                  <a:sym typeface="+mn-lt"/>
                </a:rPr>
                <a:t>SUBTITLE HERE</a:t>
              </a:r>
              <a:endParaRPr lang="zh-CN" altLang="en-US" sz="1400" dirty="0">
                <a:solidFill>
                  <a:schemeClr val="bg1"/>
                </a:solidFill>
                <a:cs typeface="+mn-ea"/>
                <a:sym typeface="+mn-lt"/>
              </a:endParaRPr>
            </a:p>
          </p:txBody>
        </p:sp>
      </p:grpSp>
      <p:grpSp>
        <p:nvGrpSpPr>
          <p:cNvPr id="94" name="组合 93"/>
          <p:cNvGrpSpPr/>
          <p:nvPr/>
        </p:nvGrpSpPr>
        <p:grpSpPr>
          <a:xfrm>
            <a:off x="2026142" y="4797887"/>
            <a:ext cx="3551959" cy="906286"/>
            <a:chOff x="2136461" y="1993722"/>
            <a:chExt cx="3551959" cy="906286"/>
          </a:xfrm>
        </p:grpSpPr>
        <p:sp>
          <p:nvSpPr>
            <p:cNvPr id="95" name="文本框 94"/>
            <p:cNvSpPr txBox="1"/>
            <p:nvPr/>
          </p:nvSpPr>
          <p:spPr>
            <a:xfrm>
              <a:off x="2136462" y="2282788"/>
              <a:ext cx="3551958" cy="617220"/>
            </a:xfrm>
            <a:prstGeom prst="rect">
              <a:avLst/>
            </a:prstGeom>
            <a:noFill/>
          </p:spPr>
          <p:txBody>
            <a:bodyPr wrap="square" rtlCol="0">
              <a:spAutoFit/>
            </a:bodyPr>
            <a:lstStyle/>
            <a:p>
              <a:pPr>
                <a:lnSpc>
                  <a:spcPct val="150000"/>
                </a:lnSpc>
                <a:spcAft>
                  <a:spcPts val="600"/>
                </a:spcAft>
                <a:buClr>
                  <a:schemeClr val="accent1"/>
                </a:buClr>
              </a:pPr>
              <a:r>
                <a:rPr lang="zh-CN" altLang="en-US" sz="1200" dirty="0">
                  <a:solidFill>
                    <a:schemeClr val="bg1"/>
                  </a:solidFill>
                  <a:cs typeface="+mn-ea"/>
                  <a:sym typeface="+mn-lt"/>
                </a:rPr>
                <a:t>为客户提供有效服务，是我们工作的方向和价值评价的标尺，成就客户就是成就我们自己</a:t>
              </a:r>
            </a:p>
          </p:txBody>
        </p:sp>
        <p:sp>
          <p:nvSpPr>
            <p:cNvPr id="96" name="文本框 95"/>
            <p:cNvSpPr txBox="1"/>
            <p:nvPr/>
          </p:nvSpPr>
          <p:spPr>
            <a:xfrm>
              <a:off x="2136461" y="1993722"/>
              <a:ext cx="3551959" cy="338554"/>
            </a:xfrm>
            <a:prstGeom prst="rect">
              <a:avLst/>
            </a:prstGeom>
            <a:noFill/>
          </p:spPr>
          <p:txBody>
            <a:bodyPr wrap="square" rtlCol="0">
              <a:spAutoFit/>
            </a:bodyPr>
            <a:lstStyle/>
            <a:p>
              <a:r>
                <a:rPr lang="en-US" altLang="zh-CN" sz="1600" dirty="0">
                  <a:solidFill>
                    <a:schemeClr val="bg1"/>
                  </a:solidFill>
                  <a:cs typeface="+mn-ea"/>
                  <a:sym typeface="+mn-lt"/>
                </a:rPr>
                <a:t>SUBTITLE HERE</a:t>
              </a:r>
              <a:endParaRPr lang="zh-CN" altLang="en-US" sz="1400" dirty="0">
                <a:solidFill>
                  <a:schemeClr val="bg1"/>
                </a:solidFill>
                <a:cs typeface="+mn-ea"/>
                <a:sym typeface="+mn-lt"/>
              </a:endParaRPr>
            </a:p>
          </p:txBody>
        </p:sp>
      </p:grpSp>
      <p:grpSp>
        <p:nvGrpSpPr>
          <p:cNvPr id="97" name="组合 96"/>
          <p:cNvGrpSpPr/>
          <p:nvPr/>
        </p:nvGrpSpPr>
        <p:grpSpPr>
          <a:xfrm>
            <a:off x="7469035" y="1993722"/>
            <a:ext cx="3551959" cy="906286"/>
            <a:chOff x="2136461" y="1993722"/>
            <a:chExt cx="3551959" cy="906286"/>
          </a:xfrm>
        </p:grpSpPr>
        <p:sp>
          <p:nvSpPr>
            <p:cNvPr id="98" name="文本框 97"/>
            <p:cNvSpPr txBox="1"/>
            <p:nvPr/>
          </p:nvSpPr>
          <p:spPr>
            <a:xfrm>
              <a:off x="2136462" y="2282788"/>
              <a:ext cx="3551958" cy="617220"/>
            </a:xfrm>
            <a:prstGeom prst="rect">
              <a:avLst/>
            </a:prstGeom>
            <a:noFill/>
          </p:spPr>
          <p:txBody>
            <a:bodyPr wrap="square" rtlCol="0">
              <a:spAutoFit/>
            </a:bodyPr>
            <a:lstStyle/>
            <a:p>
              <a:pPr>
                <a:lnSpc>
                  <a:spcPct val="150000"/>
                </a:lnSpc>
                <a:spcAft>
                  <a:spcPts val="600"/>
                </a:spcAft>
                <a:buClr>
                  <a:schemeClr val="accent1"/>
                </a:buClr>
              </a:pPr>
              <a:r>
                <a:rPr lang="zh-CN" altLang="en-US" sz="1200" dirty="0">
                  <a:solidFill>
                    <a:schemeClr val="bg1"/>
                  </a:solidFill>
                  <a:cs typeface="+mn-ea"/>
                  <a:sym typeface="+mn-lt"/>
                </a:rPr>
                <a:t>为客户提供有效服务，是我们工作的方向和价值评价的标尺，成就客户就是成就我们自己</a:t>
              </a:r>
            </a:p>
          </p:txBody>
        </p:sp>
        <p:sp>
          <p:nvSpPr>
            <p:cNvPr id="99" name="文本框 98"/>
            <p:cNvSpPr txBox="1"/>
            <p:nvPr/>
          </p:nvSpPr>
          <p:spPr>
            <a:xfrm>
              <a:off x="2136461" y="1993722"/>
              <a:ext cx="3551959" cy="338554"/>
            </a:xfrm>
            <a:prstGeom prst="rect">
              <a:avLst/>
            </a:prstGeom>
            <a:noFill/>
          </p:spPr>
          <p:txBody>
            <a:bodyPr wrap="square" rtlCol="0">
              <a:spAutoFit/>
            </a:bodyPr>
            <a:lstStyle/>
            <a:p>
              <a:r>
                <a:rPr lang="en-US" altLang="zh-CN" sz="1600" dirty="0">
                  <a:solidFill>
                    <a:schemeClr val="bg1"/>
                  </a:solidFill>
                  <a:cs typeface="+mn-ea"/>
                  <a:sym typeface="+mn-lt"/>
                </a:rPr>
                <a:t>SUBTITLE HERE</a:t>
              </a:r>
              <a:endParaRPr lang="zh-CN" altLang="en-US" sz="1400" dirty="0">
                <a:solidFill>
                  <a:schemeClr val="bg1"/>
                </a:solidFill>
                <a:cs typeface="+mn-ea"/>
                <a:sym typeface="+mn-lt"/>
              </a:endParaRPr>
            </a:p>
          </p:txBody>
        </p:sp>
      </p:grpSp>
      <p:grpSp>
        <p:nvGrpSpPr>
          <p:cNvPr id="100" name="组合 99"/>
          <p:cNvGrpSpPr/>
          <p:nvPr/>
        </p:nvGrpSpPr>
        <p:grpSpPr>
          <a:xfrm>
            <a:off x="7469035" y="3379855"/>
            <a:ext cx="3551959" cy="906286"/>
            <a:chOff x="2136461" y="1993722"/>
            <a:chExt cx="3551959" cy="906286"/>
          </a:xfrm>
        </p:grpSpPr>
        <p:sp>
          <p:nvSpPr>
            <p:cNvPr id="101" name="文本框 100"/>
            <p:cNvSpPr txBox="1"/>
            <p:nvPr/>
          </p:nvSpPr>
          <p:spPr>
            <a:xfrm>
              <a:off x="2136462" y="2282788"/>
              <a:ext cx="3551958" cy="617220"/>
            </a:xfrm>
            <a:prstGeom prst="rect">
              <a:avLst/>
            </a:prstGeom>
            <a:noFill/>
          </p:spPr>
          <p:txBody>
            <a:bodyPr wrap="square" rtlCol="0">
              <a:spAutoFit/>
            </a:bodyPr>
            <a:lstStyle/>
            <a:p>
              <a:pPr>
                <a:lnSpc>
                  <a:spcPct val="150000"/>
                </a:lnSpc>
                <a:spcAft>
                  <a:spcPts val="600"/>
                </a:spcAft>
                <a:buClr>
                  <a:schemeClr val="accent1"/>
                </a:buClr>
              </a:pPr>
              <a:r>
                <a:rPr lang="zh-CN" altLang="en-US" sz="1200" dirty="0">
                  <a:solidFill>
                    <a:schemeClr val="bg1"/>
                  </a:solidFill>
                  <a:cs typeface="+mn-ea"/>
                  <a:sym typeface="+mn-lt"/>
                </a:rPr>
                <a:t>为客户提供有效服务，是我们工作的方向和价值评价的标尺，成就客户就是成就我们自己</a:t>
              </a:r>
            </a:p>
          </p:txBody>
        </p:sp>
        <p:sp>
          <p:nvSpPr>
            <p:cNvPr id="102" name="文本框 101"/>
            <p:cNvSpPr txBox="1"/>
            <p:nvPr/>
          </p:nvSpPr>
          <p:spPr>
            <a:xfrm>
              <a:off x="2136461" y="1993722"/>
              <a:ext cx="3551959" cy="338554"/>
            </a:xfrm>
            <a:prstGeom prst="rect">
              <a:avLst/>
            </a:prstGeom>
            <a:noFill/>
          </p:spPr>
          <p:txBody>
            <a:bodyPr wrap="square" rtlCol="0">
              <a:spAutoFit/>
            </a:bodyPr>
            <a:lstStyle/>
            <a:p>
              <a:r>
                <a:rPr lang="en-US" altLang="zh-CN" sz="1600" dirty="0">
                  <a:solidFill>
                    <a:schemeClr val="bg1"/>
                  </a:solidFill>
                  <a:cs typeface="+mn-ea"/>
                  <a:sym typeface="+mn-lt"/>
                </a:rPr>
                <a:t>SUBTITLE HERE</a:t>
              </a:r>
              <a:endParaRPr lang="zh-CN" altLang="en-US" sz="1400" dirty="0">
                <a:solidFill>
                  <a:schemeClr val="bg1"/>
                </a:solidFill>
                <a:cs typeface="+mn-ea"/>
                <a:sym typeface="+mn-lt"/>
              </a:endParaRPr>
            </a:p>
          </p:txBody>
        </p:sp>
      </p:grpSp>
      <p:grpSp>
        <p:nvGrpSpPr>
          <p:cNvPr id="103" name="组合 102"/>
          <p:cNvGrpSpPr/>
          <p:nvPr/>
        </p:nvGrpSpPr>
        <p:grpSpPr>
          <a:xfrm>
            <a:off x="7469035" y="4765988"/>
            <a:ext cx="3551959" cy="906286"/>
            <a:chOff x="2136461" y="1993722"/>
            <a:chExt cx="3551959" cy="906286"/>
          </a:xfrm>
        </p:grpSpPr>
        <p:sp>
          <p:nvSpPr>
            <p:cNvPr id="104" name="文本框 103"/>
            <p:cNvSpPr txBox="1"/>
            <p:nvPr/>
          </p:nvSpPr>
          <p:spPr>
            <a:xfrm>
              <a:off x="2136462" y="2282788"/>
              <a:ext cx="3551958" cy="617220"/>
            </a:xfrm>
            <a:prstGeom prst="rect">
              <a:avLst/>
            </a:prstGeom>
            <a:noFill/>
          </p:spPr>
          <p:txBody>
            <a:bodyPr wrap="square" rtlCol="0">
              <a:spAutoFit/>
            </a:bodyPr>
            <a:lstStyle/>
            <a:p>
              <a:pPr>
                <a:lnSpc>
                  <a:spcPct val="150000"/>
                </a:lnSpc>
                <a:spcAft>
                  <a:spcPts val="600"/>
                </a:spcAft>
                <a:buClr>
                  <a:schemeClr val="accent1"/>
                </a:buClr>
              </a:pPr>
              <a:r>
                <a:rPr lang="zh-CN" altLang="en-US" sz="1200" dirty="0">
                  <a:solidFill>
                    <a:schemeClr val="bg1"/>
                  </a:solidFill>
                  <a:cs typeface="+mn-ea"/>
                  <a:sym typeface="+mn-lt"/>
                </a:rPr>
                <a:t>为客户提供有效服务，是我们工作的方向和价值评价的标尺，成就客户就是成就我们自己</a:t>
              </a:r>
            </a:p>
          </p:txBody>
        </p:sp>
        <p:sp>
          <p:nvSpPr>
            <p:cNvPr id="105" name="文本框 104"/>
            <p:cNvSpPr txBox="1"/>
            <p:nvPr/>
          </p:nvSpPr>
          <p:spPr>
            <a:xfrm>
              <a:off x="2136461" y="1993722"/>
              <a:ext cx="3551959" cy="338554"/>
            </a:xfrm>
            <a:prstGeom prst="rect">
              <a:avLst/>
            </a:prstGeom>
            <a:noFill/>
          </p:spPr>
          <p:txBody>
            <a:bodyPr wrap="square" rtlCol="0">
              <a:spAutoFit/>
            </a:bodyPr>
            <a:lstStyle/>
            <a:p>
              <a:r>
                <a:rPr lang="en-US" altLang="zh-CN" sz="1600" dirty="0">
                  <a:solidFill>
                    <a:schemeClr val="bg1"/>
                  </a:solidFill>
                  <a:cs typeface="+mn-ea"/>
                  <a:sym typeface="+mn-lt"/>
                </a:rPr>
                <a:t>SUBTITLE HERE</a:t>
              </a:r>
              <a:endParaRPr lang="zh-CN" altLang="en-US" sz="1400" dirty="0">
                <a:solidFill>
                  <a:schemeClr val="bg1"/>
                </a:solidFill>
                <a:cs typeface="+mn-ea"/>
                <a:sym typeface="+mn-lt"/>
              </a:endParaRPr>
            </a:p>
          </p:txBody>
        </p:sp>
      </p:gr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76"/>
                                        </p:tgtEl>
                                        <p:attrNameLst>
                                          <p:attrName>style.visibility</p:attrName>
                                        </p:attrNameLst>
                                      </p:cBhvr>
                                      <p:to>
                                        <p:strVal val="visible"/>
                                      </p:to>
                                    </p:set>
                                    <p:anim calcmode="lin" valueType="num">
                                      <p:cBhvr>
                                        <p:cTn id="14" dur="500" fill="hold"/>
                                        <p:tgtEl>
                                          <p:spTgt spid="76"/>
                                        </p:tgtEl>
                                        <p:attrNameLst>
                                          <p:attrName>ppt_w</p:attrName>
                                        </p:attrNameLst>
                                      </p:cBhvr>
                                      <p:tavLst>
                                        <p:tav tm="0">
                                          <p:val>
                                            <p:fltVal val="0"/>
                                          </p:val>
                                        </p:tav>
                                        <p:tav tm="100000">
                                          <p:val>
                                            <p:strVal val="#ppt_w"/>
                                          </p:val>
                                        </p:tav>
                                      </p:tavLst>
                                    </p:anim>
                                    <p:anim calcmode="lin" valueType="num">
                                      <p:cBhvr>
                                        <p:cTn id="15" dur="500" fill="hold"/>
                                        <p:tgtEl>
                                          <p:spTgt spid="76"/>
                                        </p:tgtEl>
                                        <p:attrNameLst>
                                          <p:attrName>ppt_h</p:attrName>
                                        </p:attrNameLst>
                                      </p:cBhvr>
                                      <p:tavLst>
                                        <p:tav tm="0">
                                          <p:val>
                                            <p:fltVal val="0"/>
                                          </p:val>
                                        </p:tav>
                                        <p:tav tm="100000">
                                          <p:val>
                                            <p:strVal val="#ppt_h"/>
                                          </p:val>
                                        </p:tav>
                                      </p:tavLst>
                                    </p:anim>
                                    <p:animEffect transition="in" filter="fade">
                                      <p:cBhvr>
                                        <p:cTn id="16" dur="500"/>
                                        <p:tgtEl>
                                          <p:spTgt spid="7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 calcmode="lin" valueType="num">
                                      <p:cBhvr>
                                        <p:cTn id="19" dur="500" fill="hold"/>
                                        <p:tgtEl>
                                          <p:spTgt spid="78"/>
                                        </p:tgtEl>
                                        <p:attrNameLst>
                                          <p:attrName>ppt_w</p:attrName>
                                        </p:attrNameLst>
                                      </p:cBhvr>
                                      <p:tavLst>
                                        <p:tav tm="0">
                                          <p:val>
                                            <p:fltVal val="0"/>
                                          </p:val>
                                        </p:tav>
                                        <p:tav tm="100000">
                                          <p:val>
                                            <p:strVal val="#ppt_w"/>
                                          </p:val>
                                        </p:tav>
                                      </p:tavLst>
                                    </p:anim>
                                    <p:anim calcmode="lin" valueType="num">
                                      <p:cBhvr>
                                        <p:cTn id="20" dur="500" fill="hold"/>
                                        <p:tgtEl>
                                          <p:spTgt spid="78"/>
                                        </p:tgtEl>
                                        <p:attrNameLst>
                                          <p:attrName>ppt_h</p:attrName>
                                        </p:attrNameLst>
                                      </p:cBhvr>
                                      <p:tavLst>
                                        <p:tav tm="0">
                                          <p:val>
                                            <p:fltVal val="0"/>
                                          </p:val>
                                        </p:tav>
                                        <p:tav tm="100000">
                                          <p:val>
                                            <p:strVal val="#ppt_h"/>
                                          </p:val>
                                        </p:tav>
                                      </p:tavLst>
                                    </p:anim>
                                    <p:animEffect transition="in" filter="fade">
                                      <p:cBhvr>
                                        <p:cTn id="21" dur="500"/>
                                        <p:tgtEl>
                                          <p:spTgt spid="7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80"/>
                                        </p:tgtEl>
                                        <p:attrNameLst>
                                          <p:attrName>style.visibility</p:attrName>
                                        </p:attrNameLst>
                                      </p:cBhvr>
                                      <p:to>
                                        <p:strVal val="visible"/>
                                      </p:to>
                                    </p:set>
                                    <p:anim calcmode="lin" valueType="num">
                                      <p:cBhvr>
                                        <p:cTn id="24" dur="500" fill="hold"/>
                                        <p:tgtEl>
                                          <p:spTgt spid="80"/>
                                        </p:tgtEl>
                                        <p:attrNameLst>
                                          <p:attrName>ppt_w</p:attrName>
                                        </p:attrNameLst>
                                      </p:cBhvr>
                                      <p:tavLst>
                                        <p:tav tm="0">
                                          <p:val>
                                            <p:fltVal val="0"/>
                                          </p:val>
                                        </p:tav>
                                        <p:tav tm="100000">
                                          <p:val>
                                            <p:strVal val="#ppt_w"/>
                                          </p:val>
                                        </p:tav>
                                      </p:tavLst>
                                    </p:anim>
                                    <p:anim calcmode="lin" valueType="num">
                                      <p:cBhvr>
                                        <p:cTn id="25" dur="500" fill="hold"/>
                                        <p:tgtEl>
                                          <p:spTgt spid="80"/>
                                        </p:tgtEl>
                                        <p:attrNameLst>
                                          <p:attrName>ppt_h</p:attrName>
                                        </p:attrNameLst>
                                      </p:cBhvr>
                                      <p:tavLst>
                                        <p:tav tm="0">
                                          <p:val>
                                            <p:fltVal val="0"/>
                                          </p:val>
                                        </p:tav>
                                        <p:tav tm="100000">
                                          <p:val>
                                            <p:strVal val="#ppt_h"/>
                                          </p:val>
                                        </p:tav>
                                      </p:tavLst>
                                    </p:anim>
                                    <p:animEffect transition="in" filter="fade">
                                      <p:cBhvr>
                                        <p:cTn id="26" dur="500"/>
                                        <p:tgtEl>
                                          <p:spTgt spid="80"/>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anim calcmode="lin" valueType="num">
                                      <p:cBhvr>
                                        <p:cTn id="29" dur="500" fill="hold"/>
                                        <p:tgtEl>
                                          <p:spTgt spid="82"/>
                                        </p:tgtEl>
                                        <p:attrNameLst>
                                          <p:attrName>ppt_w</p:attrName>
                                        </p:attrNameLst>
                                      </p:cBhvr>
                                      <p:tavLst>
                                        <p:tav tm="0">
                                          <p:val>
                                            <p:fltVal val="0"/>
                                          </p:val>
                                        </p:tav>
                                        <p:tav tm="100000">
                                          <p:val>
                                            <p:strVal val="#ppt_w"/>
                                          </p:val>
                                        </p:tav>
                                      </p:tavLst>
                                    </p:anim>
                                    <p:anim calcmode="lin" valueType="num">
                                      <p:cBhvr>
                                        <p:cTn id="30" dur="500" fill="hold"/>
                                        <p:tgtEl>
                                          <p:spTgt spid="82"/>
                                        </p:tgtEl>
                                        <p:attrNameLst>
                                          <p:attrName>ppt_h</p:attrName>
                                        </p:attrNameLst>
                                      </p:cBhvr>
                                      <p:tavLst>
                                        <p:tav tm="0">
                                          <p:val>
                                            <p:fltVal val="0"/>
                                          </p:val>
                                        </p:tav>
                                        <p:tav tm="100000">
                                          <p:val>
                                            <p:strVal val="#ppt_h"/>
                                          </p:val>
                                        </p:tav>
                                      </p:tavLst>
                                    </p:anim>
                                    <p:animEffect transition="in" filter="fade">
                                      <p:cBhvr>
                                        <p:cTn id="31" dur="500"/>
                                        <p:tgtEl>
                                          <p:spTgt spid="8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84"/>
                                        </p:tgtEl>
                                        <p:attrNameLst>
                                          <p:attrName>style.visibility</p:attrName>
                                        </p:attrNameLst>
                                      </p:cBhvr>
                                      <p:to>
                                        <p:strVal val="visible"/>
                                      </p:to>
                                    </p:set>
                                    <p:anim calcmode="lin" valueType="num">
                                      <p:cBhvr>
                                        <p:cTn id="34" dur="500" fill="hold"/>
                                        <p:tgtEl>
                                          <p:spTgt spid="84"/>
                                        </p:tgtEl>
                                        <p:attrNameLst>
                                          <p:attrName>ppt_w</p:attrName>
                                        </p:attrNameLst>
                                      </p:cBhvr>
                                      <p:tavLst>
                                        <p:tav tm="0">
                                          <p:val>
                                            <p:fltVal val="0"/>
                                          </p:val>
                                        </p:tav>
                                        <p:tav tm="100000">
                                          <p:val>
                                            <p:strVal val="#ppt_w"/>
                                          </p:val>
                                        </p:tav>
                                      </p:tavLst>
                                    </p:anim>
                                    <p:anim calcmode="lin" valueType="num">
                                      <p:cBhvr>
                                        <p:cTn id="35" dur="500" fill="hold"/>
                                        <p:tgtEl>
                                          <p:spTgt spid="84"/>
                                        </p:tgtEl>
                                        <p:attrNameLst>
                                          <p:attrName>ppt_h</p:attrName>
                                        </p:attrNameLst>
                                      </p:cBhvr>
                                      <p:tavLst>
                                        <p:tav tm="0">
                                          <p:val>
                                            <p:fltVal val="0"/>
                                          </p:val>
                                        </p:tav>
                                        <p:tav tm="100000">
                                          <p:val>
                                            <p:strVal val="#ppt_h"/>
                                          </p:val>
                                        </p:tav>
                                      </p:tavLst>
                                    </p:anim>
                                    <p:animEffect transition="in" filter="fade">
                                      <p:cBhvr>
                                        <p:cTn id="36" dur="500"/>
                                        <p:tgtEl>
                                          <p:spTgt spid="84"/>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anim calcmode="lin" valueType="num">
                                      <p:cBhvr>
                                        <p:cTn id="39" dur="500" fill="hold"/>
                                        <p:tgtEl>
                                          <p:spTgt spid="86"/>
                                        </p:tgtEl>
                                        <p:attrNameLst>
                                          <p:attrName>ppt_w</p:attrName>
                                        </p:attrNameLst>
                                      </p:cBhvr>
                                      <p:tavLst>
                                        <p:tav tm="0">
                                          <p:val>
                                            <p:fltVal val="0"/>
                                          </p:val>
                                        </p:tav>
                                        <p:tav tm="100000">
                                          <p:val>
                                            <p:strVal val="#ppt_w"/>
                                          </p:val>
                                        </p:tav>
                                      </p:tavLst>
                                    </p:anim>
                                    <p:anim calcmode="lin" valueType="num">
                                      <p:cBhvr>
                                        <p:cTn id="40" dur="500" fill="hold"/>
                                        <p:tgtEl>
                                          <p:spTgt spid="86"/>
                                        </p:tgtEl>
                                        <p:attrNameLst>
                                          <p:attrName>ppt_h</p:attrName>
                                        </p:attrNameLst>
                                      </p:cBhvr>
                                      <p:tavLst>
                                        <p:tav tm="0">
                                          <p:val>
                                            <p:fltVal val="0"/>
                                          </p:val>
                                        </p:tav>
                                        <p:tav tm="100000">
                                          <p:val>
                                            <p:strVal val="#ppt_h"/>
                                          </p:val>
                                        </p:tav>
                                      </p:tavLst>
                                    </p:anim>
                                    <p:animEffect transition="in" filter="fade">
                                      <p:cBhvr>
                                        <p:cTn id="41" dur="500"/>
                                        <p:tgtEl>
                                          <p:spTgt spid="86"/>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left)">
                                      <p:cBhvr>
                                        <p:cTn id="45" dur="500"/>
                                        <p:tgtEl>
                                          <p:spTgt spid="77"/>
                                        </p:tgtEl>
                                      </p:cBhvr>
                                    </p:animEffect>
                                  </p:childTnLst>
                                </p:cTn>
                              </p:par>
                              <p:par>
                                <p:cTn id="46" presetID="22" presetClass="entr" presetSubtype="8" fill="hold"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wipe(left)">
                                      <p:cBhvr>
                                        <p:cTn id="48" dur="500"/>
                                        <p:tgtEl>
                                          <p:spTgt spid="79"/>
                                        </p:tgtEl>
                                      </p:cBhvr>
                                    </p:animEffect>
                                  </p:childTnLst>
                                </p:cTn>
                              </p:par>
                              <p:par>
                                <p:cTn id="49" presetID="22" presetClass="entr" presetSubtype="8"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wipe(left)">
                                      <p:cBhvr>
                                        <p:cTn id="51" dur="500"/>
                                        <p:tgtEl>
                                          <p:spTgt spid="81"/>
                                        </p:tgtEl>
                                      </p:cBhvr>
                                    </p:animEffect>
                                  </p:childTnLst>
                                </p:cTn>
                              </p:par>
                              <p:par>
                                <p:cTn id="52" presetID="22" presetClass="entr" presetSubtype="8" fill="hold" nodeType="withEffect">
                                  <p:stCondLst>
                                    <p:cond delay="0"/>
                                  </p:stCondLst>
                                  <p:childTnLst>
                                    <p:set>
                                      <p:cBhvr>
                                        <p:cTn id="53" dur="1" fill="hold">
                                          <p:stCondLst>
                                            <p:cond delay="0"/>
                                          </p:stCondLst>
                                        </p:cTn>
                                        <p:tgtEl>
                                          <p:spTgt spid="83"/>
                                        </p:tgtEl>
                                        <p:attrNameLst>
                                          <p:attrName>style.visibility</p:attrName>
                                        </p:attrNameLst>
                                      </p:cBhvr>
                                      <p:to>
                                        <p:strVal val="visible"/>
                                      </p:to>
                                    </p:set>
                                    <p:animEffect transition="in" filter="wipe(left)">
                                      <p:cBhvr>
                                        <p:cTn id="54" dur="500"/>
                                        <p:tgtEl>
                                          <p:spTgt spid="83"/>
                                        </p:tgtEl>
                                      </p:cBhvr>
                                    </p:animEffect>
                                  </p:childTnLst>
                                </p:cTn>
                              </p:par>
                              <p:par>
                                <p:cTn id="55" presetID="22" presetClass="entr" presetSubtype="8" fill="hold" nodeType="with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left)">
                                      <p:cBhvr>
                                        <p:cTn id="57" dur="500"/>
                                        <p:tgtEl>
                                          <p:spTgt spid="85"/>
                                        </p:tgtEl>
                                      </p:cBhvr>
                                    </p:animEffect>
                                  </p:childTnLst>
                                </p:cTn>
                              </p:par>
                              <p:par>
                                <p:cTn id="58" presetID="22" presetClass="entr" presetSubtype="8" fill="hold" nodeType="with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wipe(left)">
                                      <p:cBhvr>
                                        <p:cTn id="60" dur="500"/>
                                        <p:tgtEl>
                                          <p:spTgt spid="87"/>
                                        </p:tgtEl>
                                      </p:cBhvr>
                                    </p:animEffect>
                                  </p:childTnLst>
                                </p:cTn>
                              </p:par>
                            </p:childTnLst>
                          </p:cTn>
                        </p:par>
                        <p:par>
                          <p:cTn id="61" fill="hold">
                            <p:stCondLst>
                              <p:cond delay="1500"/>
                            </p:stCondLst>
                            <p:childTnLst>
                              <p:par>
                                <p:cTn id="62" presetID="22" presetClass="entr" presetSubtype="1" fill="hold" nodeType="afterEffect">
                                  <p:stCondLst>
                                    <p:cond delay="0"/>
                                  </p:stCondLst>
                                  <p:childTnLst>
                                    <p:set>
                                      <p:cBhvr>
                                        <p:cTn id="63" dur="1" fill="hold">
                                          <p:stCondLst>
                                            <p:cond delay="0"/>
                                          </p:stCondLst>
                                        </p:cTn>
                                        <p:tgtEl>
                                          <p:spTgt spid="88"/>
                                        </p:tgtEl>
                                        <p:attrNameLst>
                                          <p:attrName>style.visibility</p:attrName>
                                        </p:attrNameLst>
                                      </p:cBhvr>
                                      <p:to>
                                        <p:strVal val="visible"/>
                                      </p:to>
                                    </p:set>
                                    <p:animEffect transition="in" filter="wipe(up)">
                                      <p:cBhvr>
                                        <p:cTn id="64" dur="500"/>
                                        <p:tgtEl>
                                          <p:spTgt spid="88"/>
                                        </p:tgtEl>
                                      </p:cBhvr>
                                    </p:animEffect>
                                  </p:childTnLst>
                                </p:cTn>
                              </p:par>
                              <p:par>
                                <p:cTn id="65" presetID="22" presetClass="entr" presetSubtype="1" fill="hold" nodeType="with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wipe(up)">
                                      <p:cBhvr>
                                        <p:cTn id="67" dur="500"/>
                                        <p:tgtEl>
                                          <p:spTgt spid="91"/>
                                        </p:tgtEl>
                                      </p:cBhvr>
                                    </p:animEffect>
                                  </p:childTnLst>
                                </p:cTn>
                              </p:par>
                              <p:par>
                                <p:cTn id="68" presetID="22" presetClass="entr" presetSubtype="1" fill="hold" nodeType="withEffect">
                                  <p:stCondLst>
                                    <p:cond delay="0"/>
                                  </p:stCondLst>
                                  <p:childTnLst>
                                    <p:set>
                                      <p:cBhvr>
                                        <p:cTn id="69" dur="1" fill="hold">
                                          <p:stCondLst>
                                            <p:cond delay="0"/>
                                          </p:stCondLst>
                                        </p:cTn>
                                        <p:tgtEl>
                                          <p:spTgt spid="94"/>
                                        </p:tgtEl>
                                        <p:attrNameLst>
                                          <p:attrName>style.visibility</p:attrName>
                                        </p:attrNameLst>
                                      </p:cBhvr>
                                      <p:to>
                                        <p:strVal val="visible"/>
                                      </p:to>
                                    </p:set>
                                    <p:animEffect transition="in" filter="wipe(up)">
                                      <p:cBhvr>
                                        <p:cTn id="70" dur="500"/>
                                        <p:tgtEl>
                                          <p:spTgt spid="94"/>
                                        </p:tgtEl>
                                      </p:cBhvr>
                                    </p:animEffect>
                                  </p:childTnLst>
                                </p:cTn>
                              </p:par>
                              <p:par>
                                <p:cTn id="71" presetID="22" presetClass="entr" presetSubtype="1" fill="hold" nodeType="with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wipe(up)">
                                      <p:cBhvr>
                                        <p:cTn id="73" dur="500"/>
                                        <p:tgtEl>
                                          <p:spTgt spid="97"/>
                                        </p:tgtEl>
                                      </p:cBhvr>
                                    </p:animEffect>
                                  </p:childTnLst>
                                </p:cTn>
                              </p:par>
                              <p:par>
                                <p:cTn id="74" presetID="22" presetClass="entr" presetSubtype="1" fill="hold"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wipe(up)">
                                      <p:cBhvr>
                                        <p:cTn id="76" dur="500"/>
                                        <p:tgtEl>
                                          <p:spTgt spid="100"/>
                                        </p:tgtEl>
                                      </p:cBhvr>
                                    </p:animEffect>
                                  </p:childTnLst>
                                </p:cTn>
                              </p:par>
                              <p:par>
                                <p:cTn id="77" presetID="22" presetClass="entr" presetSubtype="1" fill="hold" nodeType="with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wipe(up)">
                                      <p:cBhvr>
                                        <p:cTn id="79"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P spid="78" grpId="0" bldLvl="0" animBg="1"/>
      <p:bldP spid="80" grpId="0" bldLvl="0" animBg="1"/>
      <p:bldP spid="82" grpId="0" bldLvl="0" animBg="1"/>
      <p:bldP spid="84" grpId="0" bldLvl="0" animBg="1"/>
      <p:bldP spid="86"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p:nvPr/>
        </p:nvSpPr>
        <p:spPr>
          <a:xfrm>
            <a:off x="2089869" y="3440777"/>
            <a:ext cx="7827659" cy="1008380"/>
          </a:xfrm>
          <a:prstGeom prst="rect">
            <a:avLst/>
          </a:prstGeom>
          <a:noFill/>
        </p:spPr>
        <p:txBody>
          <a:bodyPr wrap="square" rtlCol="0">
            <a:spAutoFit/>
          </a:bodyPr>
          <a:lstStyle>
            <a:defPPr>
              <a:defRPr lang="zh-CN"/>
            </a:defPPr>
            <a:lvl1pPr>
              <a:defRPr sz="6000" b="1">
                <a:solidFill>
                  <a:schemeClr val="accent1"/>
                </a:solidFill>
                <a:latin typeface="+mj-ea"/>
                <a:ea typeface="+mj-ea"/>
              </a:defRPr>
            </a:lvl1pPr>
          </a:lstStyle>
          <a:p>
            <a:pPr algn="ctr"/>
            <a:r>
              <a:rPr lang="zh-CN" altLang="en-US" sz="5960" dirty="0">
                <a:solidFill>
                  <a:schemeClr val="bg1"/>
                </a:solidFill>
                <a:latin typeface="+mn-lt"/>
                <a:ea typeface="+mn-ea"/>
                <a:cs typeface="+mn-ea"/>
                <a:sym typeface="+mn-lt"/>
              </a:rPr>
              <a:t>输入您的标题文字</a:t>
            </a:r>
          </a:p>
        </p:txBody>
      </p:sp>
      <p:sp>
        <p:nvSpPr>
          <p:cNvPr id="3" name="TextBox 16"/>
          <p:cNvSpPr txBox="1"/>
          <p:nvPr/>
        </p:nvSpPr>
        <p:spPr>
          <a:xfrm>
            <a:off x="2763721" y="4449812"/>
            <a:ext cx="6479954" cy="523220"/>
          </a:xfrm>
          <a:prstGeom prst="rect">
            <a:avLst/>
          </a:prstGeom>
          <a:noFill/>
        </p:spPr>
        <p:txBody>
          <a:bodyPr wrap="square">
            <a:spAutoFit/>
          </a:bodyPr>
          <a:lstStyle/>
          <a:p>
            <a:pPr algn="ctr">
              <a:defRPr/>
            </a:pPr>
            <a:r>
              <a:rPr sz="1400" dirty="0">
                <a:solidFill>
                  <a:schemeClr val="bg1"/>
                </a:solidFill>
                <a:cs typeface="+mn-ea"/>
                <a:sym typeface="+mn-lt"/>
              </a:rPr>
              <a:t>Professional custom all kinds of industry ppt template, this work belongs to fly impression design original, do not download after the network communication.</a:t>
            </a:r>
          </a:p>
        </p:txBody>
      </p:sp>
      <p:sp>
        <p:nvSpPr>
          <p:cNvPr id="4" name="Oval 5"/>
          <p:cNvSpPr>
            <a:spLocks noChangeArrowheads="1"/>
          </p:cNvSpPr>
          <p:nvPr/>
        </p:nvSpPr>
        <p:spPr bwMode="auto">
          <a:xfrm>
            <a:off x="5042239" y="1211320"/>
            <a:ext cx="1973685" cy="1982018"/>
          </a:xfrm>
          <a:prstGeom prst="ellipse">
            <a:avLst/>
          </a:prstGeom>
          <a:solidFill>
            <a:srgbClr val="0499DE"/>
          </a:solidFill>
          <a:ln w="9525" cap="flat" cmpd="sng" algn="ctr">
            <a:noFill/>
            <a:prstDash val="solid"/>
            <a:round/>
            <a:headEnd type="none" w="med" len="med"/>
            <a:tailEnd type="none" w="med" len="med"/>
          </a:ln>
          <a:effectLst/>
        </p:spPr>
        <p:txBody>
          <a:bodyPr vert="horz" wrap="square" lIns="90843" tIns="45422" rIns="90843" bIns="45422" numCol="1" rtlCol="0" anchor="t" anchorCtr="0" compatLnSpc="1"/>
          <a:lstStyle/>
          <a:p>
            <a:endParaRPr lang="zh-CN" altLang="en-US" sz="1280" dirty="0">
              <a:solidFill>
                <a:schemeClr val="bg1"/>
              </a:solidFill>
              <a:cs typeface="+mn-ea"/>
              <a:sym typeface="+mn-lt"/>
            </a:endParaRPr>
          </a:p>
        </p:txBody>
      </p:sp>
      <p:sp>
        <p:nvSpPr>
          <p:cNvPr id="5" name="Freeform 8"/>
          <p:cNvSpPr/>
          <p:nvPr/>
        </p:nvSpPr>
        <p:spPr bwMode="auto">
          <a:xfrm>
            <a:off x="4945014" y="2223567"/>
            <a:ext cx="2168135" cy="1097262"/>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15F2FA"/>
                </a:solidFill>
              </a14:hiddenFill>
            </a:ext>
          </a:extLst>
        </p:spPr>
        <p:txBody>
          <a:bodyPr/>
          <a:lstStyle/>
          <a:p>
            <a:endParaRPr lang="zh-CN" altLang="en-US" sz="1280" dirty="0">
              <a:solidFill>
                <a:schemeClr val="bg1"/>
              </a:solidFill>
              <a:cs typeface="+mn-ea"/>
              <a:sym typeface="+mn-lt"/>
            </a:endParaRPr>
          </a:p>
        </p:txBody>
      </p:sp>
      <p:sp>
        <p:nvSpPr>
          <p:cNvPr id="6" name="Oval 9"/>
          <p:cNvSpPr>
            <a:spLocks noChangeArrowheads="1"/>
          </p:cNvSpPr>
          <p:nvPr/>
        </p:nvSpPr>
        <p:spPr bwMode="auto">
          <a:xfrm>
            <a:off x="7050987" y="2186908"/>
            <a:ext cx="122227" cy="122227"/>
          </a:xfrm>
          <a:prstGeom prst="ellipse">
            <a:avLst/>
          </a:prstGeom>
          <a:solidFill>
            <a:schemeClr val="bg2"/>
          </a:solidFill>
          <a:ln>
            <a:noFill/>
          </a:ln>
        </p:spPr>
        <p:txBody>
          <a:bodyPr/>
          <a:lstStyle/>
          <a:p>
            <a:endParaRPr lang="zh-CN" altLang="en-US" sz="1280" dirty="0">
              <a:solidFill>
                <a:schemeClr val="bg1"/>
              </a:solidFill>
              <a:cs typeface="+mn-ea"/>
              <a:sym typeface="+mn-lt"/>
            </a:endParaRPr>
          </a:p>
        </p:txBody>
      </p:sp>
      <p:sp>
        <p:nvSpPr>
          <p:cNvPr id="7" name="Oval 10"/>
          <p:cNvSpPr>
            <a:spLocks noChangeArrowheads="1"/>
          </p:cNvSpPr>
          <p:nvPr/>
        </p:nvSpPr>
        <p:spPr bwMode="auto">
          <a:xfrm>
            <a:off x="4890459" y="2186908"/>
            <a:ext cx="120840" cy="122227"/>
          </a:xfrm>
          <a:prstGeom prst="ellipse">
            <a:avLst/>
          </a:prstGeom>
          <a:solidFill>
            <a:schemeClr val="bg2"/>
          </a:solidFill>
          <a:ln>
            <a:noFill/>
          </a:ln>
        </p:spPr>
        <p:txBody>
          <a:bodyPr/>
          <a:lstStyle/>
          <a:p>
            <a:endParaRPr lang="zh-CN" altLang="en-US" sz="1280" dirty="0">
              <a:solidFill>
                <a:schemeClr val="bg1"/>
              </a:solidFill>
              <a:cs typeface="+mn-ea"/>
              <a:sym typeface="+mn-lt"/>
            </a:endParaRPr>
          </a:p>
        </p:txBody>
      </p:sp>
      <p:sp>
        <p:nvSpPr>
          <p:cNvPr id="8" name="TextBox 13"/>
          <p:cNvSpPr txBox="1">
            <a:spLocks noChangeArrowheads="1"/>
          </p:cNvSpPr>
          <p:nvPr/>
        </p:nvSpPr>
        <p:spPr bwMode="auto">
          <a:xfrm>
            <a:off x="5186269" y="1509261"/>
            <a:ext cx="1685011" cy="1476375"/>
          </a:xfrm>
          <a:prstGeom prst="rect">
            <a:avLst/>
          </a:prstGeom>
          <a:noFill/>
          <a:ln>
            <a:noFill/>
          </a:ln>
          <a:extLst>
            <a:ext uri="{909E8E84-426E-40DD-AFC4-6F175D3DCCD1}">
              <a14:hiddenFill xmlns:a14="http://schemas.microsoft.com/office/drawing/2010/main">
                <a:solidFill>
                  <a:srgbClr val="15F2FA"/>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9000" b="1" dirty="0">
                <a:solidFill>
                  <a:schemeClr val="bg1"/>
                </a:solidFill>
                <a:latin typeface="+mn-lt"/>
                <a:ea typeface="+mn-ea"/>
                <a:cs typeface="+mn-ea"/>
                <a:sym typeface="+mn-lt"/>
              </a:rPr>
              <a:t>4</a:t>
            </a:r>
            <a:endParaRPr lang="en-US" altLang="en-US" sz="9000" b="1" dirty="0">
              <a:solidFill>
                <a:schemeClr val="bg1"/>
              </a:solidFill>
              <a:latin typeface="+mn-lt"/>
              <a:ea typeface="+mn-ea"/>
              <a:cs typeface="+mn-ea"/>
              <a:sym typeface="+mn-lt"/>
            </a:endParaRPr>
          </a:p>
        </p:txBody>
      </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3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300" fill="hold"/>
                                        <p:tgtEl>
                                          <p:spTgt spid="8"/>
                                        </p:tgtEl>
                                        <p:attrNameLst>
                                          <p:attrName>ppt_w</p:attrName>
                                        </p:attrNameLst>
                                      </p:cBhvr>
                                      <p:tavLst>
                                        <p:tav tm="0">
                                          <p:val>
                                            <p:fltVal val="0"/>
                                          </p:val>
                                        </p:tav>
                                        <p:tav tm="100000">
                                          <p:val>
                                            <p:strVal val="#ppt_w"/>
                                          </p:val>
                                        </p:tav>
                                      </p:tavLst>
                                    </p:anim>
                                    <p:anim calcmode="lin" valueType="num">
                                      <p:cBhvr>
                                        <p:cTn id="12" dur="300" fill="hold"/>
                                        <p:tgtEl>
                                          <p:spTgt spid="8"/>
                                        </p:tgtEl>
                                        <p:attrNameLst>
                                          <p:attrName>ppt_h</p:attrName>
                                        </p:attrNameLst>
                                      </p:cBhvr>
                                      <p:tavLst>
                                        <p:tav tm="0">
                                          <p:val>
                                            <p:fltVal val="0"/>
                                          </p:val>
                                        </p:tav>
                                        <p:tav tm="100000">
                                          <p:val>
                                            <p:strVal val="#ppt_h"/>
                                          </p:val>
                                        </p:tav>
                                      </p:tavLst>
                                    </p:anim>
                                    <p:anim calcmode="lin" valueType="num">
                                      <p:cBhvr>
                                        <p:cTn id="13" dur="300" fill="hold"/>
                                        <p:tgtEl>
                                          <p:spTgt spid="8"/>
                                        </p:tgtEl>
                                        <p:attrNameLst>
                                          <p:attrName>style.rotation</p:attrName>
                                        </p:attrNameLst>
                                      </p:cBhvr>
                                      <p:tavLst>
                                        <p:tav tm="0">
                                          <p:val>
                                            <p:fltVal val="90"/>
                                          </p:val>
                                        </p:tav>
                                        <p:tav tm="100000">
                                          <p:val>
                                            <p:fltVal val="0"/>
                                          </p:val>
                                        </p:tav>
                                      </p:tavLst>
                                    </p:anim>
                                    <p:animEffect transition="in" filter="fade">
                                      <p:cBhvr>
                                        <p:cTn id="14" dur="300"/>
                                        <p:tgtEl>
                                          <p:spTgt spid="8"/>
                                        </p:tgtEl>
                                      </p:cBhvr>
                                    </p:animEffec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1500"/>
                            </p:stCondLst>
                            <p:childTnLst>
                              <p:par>
                                <p:cTn id="22" presetID="37" presetClass="path" presetSubtype="0" accel="50000" decel="50000" fill="hold" grpId="1" nodeType="afterEffect">
                                  <p:stCondLst>
                                    <p:cond delay="0"/>
                                  </p:stCondLst>
                                  <p:childTnLst>
                                    <p:animMotion origin="layout" path="M -3.33333E-6 2.22222E-6 L -0.00312 0.04328 L -0.01614 0.09305 C -0.02422 0.10926 -0.03776 0.13009 -0.05 0.14097 C -0.06198 0.15208 -0.07382 0.16018 -0.08776 0.15949 C -0.10755 0.15949 -0.12174 0.14815 -0.13359 0.13773 C -0.14557 0.12731 -0.15299 0.11203 -0.15976 0.09676 L -0.17461 0.04629 L -0.17955 2.22222E-6 " pathEditMode="relative" rAng="0" ptsTypes="AAAAAAAAA">
                                      <p:cBhvr>
                                        <p:cTn id="23" dur="1000" spd="-99900" fill="hold"/>
                                        <p:tgtEl>
                                          <p:spTgt spid="6"/>
                                        </p:tgtEl>
                                        <p:attrNameLst>
                                          <p:attrName>ppt_x</p:attrName>
                                          <p:attrName>ppt_y</p:attrName>
                                        </p:attrNameLst>
                                      </p:cBhvr>
                                      <p:rCtr x="-8984" y="7963"/>
                                    </p:animMotion>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600"/>
                                        <p:tgtEl>
                                          <p:spTgt spid="2"/>
                                        </p:tgtEl>
                                      </p:cBhvr>
                                    </p:animEffect>
                                  </p:childTnLst>
                                </p:cTn>
                              </p:par>
                            </p:childTnLst>
                          </p:cTn>
                        </p:par>
                        <p:par>
                          <p:cTn id="32" fill="hold">
                            <p:stCondLst>
                              <p:cond delay="4500"/>
                            </p:stCondLst>
                            <p:childTnLst>
                              <p:par>
                                <p:cTn id="33" presetID="22" presetClass="entr" presetSubtype="1"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up)">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ldLvl="0" animBg="1" autoUpdateAnimBg="0"/>
      <p:bldP spid="5" grpId="0" bldLvl="0" animBg="1"/>
      <p:bldP spid="6" grpId="0" bldLvl="0" animBg="1" autoUpdateAnimBg="0"/>
      <p:bldP spid="6" grpId="1" bldLvl="0" animBg="1" autoUpdateAnimBg="0"/>
      <p:bldP spid="7" grpId="0" bldLvl="0" animBg="1" autoUpdateAnimBg="0"/>
      <p:bldP spid="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endParaRPr lang="zh-CN" altLang="en-US" sz="1200" dirty="0">
                <a:solidFill>
                  <a:schemeClr val="tx2">
                    <a:lumMod val="10000"/>
                    <a:lumOff val="90000"/>
                  </a:schemeClr>
                </a:solidFill>
                <a:latin typeface="+mn-lt"/>
                <a:ea typeface="+mn-ea"/>
                <a:cs typeface="+mn-ea"/>
                <a:sym typeface="+mn-lt"/>
              </a:endParaRP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sp>
        <p:nvSpPr>
          <p:cNvPr id="2" name="Rectangle 13" descr="FD1DDF730CE4456e89755B07FE1653D0# #Rectangle 13"/>
          <p:cNvSpPr>
            <a:spLocks noChangeArrowheads="1"/>
          </p:cNvSpPr>
          <p:nvPr/>
        </p:nvSpPr>
        <p:spPr bwMode="auto">
          <a:xfrm>
            <a:off x="7728181" y="2169144"/>
            <a:ext cx="3168352"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base">
              <a:lnSpc>
                <a:spcPts val="1200"/>
              </a:lnSpc>
              <a:spcBef>
                <a:spcPct val="0"/>
              </a:spcBef>
              <a:spcAft>
                <a:spcPct val="0"/>
              </a:spcAft>
              <a:buNone/>
            </a:pPr>
            <a:r>
              <a:rPr lang="en-US" altLang="zh-CN" sz="1200" kern="0" dirty="0">
                <a:solidFill>
                  <a:prstClr val="white"/>
                </a:solidFill>
                <a:latin typeface="+mn-lt"/>
                <a:ea typeface="+mn-ea"/>
                <a:cs typeface="+mn-ea"/>
                <a:sym typeface="+mn-lt"/>
              </a:rPr>
              <a:t>this is a sample text. insert your desired text here. Again. this is a dummy text. enter your own text here. this is a sample text. insert your desired text here. </a:t>
            </a:r>
          </a:p>
        </p:txBody>
      </p:sp>
      <p:sp>
        <p:nvSpPr>
          <p:cNvPr id="3" name="Freeform 5"/>
          <p:cNvSpPr/>
          <p:nvPr/>
        </p:nvSpPr>
        <p:spPr bwMode="auto">
          <a:xfrm rot="1800000">
            <a:off x="5984936" y="1640158"/>
            <a:ext cx="1445864" cy="2073887"/>
          </a:xfrm>
          <a:custGeom>
            <a:avLst/>
            <a:gdLst>
              <a:gd name="T0" fmla="*/ 2366 w 4733"/>
              <a:gd name="T1" fmla="*/ 0 h 6775"/>
              <a:gd name="T2" fmla="*/ 4733 w 4733"/>
              <a:gd name="T3" fmla="*/ 2366 h 6775"/>
              <a:gd name="T4" fmla="*/ 4375 w 4733"/>
              <a:gd name="T5" fmla="*/ 3618 h 6775"/>
              <a:gd name="T6" fmla="*/ 4375 w 4733"/>
              <a:gd name="T7" fmla="*/ 3618 h 6775"/>
              <a:gd name="T8" fmla="*/ 4364 w 4733"/>
              <a:gd name="T9" fmla="*/ 3635 h 6775"/>
              <a:gd name="T10" fmla="*/ 4358 w 4733"/>
              <a:gd name="T11" fmla="*/ 3645 h 6775"/>
              <a:gd name="T12" fmla="*/ 2366 w 4733"/>
              <a:gd name="T13" fmla="*/ 6775 h 6775"/>
              <a:gd name="T14" fmla="*/ 375 w 4733"/>
              <a:gd name="T15" fmla="*/ 3645 h 6775"/>
              <a:gd name="T16" fmla="*/ 369 w 4733"/>
              <a:gd name="T17" fmla="*/ 3635 h 6775"/>
              <a:gd name="T18" fmla="*/ 357 w 4733"/>
              <a:gd name="T19" fmla="*/ 3618 h 6775"/>
              <a:gd name="T20" fmla="*/ 357 w 4733"/>
              <a:gd name="T21" fmla="*/ 3618 h 6775"/>
              <a:gd name="T22" fmla="*/ 0 w 4733"/>
              <a:gd name="T23" fmla="*/ 2366 h 6775"/>
              <a:gd name="T24" fmla="*/ 2366 w 4733"/>
              <a:gd name="T25" fmla="*/ 0 h 6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33" h="6775">
                <a:moveTo>
                  <a:pt x="2366" y="0"/>
                </a:moveTo>
                <a:cubicBezTo>
                  <a:pt x="3673" y="0"/>
                  <a:pt x="4733" y="1060"/>
                  <a:pt x="4733" y="2366"/>
                </a:cubicBezTo>
                <a:cubicBezTo>
                  <a:pt x="4733" y="2826"/>
                  <a:pt x="4602" y="3255"/>
                  <a:pt x="4375" y="3618"/>
                </a:cubicBezTo>
                <a:lnTo>
                  <a:pt x="4375" y="3618"/>
                </a:lnTo>
                <a:lnTo>
                  <a:pt x="4364" y="3635"/>
                </a:lnTo>
                <a:lnTo>
                  <a:pt x="4358" y="3645"/>
                </a:lnTo>
                <a:lnTo>
                  <a:pt x="2366" y="6775"/>
                </a:lnTo>
                <a:lnTo>
                  <a:pt x="375" y="3645"/>
                </a:lnTo>
                <a:lnTo>
                  <a:pt x="369" y="3635"/>
                </a:lnTo>
                <a:lnTo>
                  <a:pt x="357" y="3618"/>
                </a:lnTo>
                <a:lnTo>
                  <a:pt x="357" y="3618"/>
                </a:lnTo>
                <a:cubicBezTo>
                  <a:pt x="131" y="3255"/>
                  <a:pt x="0" y="2826"/>
                  <a:pt x="0" y="2366"/>
                </a:cubicBezTo>
                <a:cubicBezTo>
                  <a:pt x="0" y="1060"/>
                  <a:pt x="1060" y="0"/>
                  <a:pt x="2366" y="0"/>
                </a:cubicBezTo>
                <a:close/>
              </a:path>
            </a:pathLst>
          </a:custGeom>
          <a:solidFill>
            <a:srgbClr val="328FC1">
              <a:alpha val="70000"/>
            </a:srgbClr>
          </a:solidFill>
          <a:ln>
            <a:noFill/>
          </a:ln>
        </p:spPr>
        <p:txBody>
          <a:bodyPr vert="horz" wrap="square" lIns="121920" tIns="60960" rIns="121920" bIns="60960" numCol="1" anchor="t" anchorCtr="0" compatLnSpc="1"/>
          <a:lstStyle/>
          <a:p>
            <a:endParaRPr lang="zh-CN" altLang="en-US" dirty="0">
              <a:solidFill>
                <a:schemeClr val="bg1"/>
              </a:solidFill>
              <a:cs typeface="+mn-ea"/>
              <a:sym typeface="+mn-lt"/>
            </a:endParaRPr>
          </a:p>
        </p:txBody>
      </p:sp>
      <p:sp>
        <p:nvSpPr>
          <p:cNvPr id="4" name="Freeform 6"/>
          <p:cNvSpPr/>
          <p:nvPr/>
        </p:nvSpPr>
        <p:spPr bwMode="auto">
          <a:xfrm rot="1800000">
            <a:off x="4761201" y="3759727"/>
            <a:ext cx="1445864" cy="2073887"/>
          </a:xfrm>
          <a:custGeom>
            <a:avLst/>
            <a:gdLst>
              <a:gd name="T0" fmla="*/ 2366 w 4733"/>
              <a:gd name="T1" fmla="*/ 6776 h 6776"/>
              <a:gd name="T2" fmla="*/ 4733 w 4733"/>
              <a:gd name="T3" fmla="*/ 4409 h 6776"/>
              <a:gd name="T4" fmla="*/ 4375 w 4733"/>
              <a:gd name="T5" fmla="*/ 3158 h 6776"/>
              <a:gd name="T6" fmla="*/ 4375 w 4733"/>
              <a:gd name="T7" fmla="*/ 3158 h 6776"/>
              <a:gd name="T8" fmla="*/ 4364 w 4733"/>
              <a:gd name="T9" fmla="*/ 3140 h 6776"/>
              <a:gd name="T10" fmla="*/ 4358 w 4733"/>
              <a:gd name="T11" fmla="*/ 3130 h 6776"/>
              <a:gd name="T12" fmla="*/ 2366 w 4733"/>
              <a:gd name="T13" fmla="*/ 0 h 6776"/>
              <a:gd name="T14" fmla="*/ 375 w 4733"/>
              <a:gd name="T15" fmla="*/ 3130 h 6776"/>
              <a:gd name="T16" fmla="*/ 369 w 4733"/>
              <a:gd name="T17" fmla="*/ 3140 h 6776"/>
              <a:gd name="T18" fmla="*/ 357 w 4733"/>
              <a:gd name="T19" fmla="*/ 3158 h 6776"/>
              <a:gd name="T20" fmla="*/ 357 w 4733"/>
              <a:gd name="T21" fmla="*/ 3158 h 6776"/>
              <a:gd name="T22" fmla="*/ 0 w 4733"/>
              <a:gd name="T23" fmla="*/ 4409 h 6776"/>
              <a:gd name="T24" fmla="*/ 2366 w 4733"/>
              <a:gd name="T25" fmla="*/ 6776 h 6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33" h="6776">
                <a:moveTo>
                  <a:pt x="2366" y="6776"/>
                </a:moveTo>
                <a:cubicBezTo>
                  <a:pt x="3673" y="6776"/>
                  <a:pt x="4733" y="5716"/>
                  <a:pt x="4733" y="4409"/>
                </a:cubicBezTo>
                <a:cubicBezTo>
                  <a:pt x="4733" y="3950"/>
                  <a:pt x="4602" y="3521"/>
                  <a:pt x="4375" y="3158"/>
                </a:cubicBezTo>
                <a:lnTo>
                  <a:pt x="4375" y="3158"/>
                </a:lnTo>
                <a:lnTo>
                  <a:pt x="4364" y="3140"/>
                </a:lnTo>
                <a:lnTo>
                  <a:pt x="4358" y="3130"/>
                </a:lnTo>
                <a:lnTo>
                  <a:pt x="2366" y="0"/>
                </a:lnTo>
                <a:lnTo>
                  <a:pt x="375" y="3130"/>
                </a:lnTo>
                <a:lnTo>
                  <a:pt x="369" y="3140"/>
                </a:lnTo>
                <a:lnTo>
                  <a:pt x="357" y="3158"/>
                </a:lnTo>
                <a:lnTo>
                  <a:pt x="357" y="3158"/>
                </a:lnTo>
                <a:cubicBezTo>
                  <a:pt x="131" y="3521"/>
                  <a:pt x="0" y="3950"/>
                  <a:pt x="0" y="4409"/>
                </a:cubicBezTo>
                <a:cubicBezTo>
                  <a:pt x="0" y="5716"/>
                  <a:pt x="1060" y="6776"/>
                  <a:pt x="2366" y="6776"/>
                </a:cubicBezTo>
                <a:close/>
              </a:path>
            </a:pathLst>
          </a:custGeom>
          <a:solidFill>
            <a:srgbClr val="2378C2">
              <a:alpha val="70000"/>
            </a:srgbClr>
          </a:solidFill>
          <a:ln>
            <a:noFill/>
          </a:ln>
        </p:spPr>
        <p:txBody>
          <a:bodyPr vert="horz" wrap="square" lIns="121920" tIns="60960" rIns="121920" bIns="60960" numCol="1" anchor="t" anchorCtr="0" compatLnSpc="1"/>
          <a:lstStyle/>
          <a:p>
            <a:endParaRPr lang="zh-CN" altLang="en-US" dirty="0">
              <a:solidFill>
                <a:schemeClr val="bg1"/>
              </a:solidFill>
              <a:cs typeface="+mn-ea"/>
              <a:sym typeface="+mn-lt"/>
            </a:endParaRPr>
          </a:p>
        </p:txBody>
      </p:sp>
      <p:sp>
        <p:nvSpPr>
          <p:cNvPr id="43" name="Freeform 7"/>
          <p:cNvSpPr/>
          <p:nvPr/>
        </p:nvSpPr>
        <p:spPr bwMode="auto">
          <a:xfrm rot="1800000">
            <a:off x="4508816" y="1669988"/>
            <a:ext cx="1991093" cy="1554909"/>
          </a:xfrm>
          <a:custGeom>
            <a:avLst/>
            <a:gdLst>
              <a:gd name="T0" fmla="*/ 655 w 6517"/>
              <a:gd name="T1" fmla="*/ 1516 h 5082"/>
              <a:gd name="T2" fmla="*/ 3889 w 6517"/>
              <a:gd name="T3" fmla="*/ 655 h 5082"/>
              <a:gd name="T4" fmla="*/ 4792 w 6517"/>
              <a:gd name="T5" fmla="*/ 1592 h 5082"/>
              <a:gd name="T6" fmla="*/ 4792 w 6517"/>
              <a:gd name="T7" fmla="*/ 1592 h 5082"/>
              <a:gd name="T8" fmla="*/ 4802 w 6517"/>
              <a:gd name="T9" fmla="*/ 1610 h 5082"/>
              <a:gd name="T10" fmla="*/ 4808 w 6517"/>
              <a:gd name="T11" fmla="*/ 1621 h 5082"/>
              <a:gd name="T12" fmla="*/ 6517 w 6517"/>
              <a:gd name="T13" fmla="*/ 4913 h 5082"/>
              <a:gd name="T14" fmla="*/ 2811 w 6517"/>
              <a:gd name="T15" fmla="*/ 5067 h 5082"/>
              <a:gd name="T16" fmla="*/ 2799 w 6517"/>
              <a:gd name="T17" fmla="*/ 5067 h 5082"/>
              <a:gd name="T18" fmla="*/ 2778 w 6517"/>
              <a:gd name="T19" fmla="*/ 5068 h 5082"/>
              <a:gd name="T20" fmla="*/ 2778 w 6517"/>
              <a:gd name="T21" fmla="*/ 5068 h 5082"/>
              <a:gd name="T22" fmla="*/ 1516 w 6517"/>
              <a:gd name="T23" fmla="*/ 4750 h 5082"/>
              <a:gd name="T24" fmla="*/ 655 w 6517"/>
              <a:gd name="T25" fmla="*/ 1516 h 5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17" h="5082">
                <a:moveTo>
                  <a:pt x="655" y="1516"/>
                </a:moveTo>
                <a:cubicBezTo>
                  <a:pt x="1310" y="385"/>
                  <a:pt x="2759" y="0"/>
                  <a:pt x="3889" y="655"/>
                </a:cubicBezTo>
                <a:cubicBezTo>
                  <a:pt x="4287" y="885"/>
                  <a:pt x="4592" y="1214"/>
                  <a:pt x="4792" y="1592"/>
                </a:cubicBezTo>
                <a:lnTo>
                  <a:pt x="4792" y="1592"/>
                </a:lnTo>
                <a:lnTo>
                  <a:pt x="4802" y="1610"/>
                </a:lnTo>
                <a:lnTo>
                  <a:pt x="4808" y="1621"/>
                </a:lnTo>
                <a:lnTo>
                  <a:pt x="6517" y="4913"/>
                </a:lnTo>
                <a:lnTo>
                  <a:pt x="2811" y="5067"/>
                </a:lnTo>
                <a:lnTo>
                  <a:pt x="2799" y="5067"/>
                </a:lnTo>
                <a:lnTo>
                  <a:pt x="2778" y="5068"/>
                </a:lnTo>
                <a:lnTo>
                  <a:pt x="2778" y="5068"/>
                </a:lnTo>
                <a:cubicBezTo>
                  <a:pt x="2350" y="5082"/>
                  <a:pt x="1913" y="4980"/>
                  <a:pt x="1516" y="4750"/>
                </a:cubicBezTo>
                <a:cubicBezTo>
                  <a:pt x="385" y="4095"/>
                  <a:pt x="0" y="2647"/>
                  <a:pt x="655" y="1516"/>
                </a:cubicBezTo>
                <a:close/>
              </a:path>
            </a:pathLst>
          </a:custGeom>
          <a:solidFill>
            <a:srgbClr val="2378C2">
              <a:alpha val="70000"/>
            </a:srgbClr>
          </a:solidFill>
          <a:ln>
            <a:noFill/>
          </a:ln>
        </p:spPr>
        <p:txBody>
          <a:bodyPr vert="horz" wrap="square" lIns="121920" tIns="60960" rIns="121920" bIns="60960" numCol="1" anchor="t" anchorCtr="0" compatLnSpc="1"/>
          <a:lstStyle/>
          <a:p>
            <a:endParaRPr lang="zh-CN" altLang="en-US" dirty="0">
              <a:solidFill>
                <a:schemeClr val="bg1"/>
              </a:solidFill>
              <a:cs typeface="+mn-ea"/>
              <a:sym typeface="+mn-lt"/>
            </a:endParaRPr>
          </a:p>
        </p:txBody>
      </p:sp>
      <p:sp>
        <p:nvSpPr>
          <p:cNvPr id="5" name="Freeform 8"/>
          <p:cNvSpPr/>
          <p:nvPr/>
        </p:nvSpPr>
        <p:spPr bwMode="auto">
          <a:xfrm rot="1800000">
            <a:off x="5693102" y="4247124"/>
            <a:ext cx="1991093" cy="1554909"/>
          </a:xfrm>
          <a:custGeom>
            <a:avLst/>
            <a:gdLst>
              <a:gd name="T0" fmla="*/ 5863 w 6518"/>
              <a:gd name="T1" fmla="*/ 3566 h 5082"/>
              <a:gd name="T2" fmla="*/ 5002 w 6518"/>
              <a:gd name="T3" fmla="*/ 332 h 5082"/>
              <a:gd name="T4" fmla="*/ 3740 w 6518"/>
              <a:gd name="T5" fmla="*/ 14 h 5082"/>
              <a:gd name="T6" fmla="*/ 3740 w 6518"/>
              <a:gd name="T7" fmla="*/ 14 h 5082"/>
              <a:gd name="T8" fmla="*/ 3719 w 6518"/>
              <a:gd name="T9" fmla="*/ 14 h 5082"/>
              <a:gd name="T10" fmla="*/ 3707 w 6518"/>
              <a:gd name="T11" fmla="*/ 15 h 5082"/>
              <a:gd name="T12" fmla="*/ 0 w 6518"/>
              <a:gd name="T13" fmla="*/ 168 h 5082"/>
              <a:gd name="T14" fmla="*/ 1710 w 6518"/>
              <a:gd name="T15" fmla="*/ 3461 h 5082"/>
              <a:gd name="T16" fmla="*/ 1715 w 6518"/>
              <a:gd name="T17" fmla="*/ 3471 h 5082"/>
              <a:gd name="T18" fmla="*/ 1725 w 6518"/>
              <a:gd name="T19" fmla="*/ 3490 h 5082"/>
              <a:gd name="T20" fmla="*/ 1725 w 6518"/>
              <a:gd name="T21" fmla="*/ 3490 h 5082"/>
              <a:gd name="T22" fmla="*/ 2628 w 6518"/>
              <a:gd name="T23" fmla="*/ 4427 h 5082"/>
              <a:gd name="T24" fmla="*/ 5863 w 6518"/>
              <a:gd name="T25" fmla="*/ 3566 h 5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18" h="5082">
                <a:moveTo>
                  <a:pt x="5863" y="3566"/>
                </a:moveTo>
                <a:cubicBezTo>
                  <a:pt x="6518" y="2435"/>
                  <a:pt x="6132" y="987"/>
                  <a:pt x="5002" y="332"/>
                </a:cubicBezTo>
                <a:cubicBezTo>
                  <a:pt x="4604" y="101"/>
                  <a:pt x="4168" y="0"/>
                  <a:pt x="3740" y="14"/>
                </a:cubicBezTo>
                <a:lnTo>
                  <a:pt x="3740" y="14"/>
                </a:lnTo>
                <a:lnTo>
                  <a:pt x="3719" y="14"/>
                </a:lnTo>
                <a:lnTo>
                  <a:pt x="3707" y="15"/>
                </a:lnTo>
                <a:lnTo>
                  <a:pt x="0" y="168"/>
                </a:lnTo>
                <a:lnTo>
                  <a:pt x="1710" y="3461"/>
                </a:lnTo>
                <a:lnTo>
                  <a:pt x="1715" y="3471"/>
                </a:lnTo>
                <a:lnTo>
                  <a:pt x="1725" y="3490"/>
                </a:lnTo>
                <a:lnTo>
                  <a:pt x="1725" y="3490"/>
                </a:lnTo>
                <a:cubicBezTo>
                  <a:pt x="1926" y="3868"/>
                  <a:pt x="2231" y="4196"/>
                  <a:pt x="2628" y="4427"/>
                </a:cubicBezTo>
                <a:cubicBezTo>
                  <a:pt x="3759" y="5082"/>
                  <a:pt x="5207" y="4696"/>
                  <a:pt x="5863" y="3566"/>
                </a:cubicBezTo>
                <a:close/>
              </a:path>
            </a:pathLst>
          </a:custGeom>
          <a:solidFill>
            <a:srgbClr val="328FC1">
              <a:alpha val="70000"/>
            </a:srgbClr>
          </a:solidFill>
          <a:ln>
            <a:noFill/>
          </a:ln>
        </p:spPr>
        <p:txBody>
          <a:bodyPr vert="horz" wrap="square" lIns="121920" tIns="60960" rIns="121920" bIns="60960" numCol="1" anchor="t" anchorCtr="0" compatLnSpc="1"/>
          <a:lstStyle/>
          <a:p>
            <a:endParaRPr lang="zh-CN" altLang="en-US" dirty="0">
              <a:solidFill>
                <a:schemeClr val="bg1"/>
              </a:solidFill>
              <a:cs typeface="+mn-ea"/>
              <a:sym typeface="+mn-lt"/>
            </a:endParaRPr>
          </a:p>
        </p:txBody>
      </p:sp>
      <p:sp>
        <p:nvSpPr>
          <p:cNvPr id="6" name="Freeform 9"/>
          <p:cNvSpPr/>
          <p:nvPr/>
        </p:nvSpPr>
        <p:spPr bwMode="auto">
          <a:xfrm rot="1800000">
            <a:off x="3688080" y="3087778"/>
            <a:ext cx="1993112" cy="1554909"/>
          </a:xfrm>
          <a:custGeom>
            <a:avLst/>
            <a:gdLst>
              <a:gd name="T0" fmla="*/ 653 w 6523"/>
              <a:gd name="T1" fmla="*/ 3563 h 5083"/>
              <a:gd name="T2" fmla="*/ 1521 w 6523"/>
              <a:gd name="T3" fmla="*/ 331 h 5083"/>
              <a:gd name="T4" fmla="*/ 2783 w 6523"/>
              <a:gd name="T5" fmla="*/ 15 h 5083"/>
              <a:gd name="T6" fmla="*/ 2783 w 6523"/>
              <a:gd name="T7" fmla="*/ 15 h 5083"/>
              <a:gd name="T8" fmla="*/ 2805 w 6523"/>
              <a:gd name="T9" fmla="*/ 16 h 5083"/>
              <a:gd name="T10" fmla="*/ 2816 w 6523"/>
              <a:gd name="T11" fmla="*/ 17 h 5083"/>
              <a:gd name="T12" fmla="*/ 6523 w 6523"/>
              <a:gd name="T13" fmla="*/ 178 h 5083"/>
              <a:gd name="T14" fmla="*/ 4806 w 6523"/>
              <a:gd name="T15" fmla="*/ 3467 h 5083"/>
              <a:gd name="T16" fmla="*/ 4800 w 6523"/>
              <a:gd name="T17" fmla="*/ 3477 h 5083"/>
              <a:gd name="T18" fmla="*/ 4791 w 6523"/>
              <a:gd name="T19" fmla="*/ 3496 h 5083"/>
              <a:gd name="T20" fmla="*/ 4790 w 6523"/>
              <a:gd name="T21" fmla="*/ 3496 h 5083"/>
              <a:gd name="T22" fmla="*/ 3885 w 6523"/>
              <a:gd name="T23" fmla="*/ 4431 h 5083"/>
              <a:gd name="T24" fmla="*/ 653 w 6523"/>
              <a:gd name="T25" fmla="*/ 3563 h 5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23" h="5083">
                <a:moveTo>
                  <a:pt x="653" y="3563"/>
                </a:moveTo>
                <a:cubicBezTo>
                  <a:pt x="0" y="2431"/>
                  <a:pt x="389" y="983"/>
                  <a:pt x="1521" y="331"/>
                </a:cubicBezTo>
                <a:cubicBezTo>
                  <a:pt x="1919" y="101"/>
                  <a:pt x="2356" y="0"/>
                  <a:pt x="2783" y="15"/>
                </a:cubicBezTo>
                <a:lnTo>
                  <a:pt x="2783" y="15"/>
                </a:lnTo>
                <a:lnTo>
                  <a:pt x="2805" y="16"/>
                </a:lnTo>
                <a:lnTo>
                  <a:pt x="2816" y="17"/>
                </a:lnTo>
                <a:lnTo>
                  <a:pt x="6523" y="178"/>
                </a:lnTo>
                <a:lnTo>
                  <a:pt x="4806" y="3467"/>
                </a:lnTo>
                <a:lnTo>
                  <a:pt x="4800" y="3477"/>
                </a:lnTo>
                <a:lnTo>
                  <a:pt x="4791" y="3496"/>
                </a:lnTo>
                <a:lnTo>
                  <a:pt x="4790" y="3496"/>
                </a:lnTo>
                <a:cubicBezTo>
                  <a:pt x="4589" y="3874"/>
                  <a:pt x="4283" y="4201"/>
                  <a:pt x="3885" y="4431"/>
                </a:cubicBezTo>
                <a:cubicBezTo>
                  <a:pt x="2753" y="5083"/>
                  <a:pt x="1306" y="4695"/>
                  <a:pt x="653" y="3563"/>
                </a:cubicBezTo>
                <a:close/>
              </a:path>
            </a:pathLst>
          </a:custGeom>
          <a:solidFill>
            <a:srgbClr val="328FC1">
              <a:alpha val="70000"/>
            </a:srgbClr>
          </a:solidFill>
          <a:ln>
            <a:noFill/>
          </a:ln>
        </p:spPr>
        <p:txBody>
          <a:bodyPr vert="horz" wrap="square" lIns="121920" tIns="60960" rIns="121920" bIns="60960" numCol="1" anchor="t" anchorCtr="0" compatLnSpc="1"/>
          <a:lstStyle/>
          <a:p>
            <a:endParaRPr lang="zh-CN" altLang="en-US" dirty="0">
              <a:solidFill>
                <a:schemeClr val="bg1"/>
              </a:solidFill>
              <a:cs typeface="+mn-ea"/>
              <a:sym typeface="+mn-lt"/>
            </a:endParaRPr>
          </a:p>
        </p:txBody>
      </p:sp>
      <p:sp>
        <p:nvSpPr>
          <p:cNvPr id="7" name="Freeform 10"/>
          <p:cNvSpPr/>
          <p:nvPr/>
        </p:nvSpPr>
        <p:spPr bwMode="auto">
          <a:xfrm rot="1800000">
            <a:off x="6510808" y="2831084"/>
            <a:ext cx="1993112" cy="1554909"/>
          </a:xfrm>
          <a:custGeom>
            <a:avLst/>
            <a:gdLst>
              <a:gd name="T0" fmla="*/ 5870 w 6522"/>
              <a:gd name="T1" fmla="*/ 1521 h 5083"/>
              <a:gd name="T2" fmla="*/ 2637 w 6522"/>
              <a:gd name="T3" fmla="*/ 653 h 5083"/>
              <a:gd name="T4" fmla="*/ 1732 w 6522"/>
              <a:gd name="T5" fmla="*/ 1588 h 5083"/>
              <a:gd name="T6" fmla="*/ 1732 w 6522"/>
              <a:gd name="T7" fmla="*/ 1588 h 5083"/>
              <a:gd name="T8" fmla="*/ 1722 w 6522"/>
              <a:gd name="T9" fmla="*/ 1606 h 5083"/>
              <a:gd name="T10" fmla="*/ 1717 w 6522"/>
              <a:gd name="T11" fmla="*/ 1617 h 5083"/>
              <a:gd name="T12" fmla="*/ 0 w 6522"/>
              <a:gd name="T13" fmla="*/ 4905 h 5083"/>
              <a:gd name="T14" fmla="*/ 3706 w 6522"/>
              <a:gd name="T15" fmla="*/ 5067 h 5083"/>
              <a:gd name="T16" fmla="*/ 3718 w 6522"/>
              <a:gd name="T17" fmla="*/ 5068 h 5083"/>
              <a:gd name="T18" fmla="*/ 3739 w 6522"/>
              <a:gd name="T19" fmla="*/ 5068 h 5083"/>
              <a:gd name="T20" fmla="*/ 3739 w 6522"/>
              <a:gd name="T21" fmla="*/ 5068 h 5083"/>
              <a:gd name="T22" fmla="*/ 5002 w 6522"/>
              <a:gd name="T23" fmla="*/ 4753 h 5083"/>
              <a:gd name="T24" fmla="*/ 5870 w 6522"/>
              <a:gd name="T25" fmla="*/ 1521 h 5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22" h="5083">
                <a:moveTo>
                  <a:pt x="5870" y="1521"/>
                </a:moveTo>
                <a:cubicBezTo>
                  <a:pt x="5217" y="389"/>
                  <a:pt x="3769" y="0"/>
                  <a:pt x="2637" y="653"/>
                </a:cubicBezTo>
                <a:cubicBezTo>
                  <a:pt x="2239" y="882"/>
                  <a:pt x="1934" y="1210"/>
                  <a:pt x="1732" y="1588"/>
                </a:cubicBezTo>
                <a:lnTo>
                  <a:pt x="1732" y="1588"/>
                </a:lnTo>
                <a:lnTo>
                  <a:pt x="1722" y="1606"/>
                </a:lnTo>
                <a:lnTo>
                  <a:pt x="1717" y="1617"/>
                </a:lnTo>
                <a:lnTo>
                  <a:pt x="0" y="4905"/>
                </a:lnTo>
                <a:lnTo>
                  <a:pt x="3706" y="5067"/>
                </a:lnTo>
                <a:lnTo>
                  <a:pt x="3718" y="5068"/>
                </a:lnTo>
                <a:lnTo>
                  <a:pt x="3739" y="5068"/>
                </a:lnTo>
                <a:lnTo>
                  <a:pt x="3739" y="5068"/>
                </a:lnTo>
                <a:cubicBezTo>
                  <a:pt x="4167" y="5083"/>
                  <a:pt x="4604" y="4983"/>
                  <a:pt x="5002" y="4753"/>
                </a:cubicBezTo>
                <a:cubicBezTo>
                  <a:pt x="6134" y="4100"/>
                  <a:pt x="6522" y="2653"/>
                  <a:pt x="5870" y="1521"/>
                </a:cubicBezTo>
                <a:close/>
              </a:path>
            </a:pathLst>
          </a:custGeom>
          <a:solidFill>
            <a:srgbClr val="2378C2">
              <a:alpha val="70000"/>
            </a:srgbClr>
          </a:solidFill>
          <a:ln>
            <a:noFill/>
          </a:ln>
        </p:spPr>
        <p:txBody>
          <a:bodyPr vert="horz" wrap="square" lIns="121920" tIns="60960" rIns="121920" bIns="60960" numCol="1" anchor="t" anchorCtr="0" compatLnSpc="1"/>
          <a:lstStyle/>
          <a:p>
            <a:endParaRPr lang="zh-CN" altLang="en-US" dirty="0">
              <a:solidFill>
                <a:schemeClr val="bg1"/>
              </a:solidFill>
              <a:cs typeface="+mn-ea"/>
              <a:sym typeface="+mn-lt"/>
            </a:endParaRPr>
          </a:p>
        </p:txBody>
      </p:sp>
      <p:sp>
        <p:nvSpPr>
          <p:cNvPr id="8" name="TextBox 48"/>
          <p:cNvSpPr txBox="1"/>
          <p:nvPr/>
        </p:nvSpPr>
        <p:spPr>
          <a:xfrm>
            <a:off x="6135790" y="3031585"/>
            <a:ext cx="463589" cy="379335"/>
          </a:xfrm>
          <a:prstGeom prst="rect">
            <a:avLst/>
          </a:prstGeom>
          <a:noFill/>
        </p:spPr>
        <p:txBody>
          <a:bodyPr wrap="none" rtlCol="0">
            <a:spAutoFit/>
          </a:bodyPr>
          <a:lstStyle/>
          <a:p>
            <a:pPr algn="ctr"/>
            <a:r>
              <a:rPr lang="en-US" altLang="zh-CN" sz="1865" dirty="0">
                <a:solidFill>
                  <a:schemeClr val="bg1"/>
                </a:solidFill>
                <a:cs typeface="+mn-ea"/>
                <a:sym typeface="+mn-lt"/>
              </a:rPr>
              <a:t>01</a:t>
            </a:r>
          </a:p>
        </p:txBody>
      </p:sp>
      <p:sp>
        <p:nvSpPr>
          <p:cNvPr id="13" name="TextBox 49"/>
          <p:cNvSpPr txBox="1"/>
          <p:nvPr/>
        </p:nvSpPr>
        <p:spPr>
          <a:xfrm>
            <a:off x="6393263" y="3561529"/>
            <a:ext cx="463588" cy="379335"/>
          </a:xfrm>
          <a:prstGeom prst="rect">
            <a:avLst/>
          </a:prstGeom>
          <a:noFill/>
        </p:spPr>
        <p:txBody>
          <a:bodyPr wrap="none" rtlCol="0">
            <a:spAutoFit/>
          </a:bodyPr>
          <a:lstStyle/>
          <a:p>
            <a:pPr algn="ctr"/>
            <a:r>
              <a:rPr lang="en-US" altLang="zh-CN" sz="1865" dirty="0">
                <a:solidFill>
                  <a:schemeClr val="bg1"/>
                </a:solidFill>
                <a:cs typeface="+mn-ea"/>
                <a:sym typeface="+mn-lt"/>
              </a:rPr>
              <a:t>02</a:t>
            </a:r>
          </a:p>
        </p:txBody>
      </p:sp>
      <p:sp>
        <p:nvSpPr>
          <p:cNvPr id="14" name="TextBox 50"/>
          <p:cNvSpPr txBox="1"/>
          <p:nvPr/>
        </p:nvSpPr>
        <p:spPr>
          <a:xfrm>
            <a:off x="6132478" y="4013220"/>
            <a:ext cx="463588" cy="379335"/>
          </a:xfrm>
          <a:prstGeom prst="rect">
            <a:avLst/>
          </a:prstGeom>
          <a:noFill/>
        </p:spPr>
        <p:txBody>
          <a:bodyPr wrap="none" rtlCol="0">
            <a:spAutoFit/>
          </a:bodyPr>
          <a:lstStyle/>
          <a:p>
            <a:pPr algn="ctr"/>
            <a:r>
              <a:rPr lang="en-US" altLang="zh-CN" sz="1865" dirty="0">
                <a:solidFill>
                  <a:schemeClr val="bg1"/>
                </a:solidFill>
                <a:cs typeface="+mn-ea"/>
                <a:sym typeface="+mn-lt"/>
              </a:rPr>
              <a:t>03</a:t>
            </a:r>
          </a:p>
        </p:txBody>
      </p:sp>
      <p:sp>
        <p:nvSpPr>
          <p:cNvPr id="15" name="TextBox 51"/>
          <p:cNvSpPr txBox="1"/>
          <p:nvPr/>
        </p:nvSpPr>
        <p:spPr>
          <a:xfrm>
            <a:off x="5571502" y="4014988"/>
            <a:ext cx="463588" cy="379335"/>
          </a:xfrm>
          <a:prstGeom prst="rect">
            <a:avLst/>
          </a:prstGeom>
          <a:noFill/>
        </p:spPr>
        <p:txBody>
          <a:bodyPr wrap="none" rtlCol="0">
            <a:spAutoFit/>
          </a:bodyPr>
          <a:lstStyle/>
          <a:p>
            <a:pPr algn="ctr"/>
            <a:r>
              <a:rPr lang="en-US" altLang="zh-CN" sz="1865" dirty="0">
                <a:solidFill>
                  <a:schemeClr val="bg1"/>
                </a:solidFill>
                <a:cs typeface="+mn-ea"/>
                <a:sym typeface="+mn-lt"/>
              </a:rPr>
              <a:t>04</a:t>
            </a:r>
          </a:p>
        </p:txBody>
      </p:sp>
      <p:sp>
        <p:nvSpPr>
          <p:cNvPr id="16" name="TextBox 52"/>
          <p:cNvSpPr txBox="1"/>
          <p:nvPr/>
        </p:nvSpPr>
        <p:spPr>
          <a:xfrm>
            <a:off x="5302022" y="3510439"/>
            <a:ext cx="463588" cy="379335"/>
          </a:xfrm>
          <a:prstGeom prst="rect">
            <a:avLst/>
          </a:prstGeom>
          <a:noFill/>
        </p:spPr>
        <p:txBody>
          <a:bodyPr wrap="none" rtlCol="0">
            <a:spAutoFit/>
          </a:bodyPr>
          <a:lstStyle/>
          <a:p>
            <a:pPr algn="ctr"/>
            <a:r>
              <a:rPr lang="en-US" altLang="zh-CN" sz="1865" dirty="0">
                <a:solidFill>
                  <a:schemeClr val="bg1"/>
                </a:solidFill>
                <a:cs typeface="+mn-ea"/>
                <a:sym typeface="+mn-lt"/>
              </a:rPr>
              <a:t>05</a:t>
            </a:r>
          </a:p>
        </p:txBody>
      </p:sp>
      <p:sp>
        <p:nvSpPr>
          <p:cNvPr id="17" name="TextBox 53"/>
          <p:cNvSpPr txBox="1"/>
          <p:nvPr/>
        </p:nvSpPr>
        <p:spPr>
          <a:xfrm>
            <a:off x="5556318" y="3069985"/>
            <a:ext cx="463588" cy="379335"/>
          </a:xfrm>
          <a:prstGeom prst="rect">
            <a:avLst/>
          </a:prstGeom>
          <a:noFill/>
        </p:spPr>
        <p:txBody>
          <a:bodyPr wrap="none" rtlCol="0">
            <a:spAutoFit/>
          </a:bodyPr>
          <a:lstStyle/>
          <a:p>
            <a:pPr algn="ctr"/>
            <a:r>
              <a:rPr lang="en-US" altLang="zh-CN" sz="1865" dirty="0">
                <a:solidFill>
                  <a:schemeClr val="bg1"/>
                </a:solidFill>
                <a:cs typeface="+mn-ea"/>
                <a:sym typeface="+mn-lt"/>
              </a:rPr>
              <a:t>06</a:t>
            </a:r>
          </a:p>
        </p:txBody>
      </p:sp>
      <p:sp>
        <p:nvSpPr>
          <p:cNvPr id="18" name="KSO_Shape"/>
          <p:cNvSpPr/>
          <p:nvPr/>
        </p:nvSpPr>
        <p:spPr bwMode="auto">
          <a:xfrm>
            <a:off x="6432566" y="2081296"/>
            <a:ext cx="876807" cy="60207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bg1"/>
              </a:solidFill>
              <a:cs typeface="+mn-ea"/>
              <a:sym typeface="+mn-lt"/>
            </a:endParaRPr>
          </a:p>
        </p:txBody>
      </p:sp>
      <p:sp>
        <p:nvSpPr>
          <p:cNvPr id="19" name="KSO_Shape"/>
          <p:cNvSpPr/>
          <p:nvPr/>
        </p:nvSpPr>
        <p:spPr bwMode="auto">
          <a:xfrm>
            <a:off x="7283904" y="3377510"/>
            <a:ext cx="816576" cy="808409"/>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bg1"/>
              </a:solidFill>
              <a:cs typeface="+mn-ea"/>
              <a:sym typeface="+mn-lt"/>
            </a:endParaRPr>
          </a:p>
        </p:txBody>
      </p:sp>
      <p:sp>
        <p:nvSpPr>
          <p:cNvPr id="20" name="KSO_Shape"/>
          <p:cNvSpPr/>
          <p:nvPr/>
        </p:nvSpPr>
        <p:spPr bwMode="auto">
          <a:xfrm>
            <a:off x="4981463" y="2028199"/>
            <a:ext cx="737995" cy="627293"/>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bg1"/>
              </a:solidFill>
              <a:cs typeface="+mn-ea"/>
              <a:sym typeface="+mn-lt"/>
            </a:endParaRPr>
          </a:p>
        </p:txBody>
      </p:sp>
      <p:sp>
        <p:nvSpPr>
          <p:cNvPr id="21" name="TextBox 28"/>
          <p:cNvSpPr txBox="1"/>
          <p:nvPr/>
        </p:nvSpPr>
        <p:spPr>
          <a:xfrm>
            <a:off x="7728181" y="1799257"/>
            <a:ext cx="2298067" cy="328231"/>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charset="-122"/>
                <a:ea typeface="微软雅黑" panose="020B0503020204020204" charset="-122"/>
              </a:defRPr>
            </a:lvl1pPr>
          </a:lstStyle>
          <a:p>
            <a:pPr algn="l"/>
            <a:r>
              <a:rPr lang="zh-CN" altLang="en-US" sz="2135" dirty="0">
                <a:solidFill>
                  <a:schemeClr val="bg1"/>
                </a:solidFill>
                <a:latin typeface="+mn-lt"/>
                <a:ea typeface="+mn-ea"/>
                <a:cs typeface="+mn-ea"/>
                <a:sym typeface="+mn-lt"/>
              </a:rPr>
              <a:t>团队协作能力强</a:t>
            </a:r>
          </a:p>
        </p:txBody>
      </p:sp>
      <p:sp>
        <p:nvSpPr>
          <p:cNvPr id="22" name="TextBox 59"/>
          <p:cNvSpPr txBox="1"/>
          <p:nvPr/>
        </p:nvSpPr>
        <p:spPr>
          <a:xfrm>
            <a:off x="8442072" y="3342086"/>
            <a:ext cx="2298067" cy="328231"/>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charset="-122"/>
                <a:ea typeface="微软雅黑" panose="020B0503020204020204" charset="-122"/>
              </a:defRPr>
            </a:lvl1pPr>
          </a:lstStyle>
          <a:p>
            <a:pPr algn="l"/>
            <a:r>
              <a:rPr lang="zh-CN" altLang="en-US" sz="2135" dirty="0">
                <a:solidFill>
                  <a:schemeClr val="bg1"/>
                </a:solidFill>
                <a:latin typeface="+mn-lt"/>
                <a:ea typeface="+mn-ea"/>
                <a:cs typeface="+mn-ea"/>
                <a:sym typeface="+mn-lt"/>
              </a:rPr>
              <a:t>操作方式科学</a:t>
            </a:r>
          </a:p>
        </p:txBody>
      </p:sp>
      <p:sp>
        <p:nvSpPr>
          <p:cNvPr id="23" name="Rectangle 13" descr="FD1DDF730CE4456e89755B07FE1653D0# #Rectangle 13"/>
          <p:cNvSpPr>
            <a:spLocks noChangeArrowheads="1"/>
          </p:cNvSpPr>
          <p:nvPr/>
        </p:nvSpPr>
        <p:spPr bwMode="auto">
          <a:xfrm>
            <a:off x="7728181" y="5218732"/>
            <a:ext cx="3168352" cy="6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base">
              <a:lnSpc>
                <a:spcPts val="1200"/>
              </a:lnSpc>
              <a:spcBef>
                <a:spcPct val="0"/>
              </a:spcBef>
              <a:spcAft>
                <a:spcPct val="0"/>
              </a:spcAft>
              <a:buNone/>
            </a:pPr>
            <a:r>
              <a:rPr lang="en-US" altLang="zh-CN" sz="1200" kern="0" dirty="0">
                <a:solidFill>
                  <a:prstClr val="white"/>
                </a:solidFill>
                <a:latin typeface="+mn-lt"/>
                <a:ea typeface="+mn-ea"/>
                <a:cs typeface="+mn-ea"/>
                <a:sym typeface="+mn-lt"/>
              </a:rPr>
              <a:t>this is a sample text. insert your desired text here. Again. this is a dummy text. enter your own text here. this is a sample text. insert your desired text here. </a:t>
            </a:r>
          </a:p>
        </p:txBody>
      </p:sp>
      <p:sp>
        <p:nvSpPr>
          <p:cNvPr id="24" name="TextBox 61"/>
          <p:cNvSpPr txBox="1"/>
          <p:nvPr/>
        </p:nvSpPr>
        <p:spPr>
          <a:xfrm>
            <a:off x="7728181" y="4848846"/>
            <a:ext cx="2298067" cy="328231"/>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charset="-122"/>
                <a:ea typeface="微软雅黑" panose="020B0503020204020204" charset="-122"/>
              </a:defRPr>
            </a:lvl1pPr>
          </a:lstStyle>
          <a:p>
            <a:pPr algn="l"/>
            <a:r>
              <a:rPr lang="zh-CN" altLang="en-US" sz="2135" dirty="0">
                <a:solidFill>
                  <a:schemeClr val="bg1"/>
                </a:solidFill>
                <a:latin typeface="+mn-lt"/>
                <a:ea typeface="+mn-ea"/>
                <a:cs typeface="+mn-ea"/>
                <a:sym typeface="+mn-lt"/>
              </a:rPr>
              <a:t>资金准备充足</a:t>
            </a:r>
          </a:p>
        </p:txBody>
      </p:sp>
      <p:sp>
        <p:nvSpPr>
          <p:cNvPr id="25" name="Rectangle 13" descr="FD1DDF730CE4456e89755B07FE1653D0# #Rectangle 13"/>
          <p:cNvSpPr>
            <a:spLocks noChangeArrowheads="1"/>
          </p:cNvSpPr>
          <p:nvPr/>
        </p:nvSpPr>
        <p:spPr bwMode="auto">
          <a:xfrm>
            <a:off x="1342105" y="2169144"/>
            <a:ext cx="3168352" cy="773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r" fontAlgn="base">
              <a:lnSpc>
                <a:spcPts val="1200"/>
              </a:lnSpc>
              <a:spcBef>
                <a:spcPct val="0"/>
              </a:spcBef>
              <a:spcAft>
                <a:spcPct val="0"/>
              </a:spcAft>
              <a:buNone/>
            </a:pPr>
            <a:r>
              <a:rPr lang="en-US" altLang="zh-CN" sz="1400" kern="0" dirty="0">
                <a:solidFill>
                  <a:prstClr val="white"/>
                </a:solidFill>
                <a:latin typeface="+mn-lt"/>
                <a:ea typeface="+mn-ea"/>
                <a:cs typeface="+mn-ea"/>
                <a:sym typeface="+mn-lt"/>
              </a:rPr>
              <a:t>this is a sample text. insert your desired text here. Again. this is a dummy text. enter your own text here. this is a sample text. insert your desired text here. </a:t>
            </a:r>
          </a:p>
        </p:txBody>
      </p:sp>
      <p:sp>
        <p:nvSpPr>
          <p:cNvPr id="26" name="TextBox 63"/>
          <p:cNvSpPr txBox="1"/>
          <p:nvPr/>
        </p:nvSpPr>
        <p:spPr>
          <a:xfrm>
            <a:off x="2212391" y="1799258"/>
            <a:ext cx="2298067" cy="328231"/>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charset="-122"/>
                <a:ea typeface="微软雅黑" panose="020B0503020204020204" charset="-122"/>
              </a:defRPr>
            </a:lvl1pPr>
          </a:lstStyle>
          <a:p>
            <a:pPr algn="r"/>
            <a:r>
              <a:rPr lang="zh-CN" altLang="en-US" sz="2135" dirty="0">
                <a:solidFill>
                  <a:schemeClr val="bg1"/>
                </a:solidFill>
                <a:latin typeface="+mn-lt"/>
                <a:ea typeface="+mn-ea"/>
                <a:cs typeface="+mn-ea"/>
                <a:sym typeface="+mn-lt"/>
              </a:rPr>
              <a:t>主要任务</a:t>
            </a:r>
          </a:p>
        </p:txBody>
      </p:sp>
      <p:sp>
        <p:nvSpPr>
          <p:cNvPr id="27" name="Rectangle 13" descr="FD1DDF730CE4456e89755B07FE1653D0# #Rectangle 13"/>
          <p:cNvSpPr>
            <a:spLocks noChangeArrowheads="1"/>
          </p:cNvSpPr>
          <p:nvPr/>
        </p:nvSpPr>
        <p:spPr bwMode="auto">
          <a:xfrm>
            <a:off x="569197" y="3711972"/>
            <a:ext cx="3168352" cy="6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r" fontAlgn="base">
              <a:lnSpc>
                <a:spcPts val="1200"/>
              </a:lnSpc>
              <a:spcBef>
                <a:spcPct val="0"/>
              </a:spcBef>
              <a:spcAft>
                <a:spcPct val="0"/>
              </a:spcAft>
              <a:buNone/>
            </a:pPr>
            <a:r>
              <a:rPr lang="en-US" altLang="zh-CN" sz="1200" kern="0" dirty="0">
                <a:solidFill>
                  <a:prstClr val="white"/>
                </a:solidFill>
                <a:latin typeface="+mn-lt"/>
                <a:ea typeface="+mn-ea"/>
                <a:cs typeface="+mn-ea"/>
                <a:sym typeface="+mn-lt"/>
              </a:rPr>
              <a:t>this is a sample text. insert your desired text here. Again. this is a dummy text. enter your own text here. this is a sample text. insert your desired text here. </a:t>
            </a:r>
          </a:p>
        </p:txBody>
      </p:sp>
      <p:sp>
        <p:nvSpPr>
          <p:cNvPr id="28" name="TextBox 65"/>
          <p:cNvSpPr txBox="1"/>
          <p:nvPr/>
        </p:nvSpPr>
        <p:spPr>
          <a:xfrm>
            <a:off x="1439483" y="3342086"/>
            <a:ext cx="2298067" cy="328231"/>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charset="-122"/>
                <a:ea typeface="微软雅黑" panose="020B0503020204020204" charset="-122"/>
              </a:defRPr>
            </a:lvl1pPr>
          </a:lstStyle>
          <a:p>
            <a:pPr algn="r"/>
            <a:r>
              <a:rPr lang="zh-CN" altLang="en-US" sz="2135" dirty="0">
                <a:solidFill>
                  <a:schemeClr val="bg1"/>
                </a:solidFill>
                <a:latin typeface="+mn-lt"/>
                <a:ea typeface="+mn-ea"/>
                <a:cs typeface="+mn-ea"/>
                <a:sym typeface="+mn-lt"/>
              </a:rPr>
              <a:t>时间进度</a:t>
            </a:r>
          </a:p>
        </p:txBody>
      </p:sp>
      <p:sp>
        <p:nvSpPr>
          <p:cNvPr id="29" name="Rectangle 13" descr="FD1DDF730CE4456e89755B07FE1653D0# #Rectangle 13"/>
          <p:cNvSpPr>
            <a:spLocks noChangeArrowheads="1"/>
          </p:cNvSpPr>
          <p:nvPr/>
        </p:nvSpPr>
        <p:spPr bwMode="auto">
          <a:xfrm>
            <a:off x="1342105" y="5218732"/>
            <a:ext cx="3168352" cy="6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r" fontAlgn="base">
              <a:lnSpc>
                <a:spcPts val="1200"/>
              </a:lnSpc>
              <a:spcBef>
                <a:spcPct val="0"/>
              </a:spcBef>
              <a:spcAft>
                <a:spcPct val="0"/>
              </a:spcAft>
              <a:buNone/>
            </a:pPr>
            <a:r>
              <a:rPr lang="en-US" altLang="zh-CN" sz="1200" kern="0" dirty="0">
                <a:solidFill>
                  <a:prstClr val="white"/>
                </a:solidFill>
                <a:latin typeface="+mn-lt"/>
                <a:ea typeface="+mn-ea"/>
                <a:cs typeface="+mn-ea"/>
                <a:sym typeface="+mn-lt"/>
              </a:rPr>
              <a:t>this is a sample text. insert your desired text here. Again. this is a dummy text. enter your own text here. this is a sample text. insert your desired text here. </a:t>
            </a:r>
          </a:p>
        </p:txBody>
      </p:sp>
      <p:sp>
        <p:nvSpPr>
          <p:cNvPr id="30" name="TextBox 67"/>
          <p:cNvSpPr txBox="1"/>
          <p:nvPr/>
        </p:nvSpPr>
        <p:spPr>
          <a:xfrm>
            <a:off x="2212391" y="4848846"/>
            <a:ext cx="2298067" cy="328231"/>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charset="-122"/>
                <a:ea typeface="微软雅黑" panose="020B0503020204020204" charset="-122"/>
              </a:defRPr>
            </a:lvl1pPr>
          </a:lstStyle>
          <a:p>
            <a:pPr algn="r"/>
            <a:r>
              <a:rPr lang="zh-CN" altLang="en-US" sz="2135" dirty="0">
                <a:solidFill>
                  <a:schemeClr val="bg1"/>
                </a:solidFill>
                <a:latin typeface="+mn-lt"/>
                <a:ea typeface="+mn-ea"/>
                <a:cs typeface="+mn-ea"/>
                <a:sym typeface="+mn-lt"/>
              </a:rPr>
              <a:t>效益预测</a:t>
            </a:r>
          </a:p>
        </p:txBody>
      </p:sp>
      <p:sp>
        <p:nvSpPr>
          <p:cNvPr id="31" name="KSO_Shape"/>
          <p:cNvSpPr/>
          <p:nvPr/>
        </p:nvSpPr>
        <p:spPr>
          <a:xfrm>
            <a:off x="6513176" y="4770817"/>
            <a:ext cx="715584" cy="715584"/>
          </a:xfrm>
          <a:custGeom>
            <a:avLst/>
            <a:gdLst>
              <a:gd name="connsiteX0" fmla="*/ 1063385 w 1944000"/>
              <a:gd name="connsiteY0" fmla="*/ 1082014 h 1944000"/>
              <a:gd name="connsiteX1" fmla="*/ 1093900 w 1944000"/>
              <a:gd name="connsiteY1" fmla="*/ 1089952 h 1944000"/>
              <a:gd name="connsiteX2" fmla="*/ 1121871 w 1944000"/>
              <a:gd name="connsiteY2" fmla="*/ 1097572 h 1944000"/>
              <a:gd name="connsiteX3" fmla="*/ 1146982 w 1944000"/>
              <a:gd name="connsiteY3" fmla="*/ 1104557 h 1944000"/>
              <a:gd name="connsiteX4" fmla="*/ 1169550 w 1944000"/>
              <a:gd name="connsiteY4" fmla="*/ 1111542 h 1944000"/>
              <a:gd name="connsiteX5" fmla="*/ 1188940 w 1944000"/>
              <a:gd name="connsiteY5" fmla="*/ 1118209 h 1944000"/>
              <a:gd name="connsiteX6" fmla="*/ 1205469 w 1944000"/>
              <a:gd name="connsiteY6" fmla="*/ 1124559 h 1944000"/>
              <a:gd name="connsiteX7" fmla="*/ 1212779 w 1944000"/>
              <a:gd name="connsiteY7" fmla="*/ 1127734 h 1944000"/>
              <a:gd name="connsiteX8" fmla="*/ 1219137 w 1944000"/>
              <a:gd name="connsiteY8" fmla="*/ 1130592 h 1944000"/>
              <a:gd name="connsiteX9" fmla="*/ 1225176 w 1944000"/>
              <a:gd name="connsiteY9" fmla="*/ 1133449 h 1944000"/>
              <a:gd name="connsiteX10" fmla="*/ 1230262 w 1944000"/>
              <a:gd name="connsiteY10" fmla="*/ 1136307 h 1944000"/>
              <a:gd name="connsiteX11" fmla="*/ 1238526 w 1944000"/>
              <a:gd name="connsiteY11" fmla="*/ 1141704 h 1944000"/>
              <a:gd name="connsiteX12" fmla="*/ 1245837 w 1944000"/>
              <a:gd name="connsiteY12" fmla="*/ 1146784 h 1944000"/>
              <a:gd name="connsiteX13" fmla="*/ 1253148 w 1944000"/>
              <a:gd name="connsiteY13" fmla="*/ 1152499 h 1944000"/>
              <a:gd name="connsiteX14" fmla="*/ 1259823 w 1944000"/>
              <a:gd name="connsiteY14" fmla="*/ 1158532 h 1944000"/>
              <a:gd name="connsiteX15" fmla="*/ 1265862 w 1944000"/>
              <a:gd name="connsiteY15" fmla="*/ 1164564 h 1944000"/>
              <a:gd name="connsiteX16" fmla="*/ 1271266 w 1944000"/>
              <a:gd name="connsiteY16" fmla="*/ 1170914 h 1944000"/>
              <a:gd name="connsiteX17" fmla="*/ 1276351 w 1944000"/>
              <a:gd name="connsiteY17" fmla="*/ 1177582 h 1944000"/>
              <a:gd name="connsiteX18" fmla="*/ 1280801 w 1944000"/>
              <a:gd name="connsiteY18" fmla="*/ 1184567 h 1944000"/>
              <a:gd name="connsiteX19" fmla="*/ 1284934 w 1944000"/>
              <a:gd name="connsiteY19" fmla="*/ 1191234 h 1944000"/>
              <a:gd name="connsiteX20" fmla="*/ 1288112 w 1944000"/>
              <a:gd name="connsiteY20" fmla="*/ 1198537 h 1944000"/>
              <a:gd name="connsiteX21" fmla="*/ 1291291 w 1944000"/>
              <a:gd name="connsiteY21" fmla="*/ 1206157 h 1944000"/>
              <a:gd name="connsiteX22" fmla="*/ 1293516 w 1944000"/>
              <a:gd name="connsiteY22" fmla="*/ 1214094 h 1944000"/>
              <a:gd name="connsiteX23" fmla="*/ 1295423 w 1944000"/>
              <a:gd name="connsiteY23" fmla="*/ 1222032 h 1944000"/>
              <a:gd name="connsiteX24" fmla="*/ 1296694 w 1944000"/>
              <a:gd name="connsiteY24" fmla="*/ 1230287 h 1944000"/>
              <a:gd name="connsiteX25" fmla="*/ 1297330 w 1944000"/>
              <a:gd name="connsiteY25" fmla="*/ 1238859 h 1944000"/>
              <a:gd name="connsiteX26" fmla="*/ 1297648 w 1944000"/>
              <a:gd name="connsiteY26" fmla="*/ 1247432 h 1944000"/>
              <a:gd name="connsiteX27" fmla="*/ 1297330 w 1944000"/>
              <a:gd name="connsiteY27" fmla="*/ 1257275 h 1944000"/>
              <a:gd name="connsiteX28" fmla="*/ 1296377 w 1944000"/>
              <a:gd name="connsiteY28" fmla="*/ 1266800 h 1944000"/>
              <a:gd name="connsiteX29" fmla="*/ 1295105 w 1944000"/>
              <a:gd name="connsiteY29" fmla="*/ 1276007 h 1944000"/>
              <a:gd name="connsiteX30" fmla="*/ 1292880 w 1944000"/>
              <a:gd name="connsiteY30" fmla="*/ 1285215 h 1944000"/>
              <a:gd name="connsiteX31" fmla="*/ 1290019 w 1944000"/>
              <a:gd name="connsiteY31" fmla="*/ 1294422 h 1944000"/>
              <a:gd name="connsiteX32" fmla="*/ 1286841 w 1944000"/>
              <a:gd name="connsiteY32" fmla="*/ 1303312 h 1944000"/>
              <a:gd name="connsiteX33" fmla="*/ 1283344 w 1944000"/>
              <a:gd name="connsiteY33" fmla="*/ 1312202 h 1944000"/>
              <a:gd name="connsiteX34" fmla="*/ 1278576 w 1944000"/>
              <a:gd name="connsiteY34" fmla="*/ 1320775 h 1944000"/>
              <a:gd name="connsiteX35" fmla="*/ 1273808 w 1944000"/>
              <a:gd name="connsiteY35" fmla="*/ 1329347 h 1944000"/>
              <a:gd name="connsiteX36" fmla="*/ 1267769 w 1944000"/>
              <a:gd name="connsiteY36" fmla="*/ 1337602 h 1944000"/>
              <a:gd name="connsiteX37" fmla="*/ 1261412 w 1944000"/>
              <a:gd name="connsiteY37" fmla="*/ 1345857 h 1944000"/>
              <a:gd name="connsiteX38" fmla="*/ 1254737 w 1944000"/>
              <a:gd name="connsiteY38" fmla="*/ 1353795 h 1944000"/>
              <a:gd name="connsiteX39" fmla="*/ 1247426 w 1944000"/>
              <a:gd name="connsiteY39" fmla="*/ 1361732 h 1944000"/>
              <a:gd name="connsiteX40" fmla="*/ 1239162 w 1944000"/>
              <a:gd name="connsiteY40" fmla="*/ 1369670 h 1944000"/>
              <a:gd name="connsiteX41" fmla="*/ 1230580 w 1944000"/>
              <a:gd name="connsiteY41" fmla="*/ 1376655 h 1944000"/>
              <a:gd name="connsiteX42" fmla="*/ 1221362 w 1944000"/>
              <a:gd name="connsiteY42" fmla="*/ 1384275 h 1944000"/>
              <a:gd name="connsiteX43" fmla="*/ 1214051 w 1944000"/>
              <a:gd name="connsiteY43" fmla="*/ 1389672 h 1944000"/>
              <a:gd name="connsiteX44" fmla="*/ 1206422 w 1944000"/>
              <a:gd name="connsiteY44" fmla="*/ 1394435 h 1944000"/>
              <a:gd name="connsiteX45" fmla="*/ 1198476 w 1944000"/>
              <a:gd name="connsiteY45" fmla="*/ 1399515 h 1944000"/>
              <a:gd name="connsiteX46" fmla="*/ 1190211 w 1944000"/>
              <a:gd name="connsiteY46" fmla="*/ 1403960 h 1944000"/>
              <a:gd name="connsiteX47" fmla="*/ 1181311 w 1944000"/>
              <a:gd name="connsiteY47" fmla="*/ 1408087 h 1944000"/>
              <a:gd name="connsiteX48" fmla="*/ 1172411 w 1944000"/>
              <a:gd name="connsiteY48" fmla="*/ 1411897 h 1944000"/>
              <a:gd name="connsiteX49" fmla="*/ 1163193 w 1944000"/>
              <a:gd name="connsiteY49" fmla="*/ 1416025 h 1944000"/>
              <a:gd name="connsiteX50" fmla="*/ 1153340 w 1944000"/>
              <a:gd name="connsiteY50" fmla="*/ 1419517 h 1944000"/>
              <a:gd name="connsiteX51" fmla="*/ 1143486 w 1944000"/>
              <a:gd name="connsiteY51" fmla="*/ 1422692 h 1944000"/>
              <a:gd name="connsiteX52" fmla="*/ 1132997 w 1944000"/>
              <a:gd name="connsiteY52" fmla="*/ 1425867 h 1944000"/>
              <a:gd name="connsiteX53" fmla="*/ 1122189 w 1944000"/>
              <a:gd name="connsiteY53" fmla="*/ 1428407 h 1944000"/>
              <a:gd name="connsiteX54" fmla="*/ 1111064 w 1944000"/>
              <a:gd name="connsiteY54" fmla="*/ 1431265 h 1944000"/>
              <a:gd name="connsiteX55" fmla="*/ 1099621 w 1944000"/>
              <a:gd name="connsiteY55" fmla="*/ 1433487 h 1944000"/>
              <a:gd name="connsiteX56" fmla="*/ 1087860 w 1944000"/>
              <a:gd name="connsiteY56" fmla="*/ 1435392 h 1944000"/>
              <a:gd name="connsiteX57" fmla="*/ 1075782 w 1944000"/>
              <a:gd name="connsiteY57" fmla="*/ 1436980 h 1944000"/>
              <a:gd name="connsiteX58" fmla="*/ 1063385 w 1944000"/>
              <a:gd name="connsiteY58" fmla="*/ 1438567 h 1944000"/>
              <a:gd name="connsiteX59" fmla="*/ 880616 w 1944000"/>
              <a:gd name="connsiteY59" fmla="*/ 505752 h 1944000"/>
              <a:gd name="connsiteX60" fmla="*/ 880616 w 1944000"/>
              <a:gd name="connsiteY60" fmla="*/ 814362 h 1944000"/>
              <a:gd name="connsiteX61" fmla="*/ 847241 w 1944000"/>
              <a:gd name="connsiteY61" fmla="*/ 805789 h 1944000"/>
              <a:gd name="connsiteX62" fmla="*/ 820223 w 1944000"/>
              <a:gd name="connsiteY62" fmla="*/ 798804 h 1944000"/>
              <a:gd name="connsiteX63" fmla="*/ 799879 w 1944000"/>
              <a:gd name="connsiteY63" fmla="*/ 793089 h 1944000"/>
              <a:gd name="connsiteX64" fmla="*/ 785894 w 1944000"/>
              <a:gd name="connsiteY64" fmla="*/ 788327 h 1944000"/>
              <a:gd name="connsiteX65" fmla="*/ 771590 w 1944000"/>
              <a:gd name="connsiteY65" fmla="*/ 782929 h 1944000"/>
              <a:gd name="connsiteX66" fmla="*/ 757922 w 1944000"/>
              <a:gd name="connsiteY66" fmla="*/ 776897 h 1944000"/>
              <a:gd name="connsiteX67" fmla="*/ 745843 w 1944000"/>
              <a:gd name="connsiteY67" fmla="*/ 770229 h 1944000"/>
              <a:gd name="connsiteX68" fmla="*/ 739804 w 1944000"/>
              <a:gd name="connsiteY68" fmla="*/ 767054 h 1944000"/>
              <a:gd name="connsiteX69" fmla="*/ 734400 w 1944000"/>
              <a:gd name="connsiteY69" fmla="*/ 763879 h 1944000"/>
              <a:gd name="connsiteX70" fmla="*/ 728679 w 1944000"/>
              <a:gd name="connsiteY70" fmla="*/ 760069 h 1944000"/>
              <a:gd name="connsiteX71" fmla="*/ 723593 w 1944000"/>
              <a:gd name="connsiteY71" fmla="*/ 756577 h 1944000"/>
              <a:gd name="connsiteX72" fmla="*/ 718825 w 1944000"/>
              <a:gd name="connsiteY72" fmla="*/ 752767 h 1944000"/>
              <a:gd name="connsiteX73" fmla="*/ 714057 w 1944000"/>
              <a:gd name="connsiteY73" fmla="*/ 749274 h 1944000"/>
              <a:gd name="connsiteX74" fmla="*/ 709925 w 1944000"/>
              <a:gd name="connsiteY74" fmla="*/ 745464 h 1944000"/>
              <a:gd name="connsiteX75" fmla="*/ 705475 w 1944000"/>
              <a:gd name="connsiteY75" fmla="*/ 741337 h 1944000"/>
              <a:gd name="connsiteX76" fmla="*/ 701979 w 1944000"/>
              <a:gd name="connsiteY76" fmla="*/ 737209 h 1944000"/>
              <a:gd name="connsiteX77" fmla="*/ 698164 w 1944000"/>
              <a:gd name="connsiteY77" fmla="*/ 733082 h 1944000"/>
              <a:gd name="connsiteX78" fmla="*/ 694668 w 1944000"/>
              <a:gd name="connsiteY78" fmla="*/ 728954 h 1944000"/>
              <a:gd name="connsiteX79" fmla="*/ 691807 w 1944000"/>
              <a:gd name="connsiteY79" fmla="*/ 724827 h 1944000"/>
              <a:gd name="connsiteX80" fmla="*/ 688629 w 1944000"/>
              <a:gd name="connsiteY80" fmla="*/ 720699 h 1944000"/>
              <a:gd name="connsiteX81" fmla="*/ 686086 w 1944000"/>
              <a:gd name="connsiteY81" fmla="*/ 716254 h 1944000"/>
              <a:gd name="connsiteX82" fmla="*/ 683543 w 1944000"/>
              <a:gd name="connsiteY82" fmla="*/ 712127 h 1944000"/>
              <a:gd name="connsiteX83" fmla="*/ 681000 w 1944000"/>
              <a:gd name="connsiteY83" fmla="*/ 707682 h 1944000"/>
              <a:gd name="connsiteX84" fmla="*/ 679093 w 1944000"/>
              <a:gd name="connsiteY84" fmla="*/ 703237 h 1944000"/>
              <a:gd name="connsiteX85" fmla="*/ 677186 w 1944000"/>
              <a:gd name="connsiteY85" fmla="*/ 698474 h 1944000"/>
              <a:gd name="connsiteX86" fmla="*/ 675596 w 1944000"/>
              <a:gd name="connsiteY86" fmla="*/ 694347 h 1944000"/>
              <a:gd name="connsiteX87" fmla="*/ 674325 w 1944000"/>
              <a:gd name="connsiteY87" fmla="*/ 689584 h 1944000"/>
              <a:gd name="connsiteX88" fmla="*/ 673053 w 1944000"/>
              <a:gd name="connsiteY88" fmla="*/ 684822 h 1944000"/>
              <a:gd name="connsiteX89" fmla="*/ 671782 w 1944000"/>
              <a:gd name="connsiteY89" fmla="*/ 680059 h 1944000"/>
              <a:gd name="connsiteX90" fmla="*/ 671146 w 1944000"/>
              <a:gd name="connsiteY90" fmla="*/ 675297 h 1944000"/>
              <a:gd name="connsiteX91" fmla="*/ 670511 w 1944000"/>
              <a:gd name="connsiteY91" fmla="*/ 670217 h 1944000"/>
              <a:gd name="connsiteX92" fmla="*/ 670193 w 1944000"/>
              <a:gd name="connsiteY92" fmla="*/ 665137 h 1944000"/>
              <a:gd name="connsiteX93" fmla="*/ 670193 w 1944000"/>
              <a:gd name="connsiteY93" fmla="*/ 660374 h 1944000"/>
              <a:gd name="connsiteX94" fmla="*/ 670511 w 1944000"/>
              <a:gd name="connsiteY94" fmla="*/ 652437 h 1944000"/>
              <a:gd name="connsiteX95" fmla="*/ 671146 w 1944000"/>
              <a:gd name="connsiteY95" fmla="*/ 644499 h 1944000"/>
              <a:gd name="connsiteX96" fmla="*/ 672736 w 1944000"/>
              <a:gd name="connsiteY96" fmla="*/ 636879 h 1944000"/>
              <a:gd name="connsiteX97" fmla="*/ 674643 w 1944000"/>
              <a:gd name="connsiteY97" fmla="*/ 629259 h 1944000"/>
              <a:gd name="connsiteX98" fmla="*/ 676868 w 1944000"/>
              <a:gd name="connsiteY98" fmla="*/ 622274 h 1944000"/>
              <a:gd name="connsiteX99" fmla="*/ 679728 w 1944000"/>
              <a:gd name="connsiteY99" fmla="*/ 614972 h 1944000"/>
              <a:gd name="connsiteX100" fmla="*/ 683225 w 1944000"/>
              <a:gd name="connsiteY100" fmla="*/ 607669 h 1944000"/>
              <a:gd name="connsiteX101" fmla="*/ 687039 w 1944000"/>
              <a:gd name="connsiteY101" fmla="*/ 600684 h 1944000"/>
              <a:gd name="connsiteX102" fmla="*/ 691807 w 1944000"/>
              <a:gd name="connsiteY102" fmla="*/ 593699 h 1944000"/>
              <a:gd name="connsiteX103" fmla="*/ 696575 w 1944000"/>
              <a:gd name="connsiteY103" fmla="*/ 587349 h 1944000"/>
              <a:gd name="connsiteX104" fmla="*/ 702297 w 1944000"/>
              <a:gd name="connsiteY104" fmla="*/ 580682 h 1944000"/>
              <a:gd name="connsiteX105" fmla="*/ 708336 w 1944000"/>
              <a:gd name="connsiteY105" fmla="*/ 574014 h 1944000"/>
              <a:gd name="connsiteX106" fmla="*/ 714693 w 1944000"/>
              <a:gd name="connsiteY106" fmla="*/ 567664 h 1944000"/>
              <a:gd name="connsiteX107" fmla="*/ 722004 w 1944000"/>
              <a:gd name="connsiteY107" fmla="*/ 561632 h 1944000"/>
              <a:gd name="connsiteX108" fmla="*/ 729632 w 1944000"/>
              <a:gd name="connsiteY108" fmla="*/ 555282 h 1944000"/>
              <a:gd name="connsiteX109" fmla="*/ 737897 w 1944000"/>
              <a:gd name="connsiteY109" fmla="*/ 549249 h 1944000"/>
              <a:gd name="connsiteX110" fmla="*/ 743936 w 1944000"/>
              <a:gd name="connsiteY110" fmla="*/ 545122 h 1944000"/>
              <a:gd name="connsiteX111" fmla="*/ 750293 w 1944000"/>
              <a:gd name="connsiteY111" fmla="*/ 540994 h 1944000"/>
              <a:gd name="connsiteX112" fmla="*/ 757286 w 1944000"/>
              <a:gd name="connsiteY112" fmla="*/ 537502 h 1944000"/>
              <a:gd name="connsiteX113" fmla="*/ 764597 w 1944000"/>
              <a:gd name="connsiteY113" fmla="*/ 533692 h 1944000"/>
              <a:gd name="connsiteX114" fmla="*/ 772544 w 1944000"/>
              <a:gd name="connsiteY114" fmla="*/ 530517 h 1944000"/>
              <a:gd name="connsiteX115" fmla="*/ 780490 w 1944000"/>
              <a:gd name="connsiteY115" fmla="*/ 527342 h 1944000"/>
              <a:gd name="connsiteX116" fmla="*/ 789072 w 1944000"/>
              <a:gd name="connsiteY116" fmla="*/ 524167 h 1944000"/>
              <a:gd name="connsiteX117" fmla="*/ 797654 w 1944000"/>
              <a:gd name="connsiteY117" fmla="*/ 521627 h 1944000"/>
              <a:gd name="connsiteX118" fmla="*/ 806872 w 1944000"/>
              <a:gd name="connsiteY118" fmla="*/ 519087 h 1944000"/>
              <a:gd name="connsiteX119" fmla="*/ 816408 w 1944000"/>
              <a:gd name="connsiteY119" fmla="*/ 516229 h 1944000"/>
              <a:gd name="connsiteX120" fmla="*/ 825944 w 1944000"/>
              <a:gd name="connsiteY120" fmla="*/ 514324 h 1944000"/>
              <a:gd name="connsiteX121" fmla="*/ 836116 w 1944000"/>
              <a:gd name="connsiteY121" fmla="*/ 512102 h 1944000"/>
              <a:gd name="connsiteX122" fmla="*/ 846923 w 1944000"/>
              <a:gd name="connsiteY122" fmla="*/ 510514 h 1944000"/>
              <a:gd name="connsiteX123" fmla="*/ 858048 w 1944000"/>
              <a:gd name="connsiteY123" fmla="*/ 508927 h 1944000"/>
              <a:gd name="connsiteX124" fmla="*/ 869173 w 1944000"/>
              <a:gd name="connsiteY124" fmla="*/ 507022 h 1944000"/>
              <a:gd name="connsiteX125" fmla="*/ 880616 w 1944000"/>
              <a:gd name="connsiteY125" fmla="*/ 217144 h 1944000"/>
              <a:gd name="connsiteX126" fmla="*/ 880616 w 1944000"/>
              <a:gd name="connsiteY126" fmla="*/ 333984 h 1944000"/>
              <a:gd name="connsiteX127" fmla="*/ 863451 w 1944000"/>
              <a:gd name="connsiteY127" fmla="*/ 335254 h 1944000"/>
              <a:gd name="connsiteX128" fmla="*/ 846287 w 1944000"/>
              <a:gd name="connsiteY128" fmla="*/ 337159 h 1944000"/>
              <a:gd name="connsiteX129" fmla="*/ 829440 w 1944000"/>
              <a:gd name="connsiteY129" fmla="*/ 339382 h 1944000"/>
              <a:gd name="connsiteX130" fmla="*/ 812912 w 1944000"/>
              <a:gd name="connsiteY130" fmla="*/ 341922 h 1944000"/>
              <a:gd name="connsiteX131" fmla="*/ 796701 w 1944000"/>
              <a:gd name="connsiteY131" fmla="*/ 344779 h 1944000"/>
              <a:gd name="connsiteX132" fmla="*/ 780490 w 1944000"/>
              <a:gd name="connsiteY132" fmla="*/ 347954 h 1944000"/>
              <a:gd name="connsiteX133" fmla="*/ 764279 w 1944000"/>
              <a:gd name="connsiteY133" fmla="*/ 351764 h 1944000"/>
              <a:gd name="connsiteX134" fmla="*/ 748386 w 1944000"/>
              <a:gd name="connsiteY134" fmla="*/ 355892 h 1944000"/>
              <a:gd name="connsiteX135" fmla="*/ 726136 w 1944000"/>
              <a:gd name="connsiteY135" fmla="*/ 362242 h 1944000"/>
              <a:gd name="connsiteX136" fmla="*/ 704839 w 1944000"/>
              <a:gd name="connsiteY136" fmla="*/ 368909 h 1944000"/>
              <a:gd name="connsiteX137" fmla="*/ 684814 w 1944000"/>
              <a:gd name="connsiteY137" fmla="*/ 375894 h 1944000"/>
              <a:gd name="connsiteX138" fmla="*/ 666061 w 1944000"/>
              <a:gd name="connsiteY138" fmla="*/ 383197 h 1944000"/>
              <a:gd name="connsiteX139" fmla="*/ 657160 w 1944000"/>
              <a:gd name="connsiteY139" fmla="*/ 387324 h 1944000"/>
              <a:gd name="connsiteX140" fmla="*/ 648260 w 1944000"/>
              <a:gd name="connsiteY140" fmla="*/ 391134 h 1944000"/>
              <a:gd name="connsiteX141" fmla="*/ 639996 w 1944000"/>
              <a:gd name="connsiteY141" fmla="*/ 395262 h 1944000"/>
              <a:gd name="connsiteX142" fmla="*/ 632050 w 1944000"/>
              <a:gd name="connsiteY142" fmla="*/ 399072 h 1944000"/>
              <a:gd name="connsiteX143" fmla="*/ 624103 w 1944000"/>
              <a:gd name="connsiteY143" fmla="*/ 403517 h 1944000"/>
              <a:gd name="connsiteX144" fmla="*/ 616792 w 1944000"/>
              <a:gd name="connsiteY144" fmla="*/ 407644 h 1944000"/>
              <a:gd name="connsiteX145" fmla="*/ 609481 w 1944000"/>
              <a:gd name="connsiteY145" fmla="*/ 412089 h 1944000"/>
              <a:gd name="connsiteX146" fmla="*/ 602806 w 1944000"/>
              <a:gd name="connsiteY146" fmla="*/ 416534 h 1944000"/>
              <a:gd name="connsiteX147" fmla="*/ 593906 w 1944000"/>
              <a:gd name="connsiteY147" fmla="*/ 422567 h 1944000"/>
              <a:gd name="connsiteX148" fmla="*/ 585642 w 1944000"/>
              <a:gd name="connsiteY148" fmla="*/ 428282 h 1944000"/>
              <a:gd name="connsiteX149" fmla="*/ 577060 w 1944000"/>
              <a:gd name="connsiteY149" fmla="*/ 434632 h 1944000"/>
              <a:gd name="connsiteX150" fmla="*/ 569113 w 1944000"/>
              <a:gd name="connsiteY150" fmla="*/ 440982 h 1944000"/>
              <a:gd name="connsiteX151" fmla="*/ 561167 w 1944000"/>
              <a:gd name="connsiteY151" fmla="*/ 447967 h 1944000"/>
              <a:gd name="connsiteX152" fmla="*/ 553538 w 1944000"/>
              <a:gd name="connsiteY152" fmla="*/ 454317 h 1944000"/>
              <a:gd name="connsiteX153" fmla="*/ 545910 w 1944000"/>
              <a:gd name="connsiteY153" fmla="*/ 461302 h 1944000"/>
              <a:gd name="connsiteX154" fmla="*/ 538917 w 1944000"/>
              <a:gd name="connsiteY154" fmla="*/ 468604 h 1944000"/>
              <a:gd name="connsiteX155" fmla="*/ 532241 w 1944000"/>
              <a:gd name="connsiteY155" fmla="*/ 475907 h 1944000"/>
              <a:gd name="connsiteX156" fmla="*/ 525249 w 1944000"/>
              <a:gd name="connsiteY156" fmla="*/ 483527 h 1944000"/>
              <a:gd name="connsiteX157" fmla="*/ 518891 w 1944000"/>
              <a:gd name="connsiteY157" fmla="*/ 491464 h 1944000"/>
              <a:gd name="connsiteX158" fmla="*/ 512534 w 1944000"/>
              <a:gd name="connsiteY158" fmla="*/ 499402 h 1944000"/>
              <a:gd name="connsiteX159" fmla="*/ 506813 w 1944000"/>
              <a:gd name="connsiteY159" fmla="*/ 507022 h 1944000"/>
              <a:gd name="connsiteX160" fmla="*/ 501091 w 1944000"/>
              <a:gd name="connsiteY160" fmla="*/ 515277 h 1944000"/>
              <a:gd name="connsiteX161" fmla="*/ 495370 w 1944000"/>
              <a:gd name="connsiteY161" fmla="*/ 523849 h 1944000"/>
              <a:gd name="connsiteX162" fmla="*/ 490284 w 1944000"/>
              <a:gd name="connsiteY162" fmla="*/ 532422 h 1944000"/>
              <a:gd name="connsiteX163" fmla="*/ 485198 w 1944000"/>
              <a:gd name="connsiteY163" fmla="*/ 541312 h 1944000"/>
              <a:gd name="connsiteX164" fmla="*/ 480430 w 1944000"/>
              <a:gd name="connsiteY164" fmla="*/ 550202 h 1944000"/>
              <a:gd name="connsiteX165" fmla="*/ 475980 w 1944000"/>
              <a:gd name="connsiteY165" fmla="*/ 559092 h 1944000"/>
              <a:gd name="connsiteX166" fmla="*/ 472166 w 1944000"/>
              <a:gd name="connsiteY166" fmla="*/ 568299 h 1944000"/>
              <a:gd name="connsiteX167" fmla="*/ 468352 w 1944000"/>
              <a:gd name="connsiteY167" fmla="*/ 577507 h 1944000"/>
              <a:gd name="connsiteX168" fmla="*/ 464855 w 1944000"/>
              <a:gd name="connsiteY168" fmla="*/ 586714 h 1944000"/>
              <a:gd name="connsiteX169" fmla="*/ 461994 w 1944000"/>
              <a:gd name="connsiteY169" fmla="*/ 596239 h 1944000"/>
              <a:gd name="connsiteX170" fmla="*/ 459134 w 1944000"/>
              <a:gd name="connsiteY170" fmla="*/ 605764 h 1944000"/>
              <a:gd name="connsiteX171" fmla="*/ 456591 w 1944000"/>
              <a:gd name="connsiteY171" fmla="*/ 615289 h 1944000"/>
              <a:gd name="connsiteX172" fmla="*/ 454684 w 1944000"/>
              <a:gd name="connsiteY172" fmla="*/ 624814 h 1944000"/>
              <a:gd name="connsiteX173" fmla="*/ 453094 w 1944000"/>
              <a:gd name="connsiteY173" fmla="*/ 634657 h 1944000"/>
              <a:gd name="connsiteX174" fmla="*/ 451187 w 1944000"/>
              <a:gd name="connsiteY174" fmla="*/ 644182 h 1944000"/>
              <a:gd name="connsiteX175" fmla="*/ 450234 w 1944000"/>
              <a:gd name="connsiteY175" fmla="*/ 654024 h 1944000"/>
              <a:gd name="connsiteX176" fmla="*/ 449280 w 1944000"/>
              <a:gd name="connsiteY176" fmla="*/ 664184 h 1944000"/>
              <a:gd name="connsiteX177" fmla="*/ 448962 w 1944000"/>
              <a:gd name="connsiteY177" fmla="*/ 674344 h 1944000"/>
              <a:gd name="connsiteX178" fmla="*/ 448644 w 1944000"/>
              <a:gd name="connsiteY178" fmla="*/ 684822 h 1944000"/>
              <a:gd name="connsiteX179" fmla="*/ 448962 w 1944000"/>
              <a:gd name="connsiteY179" fmla="*/ 695934 h 1944000"/>
              <a:gd name="connsiteX180" fmla="*/ 449598 w 1944000"/>
              <a:gd name="connsiteY180" fmla="*/ 706729 h 1944000"/>
              <a:gd name="connsiteX181" fmla="*/ 450552 w 1944000"/>
              <a:gd name="connsiteY181" fmla="*/ 717842 h 1944000"/>
              <a:gd name="connsiteX182" fmla="*/ 452141 w 1944000"/>
              <a:gd name="connsiteY182" fmla="*/ 728637 h 1944000"/>
              <a:gd name="connsiteX183" fmla="*/ 453730 w 1944000"/>
              <a:gd name="connsiteY183" fmla="*/ 739432 h 1944000"/>
              <a:gd name="connsiteX184" fmla="*/ 455955 w 1944000"/>
              <a:gd name="connsiteY184" fmla="*/ 749909 h 1944000"/>
              <a:gd name="connsiteX185" fmla="*/ 458180 w 1944000"/>
              <a:gd name="connsiteY185" fmla="*/ 760387 h 1944000"/>
              <a:gd name="connsiteX186" fmla="*/ 461359 w 1944000"/>
              <a:gd name="connsiteY186" fmla="*/ 770547 h 1944000"/>
              <a:gd name="connsiteX187" fmla="*/ 464537 w 1944000"/>
              <a:gd name="connsiteY187" fmla="*/ 781024 h 1944000"/>
              <a:gd name="connsiteX188" fmla="*/ 468352 w 1944000"/>
              <a:gd name="connsiteY188" fmla="*/ 791184 h 1944000"/>
              <a:gd name="connsiteX189" fmla="*/ 472484 w 1944000"/>
              <a:gd name="connsiteY189" fmla="*/ 801027 h 1944000"/>
              <a:gd name="connsiteX190" fmla="*/ 476934 w 1944000"/>
              <a:gd name="connsiteY190" fmla="*/ 810869 h 1944000"/>
              <a:gd name="connsiteX191" fmla="*/ 482020 w 1944000"/>
              <a:gd name="connsiteY191" fmla="*/ 820712 h 1944000"/>
              <a:gd name="connsiteX192" fmla="*/ 487423 w 1944000"/>
              <a:gd name="connsiteY192" fmla="*/ 830237 h 1944000"/>
              <a:gd name="connsiteX193" fmla="*/ 492827 w 1944000"/>
              <a:gd name="connsiteY193" fmla="*/ 839762 h 1944000"/>
              <a:gd name="connsiteX194" fmla="*/ 498866 w 1944000"/>
              <a:gd name="connsiteY194" fmla="*/ 848969 h 1944000"/>
              <a:gd name="connsiteX195" fmla="*/ 505541 w 1944000"/>
              <a:gd name="connsiteY195" fmla="*/ 858177 h 1944000"/>
              <a:gd name="connsiteX196" fmla="*/ 512216 w 1944000"/>
              <a:gd name="connsiteY196" fmla="*/ 867067 h 1944000"/>
              <a:gd name="connsiteX197" fmla="*/ 519527 w 1944000"/>
              <a:gd name="connsiteY197" fmla="*/ 875957 h 1944000"/>
              <a:gd name="connsiteX198" fmla="*/ 527156 w 1944000"/>
              <a:gd name="connsiteY198" fmla="*/ 884212 h 1944000"/>
              <a:gd name="connsiteX199" fmla="*/ 535102 w 1944000"/>
              <a:gd name="connsiteY199" fmla="*/ 892467 h 1944000"/>
              <a:gd name="connsiteX200" fmla="*/ 543367 w 1944000"/>
              <a:gd name="connsiteY200" fmla="*/ 900404 h 1944000"/>
              <a:gd name="connsiteX201" fmla="*/ 551949 w 1944000"/>
              <a:gd name="connsiteY201" fmla="*/ 908024 h 1944000"/>
              <a:gd name="connsiteX202" fmla="*/ 561167 w 1944000"/>
              <a:gd name="connsiteY202" fmla="*/ 915644 h 1944000"/>
              <a:gd name="connsiteX203" fmla="*/ 570385 w 1944000"/>
              <a:gd name="connsiteY203" fmla="*/ 922947 h 1944000"/>
              <a:gd name="connsiteX204" fmla="*/ 580238 w 1944000"/>
              <a:gd name="connsiteY204" fmla="*/ 929932 h 1944000"/>
              <a:gd name="connsiteX205" fmla="*/ 590410 w 1944000"/>
              <a:gd name="connsiteY205" fmla="*/ 936282 h 1944000"/>
              <a:gd name="connsiteX206" fmla="*/ 600899 w 1944000"/>
              <a:gd name="connsiteY206" fmla="*/ 942632 h 1944000"/>
              <a:gd name="connsiteX207" fmla="*/ 611706 w 1944000"/>
              <a:gd name="connsiteY207" fmla="*/ 948982 h 1944000"/>
              <a:gd name="connsiteX208" fmla="*/ 623149 w 1944000"/>
              <a:gd name="connsiteY208" fmla="*/ 954697 h 1944000"/>
              <a:gd name="connsiteX209" fmla="*/ 634592 w 1944000"/>
              <a:gd name="connsiteY209" fmla="*/ 960412 h 1944000"/>
              <a:gd name="connsiteX210" fmla="*/ 646671 w 1944000"/>
              <a:gd name="connsiteY210" fmla="*/ 966127 h 1944000"/>
              <a:gd name="connsiteX211" fmla="*/ 666378 w 1944000"/>
              <a:gd name="connsiteY211" fmla="*/ 974064 h 1944000"/>
              <a:gd name="connsiteX212" fmla="*/ 688629 w 1944000"/>
              <a:gd name="connsiteY212" fmla="*/ 982637 h 1944000"/>
              <a:gd name="connsiteX213" fmla="*/ 713739 w 1944000"/>
              <a:gd name="connsiteY213" fmla="*/ 991209 h 1944000"/>
              <a:gd name="connsiteX214" fmla="*/ 741711 w 1944000"/>
              <a:gd name="connsiteY214" fmla="*/ 1000099 h 1944000"/>
              <a:gd name="connsiteX215" fmla="*/ 772544 w 1944000"/>
              <a:gd name="connsiteY215" fmla="*/ 1009307 h 1944000"/>
              <a:gd name="connsiteX216" fmla="*/ 805919 w 1944000"/>
              <a:gd name="connsiteY216" fmla="*/ 1018514 h 1944000"/>
              <a:gd name="connsiteX217" fmla="*/ 841837 w 1944000"/>
              <a:gd name="connsiteY217" fmla="*/ 1028357 h 1944000"/>
              <a:gd name="connsiteX218" fmla="*/ 880616 w 1944000"/>
              <a:gd name="connsiteY218" fmla="*/ 1038199 h 1944000"/>
              <a:gd name="connsiteX219" fmla="*/ 880616 w 1944000"/>
              <a:gd name="connsiteY219" fmla="*/ 1433487 h 1944000"/>
              <a:gd name="connsiteX220" fmla="*/ 870444 w 1944000"/>
              <a:gd name="connsiteY220" fmla="*/ 1431582 h 1944000"/>
              <a:gd name="connsiteX221" fmla="*/ 860591 w 1944000"/>
              <a:gd name="connsiteY221" fmla="*/ 1429042 h 1944000"/>
              <a:gd name="connsiteX222" fmla="*/ 850737 w 1944000"/>
              <a:gd name="connsiteY222" fmla="*/ 1426820 h 1944000"/>
              <a:gd name="connsiteX223" fmla="*/ 841519 w 1944000"/>
              <a:gd name="connsiteY223" fmla="*/ 1424280 h 1944000"/>
              <a:gd name="connsiteX224" fmla="*/ 831983 w 1944000"/>
              <a:gd name="connsiteY224" fmla="*/ 1421422 h 1944000"/>
              <a:gd name="connsiteX225" fmla="*/ 823083 w 1944000"/>
              <a:gd name="connsiteY225" fmla="*/ 1418247 h 1944000"/>
              <a:gd name="connsiteX226" fmla="*/ 814183 w 1944000"/>
              <a:gd name="connsiteY226" fmla="*/ 1415072 h 1944000"/>
              <a:gd name="connsiteX227" fmla="*/ 805283 w 1944000"/>
              <a:gd name="connsiteY227" fmla="*/ 1411580 h 1944000"/>
              <a:gd name="connsiteX228" fmla="*/ 796701 w 1944000"/>
              <a:gd name="connsiteY228" fmla="*/ 1408087 h 1944000"/>
              <a:gd name="connsiteX229" fmla="*/ 788437 w 1944000"/>
              <a:gd name="connsiteY229" fmla="*/ 1404277 h 1944000"/>
              <a:gd name="connsiteX230" fmla="*/ 780490 w 1944000"/>
              <a:gd name="connsiteY230" fmla="*/ 1400150 h 1944000"/>
              <a:gd name="connsiteX231" fmla="*/ 772544 w 1944000"/>
              <a:gd name="connsiteY231" fmla="*/ 1396022 h 1944000"/>
              <a:gd name="connsiteX232" fmla="*/ 764915 w 1944000"/>
              <a:gd name="connsiteY232" fmla="*/ 1391260 h 1944000"/>
              <a:gd name="connsiteX233" fmla="*/ 757604 w 1944000"/>
              <a:gd name="connsiteY233" fmla="*/ 1386815 h 1944000"/>
              <a:gd name="connsiteX234" fmla="*/ 750293 w 1944000"/>
              <a:gd name="connsiteY234" fmla="*/ 1381735 h 1944000"/>
              <a:gd name="connsiteX235" fmla="*/ 743618 w 1944000"/>
              <a:gd name="connsiteY235" fmla="*/ 1376655 h 1944000"/>
              <a:gd name="connsiteX236" fmla="*/ 732811 w 1944000"/>
              <a:gd name="connsiteY236" fmla="*/ 1368082 h 1944000"/>
              <a:gd name="connsiteX237" fmla="*/ 722640 w 1944000"/>
              <a:gd name="connsiteY237" fmla="*/ 1359192 h 1944000"/>
              <a:gd name="connsiteX238" fmla="*/ 713104 w 1944000"/>
              <a:gd name="connsiteY238" fmla="*/ 1349985 h 1944000"/>
              <a:gd name="connsiteX239" fmla="*/ 704204 w 1944000"/>
              <a:gd name="connsiteY239" fmla="*/ 1340142 h 1944000"/>
              <a:gd name="connsiteX240" fmla="*/ 695621 w 1944000"/>
              <a:gd name="connsiteY240" fmla="*/ 1329982 h 1944000"/>
              <a:gd name="connsiteX241" fmla="*/ 687675 w 1944000"/>
              <a:gd name="connsiteY241" fmla="*/ 1319187 h 1944000"/>
              <a:gd name="connsiteX242" fmla="*/ 680046 w 1944000"/>
              <a:gd name="connsiteY242" fmla="*/ 1308075 h 1944000"/>
              <a:gd name="connsiteX243" fmla="*/ 673371 w 1944000"/>
              <a:gd name="connsiteY243" fmla="*/ 1296327 h 1944000"/>
              <a:gd name="connsiteX244" fmla="*/ 667014 w 1944000"/>
              <a:gd name="connsiteY244" fmla="*/ 1284262 h 1944000"/>
              <a:gd name="connsiteX245" fmla="*/ 660975 w 1944000"/>
              <a:gd name="connsiteY245" fmla="*/ 1271562 h 1944000"/>
              <a:gd name="connsiteX246" fmla="*/ 655889 w 1944000"/>
              <a:gd name="connsiteY246" fmla="*/ 1258862 h 1944000"/>
              <a:gd name="connsiteX247" fmla="*/ 651121 w 1944000"/>
              <a:gd name="connsiteY247" fmla="*/ 1245209 h 1944000"/>
              <a:gd name="connsiteX248" fmla="*/ 646989 w 1944000"/>
              <a:gd name="connsiteY248" fmla="*/ 1231557 h 1944000"/>
              <a:gd name="connsiteX249" fmla="*/ 642857 w 1944000"/>
              <a:gd name="connsiteY249" fmla="*/ 1217269 h 1944000"/>
              <a:gd name="connsiteX250" fmla="*/ 639996 w 1944000"/>
              <a:gd name="connsiteY250" fmla="*/ 1202664 h 1944000"/>
              <a:gd name="connsiteX251" fmla="*/ 637453 w 1944000"/>
              <a:gd name="connsiteY251" fmla="*/ 1187424 h 1944000"/>
              <a:gd name="connsiteX252" fmla="*/ 410819 w 1944000"/>
              <a:gd name="connsiteY252" fmla="*/ 1219492 h 1944000"/>
              <a:gd name="connsiteX253" fmla="*/ 413044 w 1944000"/>
              <a:gd name="connsiteY253" fmla="*/ 1231557 h 1944000"/>
              <a:gd name="connsiteX254" fmla="*/ 415587 w 1944000"/>
              <a:gd name="connsiteY254" fmla="*/ 1243304 h 1944000"/>
              <a:gd name="connsiteX255" fmla="*/ 418766 w 1944000"/>
              <a:gd name="connsiteY255" fmla="*/ 1255370 h 1944000"/>
              <a:gd name="connsiteX256" fmla="*/ 421626 w 1944000"/>
              <a:gd name="connsiteY256" fmla="*/ 1266800 h 1944000"/>
              <a:gd name="connsiteX257" fmla="*/ 424805 w 1944000"/>
              <a:gd name="connsiteY257" fmla="*/ 1278230 h 1944000"/>
              <a:gd name="connsiteX258" fmla="*/ 428619 w 1944000"/>
              <a:gd name="connsiteY258" fmla="*/ 1289660 h 1944000"/>
              <a:gd name="connsiteX259" fmla="*/ 432116 w 1944000"/>
              <a:gd name="connsiteY259" fmla="*/ 1300455 h 1944000"/>
              <a:gd name="connsiteX260" fmla="*/ 435930 w 1944000"/>
              <a:gd name="connsiteY260" fmla="*/ 1311250 h 1944000"/>
              <a:gd name="connsiteX261" fmla="*/ 440062 w 1944000"/>
              <a:gd name="connsiteY261" fmla="*/ 1321727 h 1944000"/>
              <a:gd name="connsiteX262" fmla="*/ 444512 w 1944000"/>
              <a:gd name="connsiteY262" fmla="*/ 1332205 h 1944000"/>
              <a:gd name="connsiteX263" fmla="*/ 448644 w 1944000"/>
              <a:gd name="connsiteY263" fmla="*/ 1342682 h 1944000"/>
              <a:gd name="connsiteX264" fmla="*/ 453412 w 1944000"/>
              <a:gd name="connsiteY264" fmla="*/ 1352525 h 1944000"/>
              <a:gd name="connsiteX265" fmla="*/ 458180 w 1944000"/>
              <a:gd name="connsiteY265" fmla="*/ 1362367 h 1944000"/>
              <a:gd name="connsiteX266" fmla="*/ 463266 w 1944000"/>
              <a:gd name="connsiteY266" fmla="*/ 1372210 h 1944000"/>
              <a:gd name="connsiteX267" fmla="*/ 468352 w 1944000"/>
              <a:gd name="connsiteY267" fmla="*/ 1381735 h 1944000"/>
              <a:gd name="connsiteX268" fmla="*/ 473755 w 1944000"/>
              <a:gd name="connsiteY268" fmla="*/ 1390942 h 1944000"/>
              <a:gd name="connsiteX269" fmla="*/ 479477 w 1944000"/>
              <a:gd name="connsiteY269" fmla="*/ 1399832 h 1944000"/>
              <a:gd name="connsiteX270" fmla="*/ 485198 w 1944000"/>
              <a:gd name="connsiteY270" fmla="*/ 1409040 h 1944000"/>
              <a:gd name="connsiteX271" fmla="*/ 491238 w 1944000"/>
              <a:gd name="connsiteY271" fmla="*/ 1417612 h 1944000"/>
              <a:gd name="connsiteX272" fmla="*/ 497595 w 1944000"/>
              <a:gd name="connsiteY272" fmla="*/ 1426185 h 1944000"/>
              <a:gd name="connsiteX273" fmla="*/ 503634 w 1944000"/>
              <a:gd name="connsiteY273" fmla="*/ 1434757 h 1944000"/>
              <a:gd name="connsiteX274" fmla="*/ 510309 w 1944000"/>
              <a:gd name="connsiteY274" fmla="*/ 1442695 h 1944000"/>
              <a:gd name="connsiteX275" fmla="*/ 517302 w 1944000"/>
              <a:gd name="connsiteY275" fmla="*/ 1450950 h 1944000"/>
              <a:gd name="connsiteX276" fmla="*/ 524295 w 1944000"/>
              <a:gd name="connsiteY276" fmla="*/ 1458570 h 1944000"/>
              <a:gd name="connsiteX277" fmla="*/ 531288 w 1944000"/>
              <a:gd name="connsiteY277" fmla="*/ 1466190 h 1944000"/>
              <a:gd name="connsiteX278" fmla="*/ 538599 w 1944000"/>
              <a:gd name="connsiteY278" fmla="*/ 1473492 h 1944000"/>
              <a:gd name="connsiteX279" fmla="*/ 546227 w 1944000"/>
              <a:gd name="connsiteY279" fmla="*/ 1480795 h 1944000"/>
              <a:gd name="connsiteX280" fmla="*/ 553856 w 1944000"/>
              <a:gd name="connsiteY280" fmla="*/ 1487780 h 1944000"/>
              <a:gd name="connsiteX281" fmla="*/ 561802 w 1944000"/>
              <a:gd name="connsiteY281" fmla="*/ 1494765 h 1944000"/>
              <a:gd name="connsiteX282" fmla="*/ 570067 w 1944000"/>
              <a:gd name="connsiteY282" fmla="*/ 1501750 h 1944000"/>
              <a:gd name="connsiteX283" fmla="*/ 578331 w 1944000"/>
              <a:gd name="connsiteY283" fmla="*/ 1507782 h 1944000"/>
              <a:gd name="connsiteX284" fmla="*/ 586913 w 1944000"/>
              <a:gd name="connsiteY284" fmla="*/ 1514132 h 1944000"/>
              <a:gd name="connsiteX285" fmla="*/ 600581 w 1944000"/>
              <a:gd name="connsiteY285" fmla="*/ 1523657 h 1944000"/>
              <a:gd name="connsiteX286" fmla="*/ 615203 w 1944000"/>
              <a:gd name="connsiteY286" fmla="*/ 1532865 h 1944000"/>
              <a:gd name="connsiteX287" fmla="*/ 630142 w 1944000"/>
              <a:gd name="connsiteY287" fmla="*/ 1541437 h 1944000"/>
              <a:gd name="connsiteX288" fmla="*/ 645717 w 1944000"/>
              <a:gd name="connsiteY288" fmla="*/ 1549375 h 1944000"/>
              <a:gd name="connsiteX289" fmla="*/ 661928 w 1944000"/>
              <a:gd name="connsiteY289" fmla="*/ 1556995 h 1944000"/>
              <a:gd name="connsiteX290" fmla="*/ 678775 w 1944000"/>
              <a:gd name="connsiteY290" fmla="*/ 1563980 h 1944000"/>
              <a:gd name="connsiteX291" fmla="*/ 696257 w 1944000"/>
              <a:gd name="connsiteY291" fmla="*/ 1570647 h 1944000"/>
              <a:gd name="connsiteX292" fmla="*/ 714375 w 1944000"/>
              <a:gd name="connsiteY292" fmla="*/ 1576680 h 1944000"/>
              <a:gd name="connsiteX293" fmla="*/ 733129 w 1944000"/>
              <a:gd name="connsiteY293" fmla="*/ 1582395 h 1944000"/>
              <a:gd name="connsiteX294" fmla="*/ 752518 w 1944000"/>
              <a:gd name="connsiteY294" fmla="*/ 1587475 h 1944000"/>
              <a:gd name="connsiteX295" fmla="*/ 772544 w 1944000"/>
              <a:gd name="connsiteY295" fmla="*/ 1592237 h 1944000"/>
              <a:gd name="connsiteX296" fmla="*/ 792887 w 1944000"/>
              <a:gd name="connsiteY296" fmla="*/ 1596365 h 1944000"/>
              <a:gd name="connsiteX297" fmla="*/ 814183 w 1944000"/>
              <a:gd name="connsiteY297" fmla="*/ 1600175 h 1944000"/>
              <a:gd name="connsiteX298" fmla="*/ 835480 w 1944000"/>
              <a:gd name="connsiteY298" fmla="*/ 1603350 h 1944000"/>
              <a:gd name="connsiteX299" fmla="*/ 858048 w 1944000"/>
              <a:gd name="connsiteY299" fmla="*/ 1606525 h 1944000"/>
              <a:gd name="connsiteX300" fmla="*/ 880616 w 1944000"/>
              <a:gd name="connsiteY300" fmla="*/ 1608747 h 1944000"/>
              <a:gd name="connsiteX301" fmla="*/ 880616 w 1944000"/>
              <a:gd name="connsiteY301" fmla="*/ 1726857 h 1944000"/>
              <a:gd name="connsiteX302" fmla="*/ 1063385 w 1944000"/>
              <a:gd name="connsiteY302" fmla="*/ 1726857 h 1944000"/>
              <a:gd name="connsiteX303" fmla="*/ 1063385 w 1944000"/>
              <a:gd name="connsiteY303" fmla="*/ 1610652 h 1944000"/>
              <a:gd name="connsiteX304" fmla="*/ 1077371 w 1944000"/>
              <a:gd name="connsiteY304" fmla="*/ 1609382 h 1944000"/>
              <a:gd name="connsiteX305" fmla="*/ 1091675 w 1944000"/>
              <a:gd name="connsiteY305" fmla="*/ 1607795 h 1944000"/>
              <a:gd name="connsiteX306" fmla="*/ 1105661 w 1944000"/>
              <a:gd name="connsiteY306" fmla="*/ 1606207 h 1944000"/>
              <a:gd name="connsiteX307" fmla="*/ 1119329 w 1944000"/>
              <a:gd name="connsiteY307" fmla="*/ 1603985 h 1944000"/>
              <a:gd name="connsiteX308" fmla="*/ 1133314 w 1944000"/>
              <a:gd name="connsiteY308" fmla="*/ 1602080 h 1944000"/>
              <a:gd name="connsiteX309" fmla="*/ 1146665 w 1944000"/>
              <a:gd name="connsiteY309" fmla="*/ 1599857 h 1944000"/>
              <a:gd name="connsiteX310" fmla="*/ 1160015 w 1944000"/>
              <a:gd name="connsiteY310" fmla="*/ 1597317 h 1944000"/>
              <a:gd name="connsiteX311" fmla="*/ 1173047 w 1944000"/>
              <a:gd name="connsiteY311" fmla="*/ 1594142 h 1944000"/>
              <a:gd name="connsiteX312" fmla="*/ 1186397 w 1944000"/>
              <a:gd name="connsiteY312" fmla="*/ 1591285 h 1944000"/>
              <a:gd name="connsiteX313" fmla="*/ 1199111 w 1944000"/>
              <a:gd name="connsiteY313" fmla="*/ 1587792 h 1944000"/>
              <a:gd name="connsiteX314" fmla="*/ 1212144 w 1944000"/>
              <a:gd name="connsiteY314" fmla="*/ 1584300 h 1944000"/>
              <a:gd name="connsiteX315" fmla="*/ 1224540 w 1944000"/>
              <a:gd name="connsiteY315" fmla="*/ 1580807 h 1944000"/>
              <a:gd name="connsiteX316" fmla="*/ 1236937 w 1944000"/>
              <a:gd name="connsiteY316" fmla="*/ 1576680 h 1944000"/>
              <a:gd name="connsiteX317" fmla="*/ 1249333 w 1944000"/>
              <a:gd name="connsiteY317" fmla="*/ 1572552 h 1944000"/>
              <a:gd name="connsiteX318" fmla="*/ 1261412 w 1944000"/>
              <a:gd name="connsiteY318" fmla="*/ 1567790 h 1944000"/>
              <a:gd name="connsiteX319" fmla="*/ 1273491 w 1944000"/>
              <a:gd name="connsiteY319" fmla="*/ 1563345 h 1944000"/>
              <a:gd name="connsiteX320" fmla="*/ 1288748 w 1944000"/>
              <a:gd name="connsiteY320" fmla="*/ 1556995 h 1944000"/>
              <a:gd name="connsiteX321" fmla="*/ 1304005 w 1944000"/>
              <a:gd name="connsiteY321" fmla="*/ 1550010 h 1944000"/>
              <a:gd name="connsiteX322" fmla="*/ 1318627 w 1944000"/>
              <a:gd name="connsiteY322" fmla="*/ 1543025 h 1944000"/>
              <a:gd name="connsiteX323" fmla="*/ 1332613 w 1944000"/>
              <a:gd name="connsiteY323" fmla="*/ 1535722 h 1944000"/>
              <a:gd name="connsiteX324" fmla="*/ 1346598 w 1944000"/>
              <a:gd name="connsiteY324" fmla="*/ 1528102 h 1944000"/>
              <a:gd name="connsiteX325" fmla="*/ 1359631 w 1944000"/>
              <a:gd name="connsiteY325" fmla="*/ 1519847 h 1944000"/>
              <a:gd name="connsiteX326" fmla="*/ 1372345 w 1944000"/>
              <a:gd name="connsiteY326" fmla="*/ 1511592 h 1944000"/>
              <a:gd name="connsiteX327" fmla="*/ 1384742 w 1944000"/>
              <a:gd name="connsiteY327" fmla="*/ 1502702 h 1944000"/>
              <a:gd name="connsiteX328" fmla="*/ 1396185 w 1944000"/>
              <a:gd name="connsiteY328" fmla="*/ 1493812 h 1944000"/>
              <a:gd name="connsiteX329" fmla="*/ 1407945 w 1944000"/>
              <a:gd name="connsiteY329" fmla="*/ 1484287 h 1944000"/>
              <a:gd name="connsiteX330" fmla="*/ 1418753 w 1944000"/>
              <a:gd name="connsiteY330" fmla="*/ 1474762 h 1944000"/>
              <a:gd name="connsiteX331" fmla="*/ 1429242 w 1944000"/>
              <a:gd name="connsiteY331" fmla="*/ 1464602 h 1944000"/>
              <a:gd name="connsiteX332" fmla="*/ 1439096 w 1944000"/>
              <a:gd name="connsiteY332" fmla="*/ 1454125 h 1944000"/>
              <a:gd name="connsiteX333" fmla="*/ 1448631 w 1944000"/>
              <a:gd name="connsiteY333" fmla="*/ 1443647 h 1944000"/>
              <a:gd name="connsiteX334" fmla="*/ 1457531 w 1944000"/>
              <a:gd name="connsiteY334" fmla="*/ 1432535 h 1944000"/>
              <a:gd name="connsiteX335" fmla="*/ 1466114 w 1944000"/>
              <a:gd name="connsiteY335" fmla="*/ 1421422 h 1944000"/>
              <a:gd name="connsiteX336" fmla="*/ 1474378 w 1944000"/>
              <a:gd name="connsiteY336" fmla="*/ 1409675 h 1944000"/>
              <a:gd name="connsiteX337" fmla="*/ 1482007 w 1944000"/>
              <a:gd name="connsiteY337" fmla="*/ 1398245 h 1944000"/>
              <a:gd name="connsiteX338" fmla="*/ 1489000 w 1944000"/>
              <a:gd name="connsiteY338" fmla="*/ 1386497 h 1944000"/>
              <a:gd name="connsiteX339" fmla="*/ 1495675 w 1944000"/>
              <a:gd name="connsiteY339" fmla="*/ 1374432 h 1944000"/>
              <a:gd name="connsiteX340" fmla="*/ 1501396 w 1944000"/>
              <a:gd name="connsiteY340" fmla="*/ 1362685 h 1944000"/>
              <a:gd name="connsiteX341" fmla="*/ 1507118 w 1944000"/>
              <a:gd name="connsiteY341" fmla="*/ 1350620 h 1944000"/>
              <a:gd name="connsiteX342" fmla="*/ 1512203 w 1944000"/>
              <a:gd name="connsiteY342" fmla="*/ 1338555 h 1944000"/>
              <a:gd name="connsiteX343" fmla="*/ 1516335 w 1944000"/>
              <a:gd name="connsiteY343" fmla="*/ 1326490 h 1944000"/>
              <a:gd name="connsiteX344" fmla="*/ 1520468 w 1944000"/>
              <a:gd name="connsiteY344" fmla="*/ 1314107 h 1944000"/>
              <a:gd name="connsiteX345" fmla="*/ 1523964 w 1944000"/>
              <a:gd name="connsiteY345" fmla="*/ 1301725 h 1944000"/>
              <a:gd name="connsiteX346" fmla="*/ 1526507 w 1944000"/>
              <a:gd name="connsiteY346" fmla="*/ 1289025 h 1944000"/>
              <a:gd name="connsiteX347" fmla="*/ 1528732 w 1944000"/>
              <a:gd name="connsiteY347" fmla="*/ 1276642 h 1944000"/>
              <a:gd name="connsiteX348" fmla="*/ 1530957 w 1944000"/>
              <a:gd name="connsiteY348" fmla="*/ 1263942 h 1944000"/>
              <a:gd name="connsiteX349" fmla="*/ 1532228 w 1944000"/>
              <a:gd name="connsiteY349" fmla="*/ 1251242 h 1944000"/>
              <a:gd name="connsiteX350" fmla="*/ 1532864 w 1944000"/>
              <a:gd name="connsiteY350" fmla="*/ 1238542 h 1944000"/>
              <a:gd name="connsiteX351" fmla="*/ 1533182 w 1944000"/>
              <a:gd name="connsiteY351" fmla="*/ 1225207 h 1944000"/>
              <a:gd name="connsiteX352" fmla="*/ 1533182 w 1944000"/>
              <a:gd name="connsiteY352" fmla="*/ 1212189 h 1944000"/>
              <a:gd name="connsiteX353" fmla="*/ 1532546 w 1944000"/>
              <a:gd name="connsiteY353" fmla="*/ 1199172 h 1944000"/>
              <a:gd name="connsiteX354" fmla="*/ 1531275 w 1944000"/>
              <a:gd name="connsiteY354" fmla="*/ 1186789 h 1944000"/>
              <a:gd name="connsiteX355" fmla="*/ 1530003 w 1944000"/>
              <a:gd name="connsiteY355" fmla="*/ 1174407 h 1944000"/>
              <a:gd name="connsiteX356" fmla="*/ 1527778 w 1944000"/>
              <a:gd name="connsiteY356" fmla="*/ 1162342 h 1944000"/>
              <a:gd name="connsiteX357" fmla="*/ 1525553 w 1944000"/>
              <a:gd name="connsiteY357" fmla="*/ 1150594 h 1944000"/>
              <a:gd name="connsiteX358" fmla="*/ 1522693 w 1944000"/>
              <a:gd name="connsiteY358" fmla="*/ 1138847 h 1944000"/>
              <a:gd name="connsiteX359" fmla="*/ 1519514 w 1944000"/>
              <a:gd name="connsiteY359" fmla="*/ 1127734 h 1944000"/>
              <a:gd name="connsiteX360" fmla="*/ 1516018 w 1944000"/>
              <a:gd name="connsiteY360" fmla="*/ 1116939 h 1944000"/>
              <a:gd name="connsiteX361" fmla="*/ 1511885 w 1944000"/>
              <a:gd name="connsiteY361" fmla="*/ 1106144 h 1944000"/>
              <a:gd name="connsiteX362" fmla="*/ 1507435 w 1944000"/>
              <a:gd name="connsiteY362" fmla="*/ 1095349 h 1944000"/>
              <a:gd name="connsiteX363" fmla="*/ 1502350 w 1944000"/>
              <a:gd name="connsiteY363" fmla="*/ 1085189 h 1944000"/>
              <a:gd name="connsiteX364" fmla="*/ 1496946 w 1944000"/>
              <a:gd name="connsiteY364" fmla="*/ 1075347 h 1944000"/>
              <a:gd name="connsiteX365" fmla="*/ 1491225 w 1944000"/>
              <a:gd name="connsiteY365" fmla="*/ 1065822 h 1944000"/>
              <a:gd name="connsiteX366" fmla="*/ 1485185 w 1944000"/>
              <a:gd name="connsiteY366" fmla="*/ 1056614 h 1944000"/>
              <a:gd name="connsiteX367" fmla="*/ 1478510 w 1944000"/>
              <a:gd name="connsiteY367" fmla="*/ 1047407 h 1944000"/>
              <a:gd name="connsiteX368" fmla="*/ 1471517 w 1944000"/>
              <a:gd name="connsiteY368" fmla="*/ 1038517 h 1944000"/>
              <a:gd name="connsiteX369" fmla="*/ 1463889 w 1944000"/>
              <a:gd name="connsiteY369" fmla="*/ 1029944 h 1944000"/>
              <a:gd name="connsiteX370" fmla="*/ 1456260 w 1944000"/>
              <a:gd name="connsiteY370" fmla="*/ 1021689 h 1944000"/>
              <a:gd name="connsiteX371" fmla="*/ 1448314 w 1944000"/>
              <a:gd name="connsiteY371" fmla="*/ 1013752 h 1944000"/>
              <a:gd name="connsiteX372" fmla="*/ 1440049 w 1944000"/>
              <a:gd name="connsiteY372" fmla="*/ 1005814 h 1944000"/>
              <a:gd name="connsiteX373" fmla="*/ 1431467 w 1944000"/>
              <a:gd name="connsiteY373" fmla="*/ 998512 h 1944000"/>
              <a:gd name="connsiteX374" fmla="*/ 1422567 w 1944000"/>
              <a:gd name="connsiteY374" fmla="*/ 991527 h 1944000"/>
              <a:gd name="connsiteX375" fmla="*/ 1413349 w 1944000"/>
              <a:gd name="connsiteY375" fmla="*/ 984542 h 1944000"/>
              <a:gd name="connsiteX376" fmla="*/ 1403813 w 1944000"/>
              <a:gd name="connsiteY376" fmla="*/ 977557 h 1944000"/>
              <a:gd name="connsiteX377" fmla="*/ 1393959 w 1944000"/>
              <a:gd name="connsiteY377" fmla="*/ 971207 h 1944000"/>
              <a:gd name="connsiteX378" fmla="*/ 1383788 w 1944000"/>
              <a:gd name="connsiteY378" fmla="*/ 965174 h 1944000"/>
              <a:gd name="connsiteX379" fmla="*/ 1373299 w 1944000"/>
              <a:gd name="connsiteY379" fmla="*/ 959142 h 1944000"/>
              <a:gd name="connsiteX380" fmla="*/ 1362491 w 1944000"/>
              <a:gd name="connsiteY380" fmla="*/ 953427 h 1944000"/>
              <a:gd name="connsiteX381" fmla="*/ 1351048 w 1944000"/>
              <a:gd name="connsiteY381" fmla="*/ 948347 h 1944000"/>
              <a:gd name="connsiteX382" fmla="*/ 1339605 w 1944000"/>
              <a:gd name="connsiteY382" fmla="*/ 942949 h 1944000"/>
              <a:gd name="connsiteX383" fmla="*/ 1327845 w 1944000"/>
              <a:gd name="connsiteY383" fmla="*/ 937869 h 1944000"/>
              <a:gd name="connsiteX384" fmla="*/ 1305912 w 1944000"/>
              <a:gd name="connsiteY384" fmla="*/ 930249 h 1944000"/>
              <a:gd name="connsiteX385" fmla="*/ 1280801 w 1944000"/>
              <a:gd name="connsiteY385" fmla="*/ 921677 h 1944000"/>
              <a:gd name="connsiteX386" fmla="*/ 1252512 w 1944000"/>
              <a:gd name="connsiteY386" fmla="*/ 912469 h 1944000"/>
              <a:gd name="connsiteX387" fmla="*/ 1221362 w 1944000"/>
              <a:gd name="connsiteY387" fmla="*/ 902627 h 1944000"/>
              <a:gd name="connsiteX388" fmla="*/ 1186397 w 1944000"/>
              <a:gd name="connsiteY388" fmla="*/ 892784 h 1944000"/>
              <a:gd name="connsiteX389" fmla="*/ 1148572 w 1944000"/>
              <a:gd name="connsiteY389" fmla="*/ 882307 h 1944000"/>
              <a:gd name="connsiteX390" fmla="*/ 1107568 w 1944000"/>
              <a:gd name="connsiteY390" fmla="*/ 871512 h 1944000"/>
              <a:gd name="connsiteX391" fmla="*/ 1063385 w 1944000"/>
              <a:gd name="connsiteY391" fmla="*/ 860399 h 1944000"/>
              <a:gd name="connsiteX392" fmla="*/ 1063385 w 1944000"/>
              <a:gd name="connsiteY392" fmla="*/ 511149 h 1944000"/>
              <a:gd name="connsiteX393" fmla="*/ 1078960 w 1944000"/>
              <a:gd name="connsiteY393" fmla="*/ 514642 h 1944000"/>
              <a:gd name="connsiteX394" fmla="*/ 1093582 w 1944000"/>
              <a:gd name="connsiteY394" fmla="*/ 518769 h 1944000"/>
              <a:gd name="connsiteX395" fmla="*/ 1108204 w 1944000"/>
              <a:gd name="connsiteY395" fmla="*/ 523214 h 1944000"/>
              <a:gd name="connsiteX396" fmla="*/ 1121554 w 1944000"/>
              <a:gd name="connsiteY396" fmla="*/ 528612 h 1944000"/>
              <a:gd name="connsiteX397" fmla="*/ 1128229 w 1944000"/>
              <a:gd name="connsiteY397" fmla="*/ 531469 h 1944000"/>
              <a:gd name="connsiteX398" fmla="*/ 1134904 w 1944000"/>
              <a:gd name="connsiteY398" fmla="*/ 534644 h 1944000"/>
              <a:gd name="connsiteX399" fmla="*/ 1141261 w 1944000"/>
              <a:gd name="connsiteY399" fmla="*/ 537502 h 1944000"/>
              <a:gd name="connsiteX400" fmla="*/ 1146982 w 1944000"/>
              <a:gd name="connsiteY400" fmla="*/ 540677 h 1944000"/>
              <a:gd name="connsiteX401" fmla="*/ 1153022 w 1944000"/>
              <a:gd name="connsiteY401" fmla="*/ 544169 h 1944000"/>
              <a:gd name="connsiteX402" fmla="*/ 1159061 w 1944000"/>
              <a:gd name="connsiteY402" fmla="*/ 547662 h 1944000"/>
              <a:gd name="connsiteX403" fmla="*/ 1164465 w 1944000"/>
              <a:gd name="connsiteY403" fmla="*/ 551154 h 1944000"/>
              <a:gd name="connsiteX404" fmla="*/ 1169868 w 1944000"/>
              <a:gd name="connsiteY404" fmla="*/ 555282 h 1944000"/>
              <a:gd name="connsiteX405" fmla="*/ 1178768 w 1944000"/>
              <a:gd name="connsiteY405" fmla="*/ 561949 h 1944000"/>
              <a:gd name="connsiteX406" fmla="*/ 1187351 w 1944000"/>
              <a:gd name="connsiteY406" fmla="*/ 568934 h 1944000"/>
              <a:gd name="connsiteX407" fmla="*/ 1195297 w 1944000"/>
              <a:gd name="connsiteY407" fmla="*/ 576554 h 1944000"/>
              <a:gd name="connsiteX408" fmla="*/ 1202926 w 1944000"/>
              <a:gd name="connsiteY408" fmla="*/ 584174 h 1944000"/>
              <a:gd name="connsiteX409" fmla="*/ 1209919 w 1944000"/>
              <a:gd name="connsiteY409" fmla="*/ 592429 h 1944000"/>
              <a:gd name="connsiteX410" fmla="*/ 1216594 w 1944000"/>
              <a:gd name="connsiteY410" fmla="*/ 601002 h 1944000"/>
              <a:gd name="connsiteX411" fmla="*/ 1222633 w 1944000"/>
              <a:gd name="connsiteY411" fmla="*/ 609574 h 1944000"/>
              <a:gd name="connsiteX412" fmla="*/ 1228355 w 1944000"/>
              <a:gd name="connsiteY412" fmla="*/ 618782 h 1944000"/>
              <a:gd name="connsiteX413" fmla="*/ 1233758 w 1944000"/>
              <a:gd name="connsiteY413" fmla="*/ 627989 h 1944000"/>
              <a:gd name="connsiteX414" fmla="*/ 1238844 w 1944000"/>
              <a:gd name="connsiteY414" fmla="*/ 637832 h 1944000"/>
              <a:gd name="connsiteX415" fmla="*/ 1242976 w 1944000"/>
              <a:gd name="connsiteY415" fmla="*/ 647674 h 1944000"/>
              <a:gd name="connsiteX416" fmla="*/ 1247108 w 1944000"/>
              <a:gd name="connsiteY416" fmla="*/ 658469 h 1944000"/>
              <a:gd name="connsiteX417" fmla="*/ 1250287 w 1944000"/>
              <a:gd name="connsiteY417" fmla="*/ 668947 h 1944000"/>
              <a:gd name="connsiteX418" fmla="*/ 1253465 w 1944000"/>
              <a:gd name="connsiteY418" fmla="*/ 680059 h 1944000"/>
              <a:gd name="connsiteX419" fmla="*/ 1256326 w 1944000"/>
              <a:gd name="connsiteY419" fmla="*/ 691172 h 1944000"/>
              <a:gd name="connsiteX420" fmla="*/ 1258233 w 1944000"/>
              <a:gd name="connsiteY420" fmla="*/ 702919 h 1944000"/>
              <a:gd name="connsiteX421" fmla="*/ 1482324 w 1944000"/>
              <a:gd name="connsiteY421" fmla="*/ 675297 h 1944000"/>
              <a:gd name="connsiteX422" fmla="*/ 1479464 w 1944000"/>
              <a:gd name="connsiteY422" fmla="*/ 660692 h 1944000"/>
              <a:gd name="connsiteX423" fmla="*/ 1475967 w 1944000"/>
              <a:gd name="connsiteY423" fmla="*/ 646087 h 1944000"/>
              <a:gd name="connsiteX424" fmla="*/ 1472789 w 1944000"/>
              <a:gd name="connsiteY424" fmla="*/ 632434 h 1944000"/>
              <a:gd name="connsiteX425" fmla="*/ 1469292 w 1944000"/>
              <a:gd name="connsiteY425" fmla="*/ 618782 h 1944000"/>
              <a:gd name="connsiteX426" fmla="*/ 1465160 w 1944000"/>
              <a:gd name="connsiteY426" fmla="*/ 605764 h 1944000"/>
              <a:gd name="connsiteX427" fmla="*/ 1461028 w 1944000"/>
              <a:gd name="connsiteY427" fmla="*/ 592747 h 1944000"/>
              <a:gd name="connsiteX428" fmla="*/ 1456260 w 1944000"/>
              <a:gd name="connsiteY428" fmla="*/ 580364 h 1944000"/>
              <a:gd name="connsiteX429" fmla="*/ 1451810 w 1944000"/>
              <a:gd name="connsiteY429" fmla="*/ 568299 h 1944000"/>
              <a:gd name="connsiteX430" fmla="*/ 1446406 w 1944000"/>
              <a:gd name="connsiteY430" fmla="*/ 556552 h 1944000"/>
              <a:gd name="connsiteX431" fmla="*/ 1441321 w 1944000"/>
              <a:gd name="connsiteY431" fmla="*/ 545439 h 1944000"/>
              <a:gd name="connsiteX432" fmla="*/ 1435599 w 1944000"/>
              <a:gd name="connsiteY432" fmla="*/ 534644 h 1944000"/>
              <a:gd name="connsiteX433" fmla="*/ 1429560 w 1944000"/>
              <a:gd name="connsiteY433" fmla="*/ 523532 h 1944000"/>
              <a:gd name="connsiteX434" fmla="*/ 1423838 w 1944000"/>
              <a:gd name="connsiteY434" fmla="*/ 513689 h 1944000"/>
              <a:gd name="connsiteX435" fmla="*/ 1417163 w 1944000"/>
              <a:gd name="connsiteY435" fmla="*/ 503847 h 1944000"/>
              <a:gd name="connsiteX436" fmla="*/ 1410488 w 1944000"/>
              <a:gd name="connsiteY436" fmla="*/ 494322 h 1944000"/>
              <a:gd name="connsiteX437" fmla="*/ 1403177 w 1944000"/>
              <a:gd name="connsiteY437" fmla="*/ 485432 h 1944000"/>
              <a:gd name="connsiteX438" fmla="*/ 1395867 w 1944000"/>
              <a:gd name="connsiteY438" fmla="*/ 476542 h 1944000"/>
              <a:gd name="connsiteX439" fmla="*/ 1388238 w 1944000"/>
              <a:gd name="connsiteY439" fmla="*/ 467969 h 1944000"/>
              <a:gd name="connsiteX440" fmla="*/ 1379974 w 1944000"/>
              <a:gd name="connsiteY440" fmla="*/ 459714 h 1944000"/>
              <a:gd name="connsiteX441" fmla="*/ 1371074 w 1944000"/>
              <a:gd name="connsiteY441" fmla="*/ 451459 h 1944000"/>
              <a:gd name="connsiteX442" fmla="*/ 1361538 w 1944000"/>
              <a:gd name="connsiteY442" fmla="*/ 443522 h 1944000"/>
              <a:gd name="connsiteX443" fmla="*/ 1351366 w 1944000"/>
              <a:gd name="connsiteY443" fmla="*/ 435902 h 1944000"/>
              <a:gd name="connsiteX444" fmla="*/ 1341195 w 1944000"/>
              <a:gd name="connsiteY444" fmla="*/ 428599 h 1944000"/>
              <a:gd name="connsiteX445" fmla="*/ 1330388 w 1944000"/>
              <a:gd name="connsiteY445" fmla="*/ 421614 h 1944000"/>
              <a:gd name="connsiteX446" fmla="*/ 1319262 w 1944000"/>
              <a:gd name="connsiteY446" fmla="*/ 414629 h 1944000"/>
              <a:gd name="connsiteX447" fmla="*/ 1307184 w 1944000"/>
              <a:gd name="connsiteY447" fmla="*/ 407962 h 1944000"/>
              <a:gd name="connsiteX448" fmla="*/ 1294787 w 1944000"/>
              <a:gd name="connsiteY448" fmla="*/ 401294 h 1944000"/>
              <a:gd name="connsiteX449" fmla="*/ 1282073 w 1944000"/>
              <a:gd name="connsiteY449" fmla="*/ 395262 h 1944000"/>
              <a:gd name="connsiteX450" fmla="*/ 1268723 w 1944000"/>
              <a:gd name="connsiteY450" fmla="*/ 389229 h 1944000"/>
              <a:gd name="connsiteX451" fmla="*/ 1254737 w 1944000"/>
              <a:gd name="connsiteY451" fmla="*/ 383197 h 1944000"/>
              <a:gd name="connsiteX452" fmla="*/ 1240751 w 1944000"/>
              <a:gd name="connsiteY452" fmla="*/ 378117 h 1944000"/>
              <a:gd name="connsiteX453" fmla="*/ 1225812 w 1944000"/>
              <a:gd name="connsiteY453" fmla="*/ 372402 h 1944000"/>
              <a:gd name="connsiteX454" fmla="*/ 1207058 w 1944000"/>
              <a:gd name="connsiteY454" fmla="*/ 366369 h 1944000"/>
              <a:gd name="connsiteX455" fmla="*/ 1187986 w 1944000"/>
              <a:gd name="connsiteY455" fmla="*/ 360972 h 1944000"/>
              <a:gd name="connsiteX456" fmla="*/ 1168279 w 1944000"/>
              <a:gd name="connsiteY456" fmla="*/ 355574 h 1944000"/>
              <a:gd name="connsiteX457" fmla="*/ 1147936 w 1944000"/>
              <a:gd name="connsiteY457" fmla="*/ 351129 h 1944000"/>
              <a:gd name="connsiteX458" fmla="*/ 1127593 w 1944000"/>
              <a:gd name="connsiteY458" fmla="*/ 346684 h 1944000"/>
              <a:gd name="connsiteX459" fmla="*/ 1106614 w 1944000"/>
              <a:gd name="connsiteY459" fmla="*/ 343192 h 1944000"/>
              <a:gd name="connsiteX460" fmla="*/ 1085000 w 1944000"/>
              <a:gd name="connsiteY460" fmla="*/ 339699 h 1944000"/>
              <a:gd name="connsiteX461" fmla="*/ 1063385 w 1944000"/>
              <a:gd name="connsiteY461" fmla="*/ 337159 h 1944000"/>
              <a:gd name="connsiteX462" fmla="*/ 1063385 w 1944000"/>
              <a:gd name="connsiteY462" fmla="*/ 217144 h 1944000"/>
              <a:gd name="connsiteX463" fmla="*/ 972000 w 1944000"/>
              <a:gd name="connsiteY463" fmla="*/ 0 h 1944000"/>
              <a:gd name="connsiteX464" fmla="*/ 1944000 w 1944000"/>
              <a:gd name="connsiteY464" fmla="*/ 972000 h 1944000"/>
              <a:gd name="connsiteX465" fmla="*/ 972000 w 1944000"/>
              <a:gd name="connsiteY465" fmla="*/ 1944000 h 1944000"/>
              <a:gd name="connsiteX466" fmla="*/ 0 w 1944000"/>
              <a:gd name="connsiteY466" fmla="*/ 972000 h 1944000"/>
              <a:gd name="connsiteX467" fmla="*/ 972000 w 1944000"/>
              <a:gd name="connsiteY467" fmla="*/ 0 h 19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Lst>
            <a:rect l="l" t="t" r="r" b="b"/>
            <a:pathLst>
              <a:path w="1944000" h="1944000">
                <a:moveTo>
                  <a:pt x="1063385" y="1082014"/>
                </a:moveTo>
                <a:lnTo>
                  <a:pt x="1093900" y="1089952"/>
                </a:lnTo>
                <a:lnTo>
                  <a:pt x="1121871" y="1097572"/>
                </a:lnTo>
                <a:lnTo>
                  <a:pt x="1146982" y="1104557"/>
                </a:lnTo>
                <a:lnTo>
                  <a:pt x="1169550" y="1111542"/>
                </a:lnTo>
                <a:lnTo>
                  <a:pt x="1188940" y="1118209"/>
                </a:lnTo>
                <a:lnTo>
                  <a:pt x="1205469" y="1124559"/>
                </a:lnTo>
                <a:lnTo>
                  <a:pt x="1212779" y="1127734"/>
                </a:lnTo>
                <a:lnTo>
                  <a:pt x="1219137" y="1130592"/>
                </a:lnTo>
                <a:lnTo>
                  <a:pt x="1225176" y="1133449"/>
                </a:lnTo>
                <a:lnTo>
                  <a:pt x="1230262" y="1136307"/>
                </a:lnTo>
                <a:lnTo>
                  <a:pt x="1238526" y="1141704"/>
                </a:lnTo>
                <a:lnTo>
                  <a:pt x="1245837" y="1146784"/>
                </a:lnTo>
                <a:lnTo>
                  <a:pt x="1253148" y="1152499"/>
                </a:lnTo>
                <a:lnTo>
                  <a:pt x="1259823" y="1158532"/>
                </a:lnTo>
                <a:lnTo>
                  <a:pt x="1265862" y="1164564"/>
                </a:lnTo>
                <a:lnTo>
                  <a:pt x="1271266" y="1170914"/>
                </a:lnTo>
                <a:lnTo>
                  <a:pt x="1276351" y="1177582"/>
                </a:lnTo>
                <a:lnTo>
                  <a:pt x="1280801" y="1184567"/>
                </a:lnTo>
                <a:lnTo>
                  <a:pt x="1284934" y="1191234"/>
                </a:lnTo>
                <a:lnTo>
                  <a:pt x="1288112" y="1198537"/>
                </a:lnTo>
                <a:lnTo>
                  <a:pt x="1291291" y="1206157"/>
                </a:lnTo>
                <a:lnTo>
                  <a:pt x="1293516" y="1214094"/>
                </a:lnTo>
                <a:lnTo>
                  <a:pt x="1295423" y="1222032"/>
                </a:lnTo>
                <a:lnTo>
                  <a:pt x="1296694" y="1230287"/>
                </a:lnTo>
                <a:lnTo>
                  <a:pt x="1297330" y="1238859"/>
                </a:lnTo>
                <a:lnTo>
                  <a:pt x="1297648" y="1247432"/>
                </a:lnTo>
                <a:lnTo>
                  <a:pt x="1297330" y="1257275"/>
                </a:lnTo>
                <a:lnTo>
                  <a:pt x="1296377" y="1266800"/>
                </a:lnTo>
                <a:lnTo>
                  <a:pt x="1295105" y="1276007"/>
                </a:lnTo>
                <a:lnTo>
                  <a:pt x="1292880" y="1285215"/>
                </a:lnTo>
                <a:lnTo>
                  <a:pt x="1290019" y="1294422"/>
                </a:lnTo>
                <a:lnTo>
                  <a:pt x="1286841" y="1303312"/>
                </a:lnTo>
                <a:lnTo>
                  <a:pt x="1283344" y="1312202"/>
                </a:lnTo>
                <a:lnTo>
                  <a:pt x="1278576" y="1320775"/>
                </a:lnTo>
                <a:lnTo>
                  <a:pt x="1273808" y="1329347"/>
                </a:lnTo>
                <a:lnTo>
                  <a:pt x="1267769" y="1337602"/>
                </a:lnTo>
                <a:lnTo>
                  <a:pt x="1261412" y="1345857"/>
                </a:lnTo>
                <a:lnTo>
                  <a:pt x="1254737" y="1353795"/>
                </a:lnTo>
                <a:lnTo>
                  <a:pt x="1247426" y="1361732"/>
                </a:lnTo>
                <a:lnTo>
                  <a:pt x="1239162" y="1369670"/>
                </a:lnTo>
                <a:lnTo>
                  <a:pt x="1230580" y="1376655"/>
                </a:lnTo>
                <a:lnTo>
                  <a:pt x="1221362" y="1384275"/>
                </a:lnTo>
                <a:lnTo>
                  <a:pt x="1214051" y="1389672"/>
                </a:lnTo>
                <a:lnTo>
                  <a:pt x="1206422" y="1394435"/>
                </a:lnTo>
                <a:lnTo>
                  <a:pt x="1198476" y="1399515"/>
                </a:lnTo>
                <a:lnTo>
                  <a:pt x="1190211" y="1403960"/>
                </a:lnTo>
                <a:lnTo>
                  <a:pt x="1181311" y="1408087"/>
                </a:lnTo>
                <a:lnTo>
                  <a:pt x="1172411" y="1411897"/>
                </a:lnTo>
                <a:lnTo>
                  <a:pt x="1163193" y="1416025"/>
                </a:lnTo>
                <a:lnTo>
                  <a:pt x="1153340" y="1419517"/>
                </a:lnTo>
                <a:lnTo>
                  <a:pt x="1143486" y="1422692"/>
                </a:lnTo>
                <a:lnTo>
                  <a:pt x="1132997" y="1425867"/>
                </a:lnTo>
                <a:lnTo>
                  <a:pt x="1122189" y="1428407"/>
                </a:lnTo>
                <a:lnTo>
                  <a:pt x="1111064" y="1431265"/>
                </a:lnTo>
                <a:lnTo>
                  <a:pt x="1099621" y="1433487"/>
                </a:lnTo>
                <a:lnTo>
                  <a:pt x="1087860" y="1435392"/>
                </a:lnTo>
                <a:lnTo>
                  <a:pt x="1075782" y="1436980"/>
                </a:lnTo>
                <a:lnTo>
                  <a:pt x="1063385" y="1438567"/>
                </a:lnTo>
                <a:close/>
                <a:moveTo>
                  <a:pt x="880616" y="505752"/>
                </a:moveTo>
                <a:lnTo>
                  <a:pt x="880616" y="814362"/>
                </a:lnTo>
                <a:lnTo>
                  <a:pt x="847241" y="805789"/>
                </a:lnTo>
                <a:lnTo>
                  <a:pt x="820223" y="798804"/>
                </a:lnTo>
                <a:lnTo>
                  <a:pt x="799879" y="793089"/>
                </a:lnTo>
                <a:lnTo>
                  <a:pt x="785894" y="788327"/>
                </a:lnTo>
                <a:lnTo>
                  <a:pt x="771590" y="782929"/>
                </a:lnTo>
                <a:lnTo>
                  <a:pt x="757922" y="776897"/>
                </a:lnTo>
                <a:lnTo>
                  <a:pt x="745843" y="770229"/>
                </a:lnTo>
                <a:lnTo>
                  <a:pt x="739804" y="767054"/>
                </a:lnTo>
                <a:lnTo>
                  <a:pt x="734400" y="763879"/>
                </a:lnTo>
                <a:lnTo>
                  <a:pt x="728679" y="760069"/>
                </a:lnTo>
                <a:lnTo>
                  <a:pt x="723593" y="756577"/>
                </a:lnTo>
                <a:lnTo>
                  <a:pt x="718825" y="752767"/>
                </a:lnTo>
                <a:lnTo>
                  <a:pt x="714057" y="749274"/>
                </a:lnTo>
                <a:lnTo>
                  <a:pt x="709925" y="745464"/>
                </a:lnTo>
                <a:lnTo>
                  <a:pt x="705475" y="741337"/>
                </a:lnTo>
                <a:lnTo>
                  <a:pt x="701979" y="737209"/>
                </a:lnTo>
                <a:lnTo>
                  <a:pt x="698164" y="733082"/>
                </a:lnTo>
                <a:lnTo>
                  <a:pt x="694668" y="728954"/>
                </a:lnTo>
                <a:lnTo>
                  <a:pt x="691807" y="724827"/>
                </a:lnTo>
                <a:lnTo>
                  <a:pt x="688629" y="720699"/>
                </a:lnTo>
                <a:lnTo>
                  <a:pt x="686086" y="716254"/>
                </a:lnTo>
                <a:lnTo>
                  <a:pt x="683543" y="712127"/>
                </a:lnTo>
                <a:lnTo>
                  <a:pt x="681000" y="707682"/>
                </a:lnTo>
                <a:lnTo>
                  <a:pt x="679093" y="703237"/>
                </a:lnTo>
                <a:lnTo>
                  <a:pt x="677186" y="698474"/>
                </a:lnTo>
                <a:lnTo>
                  <a:pt x="675596" y="694347"/>
                </a:lnTo>
                <a:lnTo>
                  <a:pt x="674325" y="689584"/>
                </a:lnTo>
                <a:lnTo>
                  <a:pt x="673053" y="684822"/>
                </a:lnTo>
                <a:lnTo>
                  <a:pt x="671782" y="680059"/>
                </a:lnTo>
                <a:lnTo>
                  <a:pt x="671146" y="675297"/>
                </a:lnTo>
                <a:lnTo>
                  <a:pt x="670511" y="670217"/>
                </a:lnTo>
                <a:lnTo>
                  <a:pt x="670193" y="665137"/>
                </a:lnTo>
                <a:lnTo>
                  <a:pt x="670193" y="660374"/>
                </a:lnTo>
                <a:lnTo>
                  <a:pt x="670511" y="652437"/>
                </a:lnTo>
                <a:lnTo>
                  <a:pt x="671146" y="644499"/>
                </a:lnTo>
                <a:lnTo>
                  <a:pt x="672736" y="636879"/>
                </a:lnTo>
                <a:lnTo>
                  <a:pt x="674643" y="629259"/>
                </a:lnTo>
                <a:lnTo>
                  <a:pt x="676868" y="622274"/>
                </a:lnTo>
                <a:lnTo>
                  <a:pt x="679728" y="614972"/>
                </a:lnTo>
                <a:lnTo>
                  <a:pt x="683225" y="607669"/>
                </a:lnTo>
                <a:lnTo>
                  <a:pt x="687039" y="600684"/>
                </a:lnTo>
                <a:lnTo>
                  <a:pt x="691807" y="593699"/>
                </a:lnTo>
                <a:lnTo>
                  <a:pt x="696575" y="587349"/>
                </a:lnTo>
                <a:lnTo>
                  <a:pt x="702297" y="580682"/>
                </a:lnTo>
                <a:lnTo>
                  <a:pt x="708336" y="574014"/>
                </a:lnTo>
                <a:lnTo>
                  <a:pt x="714693" y="567664"/>
                </a:lnTo>
                <a:lnTo>
                  <a:pt x="722004" y="561632"/>
                </a:lnTo>
                <a:lnTo>
                  <a:pt x="729632" y="555282"/>
                </a:lnTo>
                <a:lnTo>
                  <a:pt x="737897" y="549249"/>
                </a:lnTo>
                <a:lnTo>
                  <a:pt x="743936" y="545122"/>
                </a:lnTo>
                <a:lnTo>
                  <a:pt x="750293" y="540994"/>
                </a:lnTo>
                <a:lnTo>
                  <a:pt x="757286" y="537502"/>
                </a:lnTo>
                <a:lnTo>
                  <a:pt x="764597" y="533692"/>
                </a:lnTo>
                <a:lnTo>
                  <a:pt x="772544" y="530517"/>
                </a:lnTo>
                <a:lnTo>
                  <a:pt x="780490" y="527342"/>
                </a:lnTo>
                <a:lnTo>
                  <a:pt x="789072" y="524167"/>
                </a:lnTo>
                <a:lnTo>
                  <a:pt x="797654" y="521627"/>
                </a:lnTo>
                <a:lnTo>
                  <a:pt x="806872" y="519087"/>
                </a:lnTo>
                <a:lnTo>
                  <a:pt x="816408" y="516229"/>
                </a:lnTo>
                <a:lnTo>
                  <a:pt x="825944" y="514324"/>
                </a:lnTo>
                <a:lnTo>
                  <a:pt x="836116" y="512102"/>
                </a:lnTo>
                <a:lnTo>
                  <a:pt x="846923" y="510514"/>
                </a:lnTo>
                <a:lnTo>
                  <a:pt x="858048" y="508927"/>
                </a:lnTo>
                <a:lnTo>
                  <a:pt x="869173" y="507022"/>
                </a:lnTo>
                <a:close/>
                <a:moveTo>
                  <a:pt x="880616" y="217144"/>
                </a:moveTo>
                <a:lnTo>
                  <a:pt x="880616" y="333984"/>
                </a:lnTo>
                <a:lnTo>
                  <a:pt x="863451" y="335254"/>
                </a:lnTo>
                <a:lnTo>
                  <a:pt x="846287" y="337159"/>
                </a:lnTo>
                <a:lnTo>
                  <a:pt x="829440" y="339382"/>
                </a:lnTo>
                <a:lnTo>
                  <a:pt x="812912" y="341922"/>
                </a:lnTo>
                <a:lnTo>
                  <a:pt x="796701" y="344779"/>
                </a:lnTo>
                <a:lnTo>
                  <a:pt x="780490" y="347954"/>
                </a:lnTo>
                <a:lnTo>
                  <a:pt x="764279" y="351764"/>
                </a:lnTo>
                <a:lnTo>
                  <a:pt x="748386" y="355892"/>
                </a:lnTo>
                <a:lnTo>
                  <a:pt x="726136" y="362242"/>
                </a:lnTo>
                <a:lnTo>
                  <a:pt x="704839" y="368909"/>
                </a:lnTo>
                <a:lnTo>
                  <a:pt x="684814" y="375894"/>
                </a:lnTo>
                <a:lnTo>
                  <a:pt x="666061" y="383197"/>
                </a:lnTo>
                <a:lnTo>
                  <a:pt x="657160" y="387324"/>
                </a:lnTo>
                <a:lnTo>
                  <a:pt x="648260" y="391134"/>
                </a:lnTo>
                <a:lnTo>
                  <a:pt x="639996" y="395262"/>
                </a:lnTo>
                <a:lnTo>
                  <a:pt x="632050" y="399072"/>
                </a:lnTo>
                <a:lnTo>
                  <a:pt x="624103" y="403517"/>
                </a:lnTo>
                <a:lnTo>
                  <a:pt x="616792" y="407644"/>
                </a:lnTo>
                <a:lnTo>
                  <a:pt x="609481" y="412089"/>
                </a:lnTo>
                <a:lnTo>
                  <a:pt x="602806" y="416534"/>
                </a:lnTo>
                <a:lnTo>
                  <a:pt x="593906" y="422567"/>
                </a:lnTo>
                <a:lnTo>
                  <a:pt x="585642" y="428282"/>
                </a:lnTo>
                <a:lnTo>
                  <a:pt x="577060" y="434632"/>
                </a:lnTo>
                <a:lnTo>
                  <a:pt x="569113" y="440982"/>
                </a:lnTo>
                <a:lnTo>
                  <a:pt x="561167" y="447967"/>
                </a:lnTo>
                <a:lnTo>
                  <a:pt x="553538" y="454317"/>
                </a:lnTo>
                <a:lnTo>
                  <a:pt x="545910" y="461302"/>
                </a:lnTo>
                <a:lnTo>
                  <a:pt x="538917" y="468604"/>
                </a:lnTo>
                <a:lnTo>
                  <a:pt x="532241" y="475907"/>
                </a:lnTo>
                <a:lnTo>
                  <a:pt x="525249" y="483527"/>
                </a:lnTo>
                <a:lnTo>
                  <a:pt x="518891" y="491464"/>
                </a:lnTo>
                <a:lnTo>
                  <a:pt x="512534" y="499402"/>
                </a:lnTo>
                <a:lnTo>
                  <a:pt x="506813" y="507022"/>
                </a:lnTo>
                <a:lnTo>
                  <a:pt x="501091" y="515277"/>
                </a:lnTo>
                <a:lnTo>
                  <a:pt x="495370" y="523849"/>
                </a:lnTo>
                <a:lnTo>
                  <a:pt x="490284" y="532422"/>
                </a:lnTo>
                <a:lnTo>
                  <a:pt x="485198" y="541312"/>
                </a:lnTo>
                <a:lnTo>
                  <a:pt x="480430" y="550202"/>
                </a:lnTo>
                <a:lnTo>
                  <a:pt x="475980" y="559092"/>
                </a:lnTo>
                <a:lnTo>
                  <a:pt x="472166" y="568299"/>
                </a:lnTo>
                <a:lnTo>
                  <a:pt x="468352" y="577507"/>
                </a:lnTo>
                <a:lnTo>
                  <a:pt x="464855" y="586714"/>
                </a:lnTo>
                <a:lnTo>
                  <a:pt x="461994" y="596239"/>
                </a:lnTo>
                <a:lnTo>
                  <a:pt x="459134" y="605764"/>
                </a:lnTo>
                <a:lnTo>
                  <a:pt x="456591" y="615289"/>
                </a:lnTo>
                <a:lnTo>
                  <a:pt x="454684" y="624814"/>
                </a:lnTo>
                <a:lnTo>
                  <a:pt x="453094" y="634657"/>
                </a:lnTo>
                <a:lnTo>
                  <a:pt x="451187" y="644182"/>
                </a:lnTo>
                <a:lnTo>
                  <a:pt x="450234" y="654024"/>
                </a:lnTo>
                <a:lnTo>
                  <a:pt x="449280" y="664184"/>
                </a:lnTo>
                <a:lnTo>
                  <a:pt x="448962" y="674344"/>
                </a:lnTo>
                <a:lnTo>
                  <a:pt x="448644" y="684822"/>
                </a:lnTo>
                <a:lnTo>
                  <a:pt x="448962" y="695934"/>
                </a:lnTo>
                <a:lnTo>
                  <a:pt x="449598" y="706729"/>
                </a:lnTo>
                <a:lnTo>
                  <a:pt x="450552" y="717842"/>
                </a:lnTo>
                <a:lnTo>
                  <a:pt x="452141" y="728637"/>
                </a:lnTo>
                <a:lnTo>
                  <a:pt x="453730" y="739432"/>
                </a:lnTo>
                <a:lnTo>
                  <a:pt x="455955" y="749909"/>
                </a:lnTo>
                <a:lnTo>
                  <a:pt x="458180" y="760387"/>
                </a:lnTo>
                <a:lnTo>
                  <a:pt x="461359" y="770547"/>
                </a:lnTo>
                <a:lnTo>
                  <a:pt x="464537" y="781024"/>
                </a:lnTo>
                <a:lnTo>
                  <a:pt x="468352" y="791184"/>
                </a:lnTo>
                <a:lnTo>
                  <a:pt x="472484" y="801027"/>
                </a:lnTo>
                <a:lnTo>
                  <a:pt x="476934" y="810869"/>
                </a:lnTo>
                <a:lnTo>
                  <a:pt x="482020" y="820712"/>
                </a:lnTo>
                <a:lnTo>
                  <a:pt x="487423" y="830237"/>
                </a:lnTo>
                <a:lnTo>
                  <a:pt x="492827" y="839762"/>
                </a:lnTo>
                <a:lnTo>
                  <a:pt x="498866" y="848969"/>
                </a:lnTo>
                <a:lnTo>
                  <a:pt x="505541" y="858177"/>
                </a:lnTo>
                <a:lnTo>
                  <a:pt x="512216" y="867067"/>
                </a:lnTo>
                <a:lnTo>
                  <a:pt x="519527" y="875957"/>
                </a:lnTo>
                <a:lnTo>
                  <a:pt x="527156" y="884212"/>
                </a:lnTo>
                <a:lnTo>
                  <a:pt x="535102" y="892467"/>
                </a:lnTo>
                <a:lnTo>
                  <a:pt x="543367" y="900404"/>
                </a:lnTo>
                <a:lnTo>
                  <a:pt x="551949" y="908024"/>
                </a:lnTo>
                <a:lnTo>
                  <a:pt x="561167" y="915644"/>
                </a:lnTo>
                <a:lnTo>
                  <a:pt x="570385" y="922947"/>
                </a:lnTo>
                <a:lnTo>
                  <a:pt x="580238" y="929932"/>
                </a:lnTo>
                <a:lnTo>
                  <a:pt x="590410" y="936282"/>
                </a:lnTo>
                <a:lnTo>
                  <a:pt x="600899" y="942632"/>
                </a:lnTo>
                <a:lnTo>
                  <a:pt x="611706" y="948982"/>
                </a:lnTo>
                <a:lnTo>
                  <a:pt x="623149" y="954697"/>
                </a:lnTo>
                <a:lnTo>
                  <a:pt x="634592" y="960412"/>
                </a:lnTo>
                <a:lnTo>
                  <a:pt x="646671" y="966127"/>
                </a:lnTo>
                <a:lnTo>
                  <a:pt x="666378" y="974064"/>
                </a:lnTo>
                <a:lnTo>
                  <a:pt x="688629" y="982637"/>
                </a:lnTo>
                <a:lnTo>
                  <a:pt x="713739" y="991209"/>
                </a:lnTo>
                <a:lnTo>
                  <a:pt x="741711" y="1000099"/>
                </a:lnTo>
                <a:lnTo>
                  <a:pt x="772544" y="1009307"/>
                </a:lnTo>
                <a:lnTo>
                  <a:pt x="805919" y="1018514"/>
                </a:lnTo>
                <a:lnTo>
                  <a:pt x="841837" y="1028357"/>
                </a:lnTo>
                <a:lnTo>
                  <a:pt x="880616" y="1038199"/>
                </a:lnTo>
                <a:lnTo>
                  <a:pt x="880616" y="1433487"/>
                </a:lnTo>
                <a:lnTo>
                  <a:pt x="870444" y="1431582"/>
                </a:lnTo>
                <a:lnTo>
                  <a:pt x="860591" y="1429042"/>
                </a:lnTo>
                <a:lnTo>
                  <a:pt x="850737" y="1426820"/>
                </a:lnTo>
                <a:lnTo>
                  <a:pt x="841519" y="1424280"/>
                </a:lnTo>
                <a:lnTo>
                  <a:pt x="831983" y="1421422"/>
                </a:lnTo>
                <a:lnTo>
                  <a:pt x="823083" y="1418247"/>
                </a:lnTo>
                <a:lnTo>
                  <a:pt x="814183" y="1415072"/>
                </a:lnTo>
                <a:lnTo>
                  <a:pt x="805283" y="1411580"/>
                </a:lnTo>
                <a:lnTo>
                  <a:pt x="796701" y="1408087"/>
                </a:lnTo>
                <a:lnTo>
                  <a:pt x="788437" y="1404277"/>
                </a:lnTo>
                <a:lnTo>
                  <a:pt x="780490" y="1400150"/>
                </a:lnTo>
                <a:lnTo>
                  <a:pt x="772544" y="1396022"/>
                </a:lnTo>
                <a:lnTo>
                  <a:pt x="764915" y="1391260"/>
                </a:lnTo>
                <a:lnTo>
                  <a:pt x="757604" y="1386815"/>
                </a:lnTo>
                <a:lnTo>
                  <a:pt x="750293" y="1381735"/>
                </a:lnTo>
                <a:lnTo>
                  <a:pt x="743618" y="1376655"/>
                </a:lnTo>
                <a:lnTo>
                  <a:pt x="732811" y="1368082"/>
                </a:lnTo>
                <a:lnTo>
                  <a:pt x="722640" y="1359192"/>
                </a:lnTo>
                <a:lnTo>
                  <a:pt x="713104" y="1349985"/>
                </a:lnTo>
                <a:lnTo>
                  <a:pt x="704204" y="1340142"/>
                </a:lnTo>
                <a:lnTo>
                  <a:pt x="695621" y="1329982"/>
                </a:lnTo>
                <a:lnTo>
                  <a:pt x="687675" y="1319187"/>
                </a:lnTo>
                <a:lnTo>
                  <a:pt x="680046" y="1308075"/>
                </a:lnTo>
                <a:lnTo>
                  <a:pt x="673371" y="1296327"/>
                </a:lnTo>
                <a:lnTo>
                  <a:pt x="667014" y="1284262"/>
                </a:lnTo>
                <a:lnTo>
                  <a:pt x="660975" y="1271562"/>
                </a:lnTo>
                <a:lnTo>
                  <a:pt x="655889" y="1258862"/>
                </a:lnTo>
                <a:lnTo>
                  <a:pt x="651121" y="1245209"/>
                </a:lnTo>
                <a:lnTo>
                  <a:pt x="646989" y="1231557"/>
                </a:lnTo>
                <a:lnTo>
                  <a:pt x="642857" y="1217269"/>
                </a:lnTo>
                <a:lnTo>
                  <a:pt x="639996" y="1202664"/>
                </a:lnTo>
                <a:lnTo>
                  <a:pt x="637453" y="1187424"/>
                </a:lnTo>
                <a:lnTo>
                  <a:pt x="410819" y="1219492"/>
                </a:lnTo>
                <a:lnTo>
                  <a:pt x="413044" y="1231557"/>
                </a:lnTo>
                <a:lnTo>
                  <a:pt x="415587" y="1243304"/>
                </a:lnTo>
                <a:lnTo>
                  <a:pt x="418766" y="1255370"/>
                </a:lnTo>
                <a:lnTo>
                  <a:pt x="421626" y="1266800"/>
                </a:lnTo>
                <a:lnTo>
                  <a:pt x="424805" y="1278230"/>
                </a:lnTo>
                <a:lnTo>
                  <a:pt x="428619" y="1289660"/>
                </a:lnTo>
                <a:lnTo>
                  <a:pt x="432116" y="1300455"/>
                </a:lnTo>
                <a:lnTo>
                  <a:pt x="435930" y="1311250"/>
                </a:lnTo>
                <a:lnTo>
                  <a:pt x="440062" y="1321727"/>
                </a:lnTo>
                <a:lnTo>
                  <a:pt x="444512" y="1332205"/>
                </a:lnTo>
                <a:lnTo>
                  <a:pt x="448644" y="1342682"/>
                </a:lnTo>
                <a:lnTo>
                  <a:pt x="453412" y="1352525"/>
                </a:lnTo>
                <a:lnTo>
                  <a:pt x="458180" y="1362367"/>
                </a:lnTo>
                <a:lnTo>
                  <a:pt x="463266" y="1372210"/>
                </a:lnTo>
                <a:lnTo>
                  <a:pt x="468352" y="1381735"/>
                </a:lnTo>
                <a:lnTo>
                  <a:pt x="473755" y="1390942"/>
                </a:lnTo>
                <a:lnTo>
                  <a:pt x="479477" y="1399832"/>
                </a:lnTo>
                <a:lnTo>
                  <a:pt x="485198" y="1409040"/>
                </a:lnTo>
                <a:lnTo>
                  <a:pt x="491238" y="1417612"/>
                </a:lnTo>
                <a:lnTo>
                  <a:pt x="497595" y="1426185"/>
                </a:lnTo>
                <a:lnTo>
                  <a:pt x="503634" y="1434757"/>
                </a:lnTo>
                <a:lnTo>
                  <a:pt x="510309" y="1442695"/>
                </a:lnTo>
                <a:lnTo>
                  <a:pt x="517302" y="1450950"/>
                </a:lnTo>
                <a:lnTo>
                  <a:pt x="524295" y="1458570"/>
                </a:lnTo>
                <a:lnTo>
                  <a:pt x="531288" y="1466190"/>
                </a:lnTo>
                <a:lnTo>
                  <a:pt x="538599" y="1473492"/>
                </a:lnTo>
                <a:lnTo>
                  <a:pt x="546227" y="1480795"/>
                </a:lnTo>
                <a:lnTo>
                  <a:pt x="553856" y="1487780"/>
                </a:lnTo>
                <a:lnTo>
                  <a:pt x="561802" y="1494765"/>
                </a:lnTo>
                <a:lnTo>
                  <a:pt x="570067" y="1501750"/>
                </a:lnTo>
                <a:lnTo>
                  <a:pt x="578331" y="1507782"/>
                </a:lnTo>
                <a:lnTo>
                  <a:pt x="586913" y="1514132"/>
                </a:lnTo>
                <a:lnTo>
                  <a:pt x="600581" y="1523657"/>
                </a:lnTo>
                <a:lnTo>
                  <a:pt x="615203" y="1532865"/>
                </a:lnTo>
                <a:lnTo>
                  <a:pt x="630142" y="1541437"/>
                </a:lnTo>
                <a:lnTo>
                  <a:pt x="645717" y="1549375"/>
                </a:lnTo>
                <a:lnTo>
                  <a:pt x="661928" y="1556995"/>
                </a:lnTo>
                <a:lnTo>
                  <a:pt x="678775" y="1563980"/>
                </a:lnTo>
                <a:lnTo>
                  <a:pt x="696257" y="1570647"/>
                </a:lnTo>
                <a:lnTo>
                  <a:pt x="714375" y="1576680"/>
                </a:lnTo>
                <a:lnTo>
                  <a:pt x="733129" y="1582395"/>
                </a:lnTo>
                <a:lnTo>
                  <a:pt x="752518" y="1587475"/>
                </a:lnTo>
                <a:lnTo>
                  <a:pt x="772544" y="1592237"/>
                </a:lnTo>
                <a:lnTo>
                  <a:pt x="792887" y="1596365"/>
                </a:lnTo>
                <a:lnTo>
                  <a:pt x="814183" y="1600175"/>
                </a:lnTo>
                <a:lnTo>
                  <a:pt x="835480" y="1603350"/>
                </a:lnTo>
                <a:lnTo>
                  <a:pt x="858048" y="1606525"/>
                </a:lnTo>
                <a:lnTo>
                  <a:pt x="880616" y="1608747"/>
                </a:lnTo>
                <a:lnTo>
                  <a:pt x="880616" y="1726857"/>
                </a:lnTo>
                <a:lnTo>
                  <a:pt x="1063385" y="1726857"/>
                </a:lnTo>
                <a:lnTo>
                  <a:pt x="1063385" y="1610652"/>
                </a:lnTo>
                <a:lnTo>
                  <a:pt x="1077371" y="1609382"/>
                </a:lnTo>
                <a:lnTo>
                  <a:pt x="1091675" y="1607795"/>
                </a:lnTo>
                <a:lnTo>
                  <a:pt x="1105661" y="1606207"/>
                </a:lnTo>
                <a:lnTo>
                  <a:pt x="1119329" y="1603985"/>
                </a:lnTo>
                <a:lnTo>
                  <a:pt x="1133314" y="1602080"/>
                </a:lnTo>
                <a:lnTo>
                  <a:pt x="1146665" y="1599857"/>
                </a:lnTo>
                <a:lnTo>
                  <a:pt x="1160015" y="1597317"/>
                </a:lnTo>
                <a:lnTo>
                  <a:pt x="1173047" y="1594142"/>
                </a:lnTo>
                <a:lnTo>
                  <a:pt x="1186397" y="1591285"/>
                </a:lnTo>
                <a:lnTo>
                  <a:pt x="1199111" y="1587792"/>
                </a:lnTo>
                <a:lnTo>
                  <a:pt x="1212144" y="1584300"/>
                </a:lnTo>
                <a:lnTo>
                  <a:pt x="1224540" y="1580807"/>
                </a:lnTo>
                <a:lnTo>
                  <a:pt x="1236937" y="1576680"/>
                </a:lnTo>
                <a:lnTo>
                  <a:pt x="1249333" y="1572552"/>
                </a:lnTo>
                <a:lnTo>
                  <a:pt x="1261412" y="1567790"/>
                </a:lnTo>
                <a:lnTo>
                  <a:pt x="1273491" y="1563345"/>
                </a:lnTo>
                <a:lnTo>
                  <a:pt x="1288748" y="1556995"/>
                </a:lnTo>
                <a:lnTo>
                  <a:pt x="1304005" y="1550010"/>
                </a:lnTo>
                <a:lnTo>
                  <a:pt x="1318627" y="1543025"/>
                </a:lnTo>
                <a:lnTo>
                  <a:pt x="1332613" y="1535722"/>
                </a:lnTo>
                <a:lnTo>
                  <a:pt x="1346598" y="1528102"/>
                </a:lnTo>
                <a:lnTo>
                  <a:pt x="1359631" y="1519847"/>
                </a:lnTo>
                <a:lnTo>
                  <a:pt x="1372345" y="1511592"/>
                </a:lnTo>
                <a:lnTo>
                  <a:pt x="1384742" y="1502702"/>
                </a:lnTo>
                <a:lnTo>
                  <a:pt x="1396185" y="1493812"/>
                </a:lnTo>
                <a:lnTo>
                  <a:pt x="1407945" y="1484287"/>
                </a:lnTo>
                <a:lnTo>
                  <a:pt x="1418753" y="1474762"/>
                </a:lnTo>
                <a:lnTo>
                  <a:pt x="1429242" y="1464602"/>
                </a:lnTo>
                <a:lnTo>
                  <a:pt x="1439096" y="1454125"/>
                </a:lnTo>
                <a:lnTo>
                  <a:pt x="1448631" y="1443647"/>
                </a:lnTo>
                <a:lnTo>
                  <a:pt x="1457531" y="1432535"/>
                </a:lnTo>
                <a:lnTo>
                  <a:pt x="1466114" y="1421422"/>
                </a:lnTo>
                <a:lnTo>
                  <a:pt x="1474378" y="1409675"/>
                </a:lnTo>
                <a:lnTo>
                  <a:pt x="1482007" y="1398245"/>
                </a:lnTo>
                <a:lnTo>
                  <a:pt x="1489000" y="1386497"/>
                </a:lnTo>
                <a:lnTo>
                  <a:pt x="1495675" y="1374432"/>
                </a:lnTo>
                <a:lnTo>
                  <a:pt x="1501396" y="1362685"/>
                </a:lnTo>
                <a:lnTo>
                  <a:pt x="1507118" y="1350620"/>
                </a:lnTo>
                <a:lnTo>
                  <a:pt x="1512203" y="1338555"/>
                </a:lnTo>
                <a:lnTo>
                  <a:pt x="1516335" y="1326490"/>
                </a:lnTo>
                <a:lnTo>
                  <a:pt x="1520468" y="1314107"/>
                </a:lnTo>
                <a:lnTo>
                  <a:pt x="1523964" y="1301725"/>
                </a:lnTo>
                <a:lnTo>
                  <a:pt x="1526507" y="1289025"/>
                </a:lnTo>
                <a:lnTo>
                  <a:pt x="1528732" y="1276642"/>
                </a:lnTo>
                <a:lnTo>
                  <a:pt x="1530957" y="1263942"/>
                </a:lnTo>
                <a:lnTo>
                  <a:pt x="1532228" y="1251242"/>
                </a:lnTo>
                <a:lnTo>
                  <a:pt x="1532864" y="1238542"/>
                </a:lnTo>
                <a:lnTo>
                  <a:pt x="1533182" y="1225207"/>
                </a:lnTo>
                <a:lnTo>
                  <a:pt x="1533182" y="1212189"/>
                </a:lnTo>
                <a:lnTo>
                  <a:pt x="1532546" y="1199172"/>
                </a:lnTo>
                <a:lnTo>
                  <a:pt x="1531275" y="1186789"/>
                </a:lnTo>
                <a:lnTo>
                  <a:pt x="1530003" y="1174407"/>
                </a:lnTo>
                <a:lnTo>
                  <a:pt x="1527778" y="1162342"/>
                </a:lnTo>
                <a:lnTo>
                  <a:pt x="1525553" y="1150594"/>
                </a:lnTo>
                <a:lnTo>
                  <a:pt x="1522693" y="1138847"/>
                </a:lnTo>
                <a:lnTo>
                  <a:pt x="1519514" y="1127734"/>
                </a:lnTo>
                <a:lnTo>
                  <a:pt x="1516018" y="1116939"/>
                </a:lnTo>
                <a:lnTo>
                  <a:pt x="1511885" y="1106144"/>
                </a:lnTo>
                <a:lnTo>
                  <a:pt x="1507435" y="1095349"/>
                </a:lnTo>
                <a:lnTo>
                  <a:pt x="1502350" y="1085189"/>
                </a:lnTo>
                <a:lnTo>
                  <a:pt x="1496946" y="1075347"/>
                </a:lnTo>
                <a:lnTo>
                  <a:pt x="1491225" y="1065822"/>
                </a:lnTo>
                <a:lnTo>
                  <a:pt x="1485185" y="1056614"/>
                </a:lnTo>
                <a:lnTo>
                  <a:pt x="1478510" y="1047407"/>
                </a:lnTo>
                <a:lnTo>
                  <a:pt x="1471517" y="1038517"/>
                </a:lnTo>
                <a:lnTo>
                  <a:pt x="1463889" y="1029944"/>
                </a:lnTo>
                <a:lnTo>
                  <a:pt x="1456260" y="1021689"/>
                </a:lnTo>
                <a:lnTo>
                  <a:pt x="1448314" y="1013752"/>
                </a:lnTo>
                <a:lnTo>
                  <a:pt x="1440049" y="1005814"/>
                </a:lnTo>
                <a:lnTo>
                  <a:pt x="1431467" y="998512"/>
                </a:lnTo>
                <a:lnTo>
                  <a:pt x="1422567" y="991527"/>
                </a:lnTo>
                <a:lnTo>
                  <a:pt x="1413349" y="984542"/>
                </a:lnTo>
                <a:lnTo>
                  <a:pt x="1403813" y="977557"/>
                </a:lnTo>
                <a:lnTo>
                  <a:pt x="1393959" y="971207"/>
                </a:lnTo>
                <a:lnTo>
                  <a:pt x="1383788" y="965174"/>
                </a:lnTo>
                <a:lnTo>
                  <a:pt x="1373299" y="959142"/>
                </a:lnTo>
                <a:lnTo>
                  <a:pt x="1362491" y="953427"/>
                </a:lnTo>
                <a:lnTo>
                  <a:pt x="1351048" y="948347"/>
                </a:lnTo>
                <a:lnTo>
                  <a:pt x="1339605" y="942949"/>
                </a:lnTo>
                <a:lnTo>
                  <a:pt x="1327845" y="937869"/>
                </a:lnTo>
                <a:lnTo>
                  <a:pt x="1305912" y="930249"/>
                </a:lnTo>
                <a:lnTo>
                  <a:pt x="1280801" y="921677"/>
                </a:lnTo>
                <a:lnTo>
                  <a:pt x="1252512" y="912469"/>
                </a:lnTo>
                <a:lnTo>
                  <a:pt x="1221362" y="902627"/>
                </a:lnTo>
                <a:lnTo>
                  <a:pt x="1186397" y="892784"/>
                </a:lnTo>
                <a:lnTo>
                  <a:pt x="1148572" y="882307"/>
                </a:lnTo>
                <a:lnTo>
                  <a:pt x="1107568" y="871512"/>
                </a:lnTo>
                <a:lnTo>
                  <a:pt x="1063385" y="860399"/>
                </a:lnTo>
                <a:lnTo>
                  <a:pt x="1063385" y="511149"/>
                </a:lnTo>
                <a:lnTo>
                  <a:pt x="1078960" y="514642"/>
                </a:lnTo>
                <a:lnTo>
                  <a:pt x="1093582" y="518769"/>
                </a:lnTo>
                <a:lnTo>
                  <a:pt x="1108204" y="523214"/>
                </a:lnTo>
                <a:lnTo>
                  <a:pt x="1121554" y="528612"/>
                </a:lnTo>
                <a:lnTo>
                  <a:pt x="1128229" y="531469"/>
                </a:lnTo>
                <a:lnTo>
                  <a:pt x="1134904" y="534644"/>
                </a:lnTo>
                <a:lnTo>
                  <a:pt x="1141261" y="537502"/>
                </a:lnTo>
                <a:lnTo>
                  <a:pt x="1146982" y="540677"/>
                </a:lnTo>
                <a:lnTo>
                  <a:pt x="1153022" y="544169"/>
                </a:lnTo>
                <a:lnTo>
                  <a:pt x="1159061" y="547662"/>
                </a:lnTo>
                <a:lnTo>
                  <a:pt x="1164465" y="551154"/>
                </a:lnTo>
                <a:lnTo>
                  <a:pt x="1169868" y="555282"/>
                </a:lnTo>
                <a:lnTo>
                  <a:pt x="1178768" y="561949"/>
                </a:lnTo>
                <a:lnTo>
                  <a:pt x="1187351" y="568934"/>
                </a:lnTo>
                <a:lnTo>
                  <a:pt x="1195297" y="576554"/>
                </a:lnTo>
                <a:lnTo>
                  <a:pt x="1202926" y="584174"/>
                </a:lnTo>
                <a:lnTo>
                  <a:pt x="1209919" y="592429"/>
                </a:lnTo>
                <a:lnTo>
                  <a:pt x="1216594" y="601002"/>
                </a:lnTo>
                <a:lnTo>
                  <a:pt x="1222633" y="609574"/>
                </a:lnTo>
                <a:lnTo>
                  <a:pt x="1228355" y="618782"/>
                </a:lnTo>
                <a:lnTo>
                  <a:pt x="1233758" y="627989"/>
                </a:lnTo>
                <a:lnTo>
                  <a:pt x="1238844" y="637832"/>
                </a:lnTo>
                <a:lnTo>
                  <a:pt x="1242976" y="647674"/>
                </a:lnTo>
                <a:lnTo>
                  <a:pt x="1247108" y="658469"/>
                </a:lnTo>
                <a:lnTo>
                  <a:pt x="1250287" y="668947"/>
                </a:lnTo>
                <a:lnTo>
                  <a:pt x="1253465" y="680059"/>
                </a:lnTo>
                <a:lnTo>
                  <a:pt x="1256326" y="691172"/>
                </a:lnTo>
                <a:lnTo>
                  <a:pt x="1258233" y="702919"/>
                </a:lnTo>
                <a:lnTo>
                  <a:pt x="1482324" y="675297"/>
                </a:lnTo>
                <a:lnTo>
                  <a:pt x="1479464" y="660692"/>
                </a:lnTo>
                <a:lnTo>
                  <a:pt x="1475967" y="646087"/>
                </a:lnTo>
                <a:lnTo>
                  <a:pt x="1472789" y="632434"/>
                </a:lnTo>
                <a:lnTo>
                  <a:pt x="1469292" y="618782"/>
                </a:lnTo>
                <a:lnTo>
                  <a:pt x="1465160" y="605764"/>
                </a:lnTo>
                <a:lnTo>
                  <a:pt x="1461028" y="592747"/>
                </a:lnTo>
                <a:lnTo>
                  <a:pt x="1456260" y="580364"/>
                </a:lnTo>
                <a:lnTo>
                  <a:pt x="1451810" y="568299"/>
                </a:lnTo>
                <a:lnTo>
                  <a:pt x="1446406" y="556552"/>
                </a:lnTo>
                <a:lnTo>
                  <a:pt x="1441321" y="545439"/>
                </a:lnTo>
                <a:lnTo>
                  <a:pt x="1435599" y="534644"/>
                </a:lnTo>
                <a:lnTo>
                  <a:pt x="1429560" y="523532"/>
                </a:lnTo>
                <a:lnTo>
                  <a:pt x="1423838" y="513689"/>
                </a:lnTo>
                <a:lnTo>
                  <a:pt x="1417163" y="503847"/>
                </a:lnTo>
                <a:lnTo>
                  <a:pt x="1410488" y="494322"/>
                </a:lnTo>
                <a:lnTo>
                  <a:pt x="1403177" y="485432"/>
                </a:lnTo>
                <a:lnTo>
                  <a:pt x="1395867" y="476542"/>
                </a:lnTo>
                <a:lnTo>
                  <a:pt x="1388238" y="467969"/>
                </a:lnTo>
                <a:lnTo>
                  <a:pt x="1379974" y="459714"/>
                </a:lnTo>
                <a:lnTo>
                  <a:pt x="1371074" y="451459"/>
                </a:lnTo>
                <a:lnTo>
                  <a:pt x="1361538" y="443522"/>
                </a:lnTo>
                <a:lnTo>
                  <a:pt x="1351366" y="435902"/>
                </a:lnTo>
                <a:lnTo>
                  <a:pt x="1341195" y="428599"/>
                </a:lnTo>
                <a:lnTo>
                  <a:pt x="1330388" y="421614"/>
                </a:lnTo>
                <a:lnTo>
                  <a:pt x="1319262" y="414629"/>
                </a:lnTo>
                <a:lnTo>
                  <a:pt x="1307184" y="407962"/>
                </a:lnTo>
                <a:lnTo>
                  <a:pt x="1294787" y="401294"/>
                </a:lnTo>
                <a:lnTo>
                  <a:pt x="1282073" y="395262"/>
                </a:lnTo>
                <a:lnTo>
                  <a:pt x="1268723" y="389229"/>
                </a:lnTo>
                <a:lnTo>
                  <a:pt x="1254737" y="383197"/>
                </a:lnTo>
                <a:lnTo>
                  <a:pt x="1240751" y="378117"/>
                </a:lnTo>
                <a:lnTo>
                  <a:pt x="1225812" y="372402"/>
                </a:lnTo>
                <a:lnTo>
                  <a:pt x="1207058" y="366369"/>
                </a:lnTo>
                <a:lnTo>
                  <a:pt x="1187986" y="360972"/>
                </a:lnTo>
                <a:lnTo>
                  <a:pt x="1168279" y="355574"/>
                </a:lnTo>
                <a:lnTo>
                  <a:pt x="1147936" y="351129"/>
                </a:lnTo>
                <a:lnTo>
                  <a:pt x="1127593" y="346684"/>
                </a:lnTo>
                <a:lnTo>
                  <a:pt x="1106614" y="343192"/>
                </a:lnTo>
                <a:lnTo>
                  <a:pt x="1085000" y="339699"/>
                </a:lnTo>
                <a:lnTo>
                  <a:pt x="1063385" y="337159"/>
                </a:lnTo>
                <a:lnTo>
                  <a:pt x="1063385" y="217144"/>
                </a:lnTo>
                <a:close/>
                <a:moveTo>
                  <a:pt x="972000" y="0"/>
                </a:moveTo>
                <a:cubicBezTo>
                  <a:pt x="1508821" y="0"/>
                  <a:pt x="1944000" y="435179"/>
                  <a:pt x="1944000" y="972000"/>
                </a:cubicBezTo>
                <a:cubicBezTo>
                  <a:pt x="1944000" y="1508821"/>
                  <a:pt x="1508821" y="1944000"/>
                  <a:pt x="972000" y="1944000"/>
                </a:cubicBezTo>
                <a:cubicBezTo>
                  <a:pt x="435179" y="1944000"/>
                  <a:pt x="0" y="1508821"/>
                  <a:pt x="0" y="972000"/>
                </a:cubicBezTo>
                <a:cubicBezTo>
                  <a:pt x="0" y="435179"/>
                  <a:pt x="435179" y="0"/>
                  <a:pt x="972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fontAlgn="auto">
              <a:spcBef>
                <a:spcPts val="0"/>
              </a:spcBef>
              <a:spcAft>
                <a:spcPts val="0"/>
              </a:spcAft>
              <a:defRPr/>
            </a:pPr>
            <a:endParaRPr lang="zh-CN" altLang="en-US" dirty="0">
              <a:solidFill>
                <a:schemeClr val="bg1"/>
              </a:solidFill>
              <a:cs typeface="+mn-ea"/>
              <a:sym typeface="+mn-lt"/>
            </a:endParaRPr>
          </a:p>
        </p:txBody>
      </p:sp>
      <p:sp>
        <p:nvSpPr>
          <p:cNvPr id="32" name="KSO_Shape"/>
          <p:cNvSpPr/>
          <p:nvPr/>
        </p:nvSpPr>
        <p:spPr bwMode="auto">
          <a:xfrm>
            <a:off x="5005599" y="4768901"/>
            <a:ext cx="689723" cy="594311"/>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chemeClr val="bg1"/>
              </a:solidFill>
              <a:cs typeface="+mn-ea"/>
              <a:sym typeface="+mn-lt"/>
            </a:endParaRPr>
          </a:p>
        </p:txBody>
      </p:sp>
      <p:sp>
        <p:nvSpPr>
          <p:cNvPr id="33" name="KSO_Shape"/>
          <p:cNvSpPr/>
          <p:nvPr/>
        </p:nvSpPr>
        <p:spPr bwMode="auto">
          <a:xfrm>
            <a:off x="4100362" y="3286888"/>
            <a:ext cx="848749" cy="850165"/>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chemeClr val="bg1"/>
              </a:solidFill>
              <a:cs typeface="+mn-ea"/>
              <a:sym typeface="+mn-lt"/>
            </a:endParaRPr>
          </a:p>
        </p:txBody>
      </p:sp>
      <p:sp>
        <p:nvSpPr>
          <p:cNvPr id="34" name="Rectangle 13" descr="FD1DDF730CE4456e89755B07FE1653D0# #Rectangle 13"/>
          <p:cNvSpPr>
            <a:spLocks noChangeArrowheads="1"/>
          </p:cNvSpPr>
          <p:nvPr/>
        </p:nvSpPr>
        <p:spPr bwMode="auto">
          <a:xfrm>
            <a:off x="8378613" y="3771864"/>
            <a:ext cx="3168352" cy="6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base">
              <a:lnSpc>
                <a:spcPts val="1200"/>
              </a:lnSpc>
              <a:spcBef>
                <a:spcPct val="0"/>
              </a:spcBef>
              <a:spcAft>
                <a:spcPct val="0"/>
              </a:spcAft>
              <a:buNone/>
            </a:pPr>
            <a:r>
              <a:rPr lang="en-US" altLang="zh-CN" sz="1200" kern="0" dirty="0">
                <a:solidFill>
                  <a:prstClr val="white"/>
                </a:solidFill>
                <a:latin typeface="+mn-lt"/>
                <a:ea typeface="+mn-ea"/>
                <a:cs typeface="+mn-ea"/>
                <a:sym typeface="+mn-lt"/>
              </a:rPr>
              <a:t>this is a sample text. insert your desired text here. Again. this is a dummy text. enter your own text here. this is a sample text. insert your desired text here. </a:t>
            </a:r>
          </a:p>
        </p:txBody>
      </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par>
                                <p:cTn id="11" presetID="53" presetClass="entr" presetSubtype="528"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anim calcmode="lin" valueType="num">
                                      <p:cBhvr>
                                        <p:cTn id="16" dur="500" fill="hold"/>
                                        <p:tgtEl>
                                          <p:spTgt spid="3"/>
                                        </p:tgtEl>
                                        <p:attrNameLst>
                                          <p:attrName>ppt_x</p:attrName>
                                        </p:attrNameLst>
                                      </p:cBhvr>
                                      <p:tavLst>
                                        <p:tav tm="0">
                                          <p:val>
                                            <p:fltVal val="0.5"/>
                                          </p:val>
                                        </p:tav>
                                        <p:tav tm="100000">
                                          <p:val>
                                            <p:strVal val="#ppt_x"/>
                                          </p:val>
                                        </p:tav>
                                      </p:tavLst>
                                    </p:anim>
                                    <p:anim calcmode="lin" valueType="num">
                                      <p:cBhvr>
                                        <p:cTn id="17" dur="500" fill="hold"/>
                                        <p:tgtEl>
                                          <p:spTgt spid="3"/>
                                        </p:tgtEl>
                                        <p:attrNameLst>
                                          <p:attrName>ppt_y</p:attrName>
                                        </p:attrNameLst>
                                      </p:cBhvr>
                                      <p:tavLst>
                                        <p:tav tm="0">
                                          <p:val>
                                            <p:fltVal val="0.5"/>
                                          </p:val>
                                        </p:tav>
                                        <p:tav tm="100000">
                                          <p:val>
                                            <p:strVal val="#ppt_y"/>
                                          </p:val>
                                        </p:tav>
                                      </p:tavLst>
                                    </p:anim>
                                  </p:childTnLst>
                                </p:cTn>
                              </p:par>
                              <p:par>
                                <p:cTn id="18" presetID="53" presetClass="entr" presetSubtype="528"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anim calcmode="lin" valueType="num">
                                      <p:cBhvr>
                                        <p:cTn id="23" dur="500" fill="hold"/>
                                        <p:tgtEl>
                                          <p:spTgt spid="18"/>
                                        </p:tgtEl>
                                        <p:attrNameLst>
                                          <p:attrName>ppt_x</p:attrName>
                                        </p:attrNameLst>
                                      </p:cBhvr>
                                      <p:tavLst>
                                        <p:tav tm="0">
                                          <p:val>
                                            <p:fltVal val="0.5"/>
                                          </p:val>
                                        </p:tav>
                                        <p:tav tm="100000">
                                          <p:val>
                                            <p:strVal val="#ppt_x"/>
                                          </p:val>
                                        </p:tav>
                                      </p:tavLst>
                                    </p:anim>
                                    <p:anim calcmode="lin" valueType="num">
                                      <p:cBhvr>
                                        <p:cTn id="24" dur="500" fill="hold"/>
                                        <p:tgtEl>
                                          <p:spTgt spid="18"/>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anim calcmode="lin" valueType="num">
                                      <p:cBhvr>
                                        <p:cTn id="30" dur="500" fill="hold"/>
                                        <p:tgtEl>
                                          <p:spTgt spid="8"/>
                                        </p:tgtEl>
                                        <p:attrNameLst>
                                          <p:attrName>ppt_x</p:attrName>
                                        </p:attrNameLst>
                                      </p:cBhvr>
                                      <p:tavLst>
                                        <p:tav tm="0">
                                          <p:val>
                                            <p:fltVal val="0.5"/>
                                          </p:val>
                                        </p:tav>
                                        <p:tav tm="100000">
                                          <p:val>
                                            <p:strVal val="#ppt_x"/>
                                          </p:val>
                                        </p:tav>
                                      </p:tavLst>
                                    </p:anim>
                                    <p:anim calcmode="lin" valueType="num">
                                      <p:cBhvr>
                                        <p:cTn id="31" dur="500" fill="hold"/>
                                        <p:tgtEl>
                                          <p:spTgt spid="8"/>
                                        </p:tgtEl>
                                        <p:attrNameLst>
                                          <p:attrName>ppt_y</p:attrName>
                                        </p:attrNameLst>
                                      </p:cBhvr>
                                      <p:tavLst>
                                        <p:tav tm="0">
                                          <p:val>
                                            <p:fltVal val="0.5"/>
                                          </p:val>
                                        </p:tav>
                                        <p:tav tm="100000">
                                          <p:val>
                                            <p:strVal val="#ppt_y"/>
                                          </p:val>
                                        </p:tav>
                                      </p:tavLst>
                                    </p:anim>
                                  </p:childTnLst>
                                </p:cTn>
                              </p:par>
                              <p:par>
                                <p:cTn id="32" presetID="53" presetClass="entr" presetSubtype="528" fill="hold" grpId="0" nodeType="withEffect">
                                  <p:stCondLst>
                                    <p:cond delay="20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anim calcmode="lin" valueType="num">
                                      <p:cBhvr>
                                        <p:cTn id="37" dur="500" fill="hold"/>
                                        <p:tgtEl>
                                          <p:spTgt spid="7"/>
                                        </p:tgtEl>
                                        <p:attrNameLst>
                                          <p:attrName>ppt_x</p:attrName>
                                        </p:attrNameLst>
                                      </p:cBhvr>
                                      <p:tavLst>
                                        <p:tav tm="0">
                                          <p:val>
                                            <p:fltVal val="0.5"/>
                                          </p:val>
                                        </p:tav>
                                        <p:tav tm="100000">
                                          <p:val>
                                            <p:strVal val="#ppt_x"/>
                                          </p:val>
                                        </p:tav>
                                      </p:tavLst>
                                    </p:anim>
                                    <p:anim calcmode="lin" valueType="num">
                                      <p:cBhvr>
                                        <p:cTn id="38" dur="500" fill="hold"/>
                                        <p:tgtEl>
                                          <p:spTgt spid="7"/>
                                        </p:tgtEl>
                                        <p:attrNameLst>
                                          <p:attrName>ppt_y</p:attrName>
                                        </p:attrNameLst>
                                      </p:cBhvr>
                                      <p:tavLst>
                                        <p:tav tm="0">
                                          <p:val>
                                            <p:fltVal val="0.5"/>
                                          </p:val>
                                        </p:tav>
                                        <p:tav tm="100000">
                                          <p:val>
                                            <p:strVal val="#ppt_y"/>
                                          </p:val>
                                        </p:tav>
                                      </p:tavLst>
                                    </p:anim>
                                  </p:childTnLst>
                                </p:cTn>
                              </p:par>
                              <p:par>
                                <p:cTn id="39" presetID="53" presetClass="entr" presetSubtype="528" fill="hold" grpId="0" nodeType="withEffect">
                                  <p:stCondLst>
                                    <p:cond delay="20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anim calcmode="lin" valueType="num">
                                      <p:cBhvr>
                                        <p:cTn id="44" dur="500" fill="hold"/>
                                        <p:tgtEl>
                                          <p:spTgt spid="19"/>
                                        </p:tgtEl>
                                        <p:attrNameLst>
                                          <p:attrName>ppt_x</p:attrName>
                                        </p:attrNameLst>
                                      </p:cBhvr>
                                      <p:tavLst>
                                        <p:tav tm="0">
                                          <p:val>
                                            <p:fltVal val="0.5"/>
                                          </p:val>
                                        </p:tav>
                                        <p:tav tm="100000">
                                          <p:val>
                                            <p:strVal val="#ppt_x"/>
                                          </p:val>
                                        </p:tav>
                                      </p:tavLst>
                                    </p:anim>
                                    <p:anim calcmode="lin" valueType="num">
                                      <p:cBhvr>
                                        <p:cTn id="45" dur="500" fill="hold"/>
                                        <p:tgtEl>
                                          <p:spTgt spid="19"/>
                                        </p:tgtEl>
                                        <p:attrNameLst>
                                          <p:attrName>ppt_y</p:attrName>
                                        </p:attrNameLst>
                                      </p:cBhvr>
                                      <p:tavLst>
                                        <p:tav tm="0">
                                          <p:val>
                                            <p:fltVal val="0.5"/>
                                          </p:val>
                                        </p:tav>
                                        <p:tav tm="100000">
                                          <p:val>
                                            <p:strVal val="#ppt_y"/>
                                          </p:val>
                                        </p:tav>
                                      </p:tavLst>
                                    </p:anim>
                                  </p:childTnLst>
                                </p:cTn>
                              </p:par>
                              <p:par>
                                <p:cTn id="46" presetID="53" presetClass="entr" presetSubtype="528" fill="hold" grpId="0" nodeType="withEffect">
                                  <p:stCondLst>
                                    <p:cond delay="20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fltVal val="0"/>
                                          </p:val>
                                        </p:tav>
                                        <p:tav tm="100000">
                                          <p:val>
                                            <p:strVal val="#ppt_w"/>
                                          </p:val>
                                        </p:tav>
                                      </p:tavLst>
                                    </p:anim>
                                    <p:anim calcmode="lin" valueType="num">
                                      <p:cBhvr>
                                        <p:cTn id="49" dur="500" fill="hold"/>
                                        <p:tgtEl>
                                          <p:spTgt spid="13"/>
                                        </p:tgtEl>
                                        <p:attrNameLst>
                                          <p:attrName>ppt_h</p:attrName>
                                        </p:attrNameLst>
                                      </p:cBhvr>
                                      <p:tavLst>
                                        <p:tav tm="0">
                                          <p:val>
                                            <p:fltVal val="0"/>
                                          </p:val>
                                        </p:tav>
                                        <p:tav tm="100000">
                                          <p:val>
                                            <p:strVal val="#ppt_h"/>
                                          </p:val>
                                        </p:tav>
                                      </p:tavLst>
                                    </p:anim>
                                    <p:animEffect transition="in" filter="fade">
                                      <p:cBhvr>
                                        <p:cTn id="50" dur="500"/>
                                        <p:tgtEl>
                                          <p:spTgt spid="13"/>
                                        </p:tgtEl>
                                      </p:cBhvr>
                                    </p:animEffect>
                                    <p:anim calcmode="lin" valueType="num">
                                      <p:cBhvr>
                                        <p:cTn id="51" dur="500" fill="hold"/>
                                        <p:tgtEl>
                                          <p:spTgt spid="13"/>
                                        </p:tgtEl>
                                        <p:attrNameLst>
                                          <p:attrName>ppt_x</p:attrName>
                                        </p:attrNameLst>
                                      </p:cBhvr>
                                      <p:tavLst>
                                        <p:tav tm="0">
                                          <p:val>
                                            <p:fltVal val="0.5"/>
                                          </p:val>
                                        </p:tav>
                                        <p:tav tm="100000">
                                          <p:val>
                                            <p:strVal val="#ppt_x"/>
                                          </p:val>
                                        </p:tav>
                                      </p:tavLst>
                                    </p:anim>
                                    <p:anim calcmode="lin" valueType="num">
                                      <p:cBhvr>
                                        <p:cTn id="52" dur="500" fill="hold"/>
                                        <p:tgtEl>
                                          <p:spTgt spid="13"/>
                                        </p:tgtEl>
                                        <p:attrNameLst>
                                          <p:attrName>ppt_y</p:attrName>
                                        </p:attrNameLst>
                                      </p:cBhvr>
                                      <p:tavLst>
                                        <p:tav tm="0">
                                          <p:val>
                                            <p:fltVal val="0.5"/>
                                          </p:val>
                                        </p:tav>
                                        <p:tav tm="100000">
                                          <p:val>
                                            <p:strVal val="#ppt_y"/>
                                          </p:val>
                                        </p:tav>
                                      </p:tavLst>
                                    </p:anim>
                                  </p:childTnLst>
                                </p:cTn>
                              </p:par>
                              <p:par>
                                <p:cTn id="53" presetID="53" presetClass="entr" presetSubtype="528" fill="hold" grpId="0" nodeType="withEffect">
                                  <p:stCondLst>
                                    <p:cond delay="400"/>
                                  </p:stCondLst>
                                  <p:childTnLst>
                                    <p:set>
                                      <p:cBhvr>
                                        <p:cTn id="54" dur="1" fill="hold">
                                          <p:stCondLst>
                                            <p:cond delay="0"/>
                                          </p:stCondLst>
                                        </p:cTn>
                                        <p:tgtEl>
                                          <p:spTgt spid="5"/>
                                        </p:tgtEl>
                                        <p:attrNameLst>
                                          <p:attrName>style.visibility</p:attrName>
                                        </p:attrNameLst>
                                      </p:cBhvr>
                                      <p:to>
                                        <p:strVal val="visible"/>
                                      </p:to>
                                    </p:set>
                                    <p:anim calcmode="lin" valueType="num">
                                      <p:cBhvr>
                                        <p:cTn id="55" dur="500" fill="hold"/>
                                        <p:tgtEl>
                                          <p:spTgt spid="5"/>
                                        </p:tgtEl>
                                        <p:attrNameLst>
                                          <p:attrName>ppt_w</p:attrName>
                                        </p:attrNameLst>
                                      </p:cBhvr>
                                      <p:tavLst>
                                        <p:tav tm="0">
                                          <p:val>
                                            <p:fltVal val="0"/>
                                          </p:val>
                                        </p:tav>
                                        <p:tav tm="100000">
                                          <p:val>
                                            <p:strVal val="#ppt_w"/>
                                          </p:val>
                                        </p:tav>
                                      </p:tavLst>
                                    </p:anim>
                                    <p:anim calcmode="lin" valueType="num">
                                      <p:cBhvr>
                                        <p:cTn id="56" dur="500" fill="hold"/>
                                        <p:tgtEl>
                                          <p:spTgt spid="5"/>
                                        </p:tgtEl>
                                        <p:attrNameLst>
                                          <p:attrName>ppt_h</p:attrName>
                                        </p:attrNameLst>
                                      </p:cBhvr>
                                      <p:tavLst>
                                        <p:tav tm="0">
                                          <p:val>
                                            <p:fltVal val="0"/>
                                          </p:val>
                                        </p:tav>
                                        <p:tav tm="100000">
                                          <p:val>
                                            <p:strVal val="#ppt_h"/>
                                          </p:val>
                                        </p:tav>
                                      </p:tavLst>
                                    </p:anim>
                                    <p:animEffect transition="in" filter="fade">
                                      <p:cBhvr>
                                        <p:cTn id="57" dur="500"/>
                                        <p:tgtEl>
                                          <p:spTgt spid="5"/>
                                        </p:tgtEl>
                                      </p:cBhvr>
                                    </p:animEffect>
                                    <p:anim calcmode="lin" valueType="num">
                                      <p:cBhvr>
                                        <p:cTn id="58" dur="500" fill="hold"/>
                                        <p:tgtEl>
                                          <p:spTgt spid="5"/>
                                        </p:tgtEl>
                                        <p:attrNameLst>
                                          <p:attrName>ppt_x</p:attrName>
                                        </p:attrNameLst>
                                      </p:cBhvr>
                                      <p:tavLst>
                                        <p:tav tm="0">
                                          <p:val>
                                            <p:fltVal val="0.5"/>
                                          </p:val>
                                        </p:tav>
                                        <p:tav tm="100000">
                                          <p:val>
                                            <p:strVal val="#ppt_x"/>
                                          </p:val>
                                        </p:tav>
                                      </p:tavLst>
                                    </p:anim>
                                    <p:anim calcmode="lin" valueType="num">
                                      <p:cBhvr>
                                        <p:cTn id="59" dur="500" fill="hold"/>
                                        <p:tgtEl>
                                          <p:spTgt spid="5"/>
                                        </p:tgtEl>
                                        <p:attrNameLst>
                                          <p:attrName>ppt_y</p:attrName>
                                        </p:attrNameLst>
                                      </p:cBhvr>
                                      <p:tavLst>
                                        <p:tav tm="0">
                                          <p:val>
                                            <p:fltVal val="0.5"/>
                                          </p:val>
                                        </p:tav>
                                        <p:tav tm="100000">
                                          <p:val>
                                            <p:strVal val="#ppt_y"/>
                                          </p:val>
                                        </p:tav>
                                      </p:tavLst>
                                    </p:anim>
                                  </p:childTnLst>
                                </p:cTn>
                              </p:par>
                              <p:par>
                                <p:cTn id="60" presetID="53" presetClass="entr" presetSubtype="528" fill="hold" grpId="0" nodeType="withEffect">
                                  <p:stCondLst>
                                    <p:cond delay="400"/>
                                  </p:stCondLst>
                                  <p:childTnLst>
                                    <p:set>
                                      <p:cBhvr>
                                        <p:cTn id="61" dur="1" fill="hold">
                                          <p:stCondLst>
                                            <p:cond delay="0"/>
                                          </p:stCondLst>
                                        </p:cTn>
                                        <p:tgtEl>
                                          <p:spTgt spid="31"/>
                                        </p:tgtEl>
                                        <p:attrNameLst>
                                          <p:attrName>style.visibility</p:attrName>
                                        </p:attrNameLst>
                                      </p:cBhvr>
                                      <p:to>
                                        <p:strVal val="visible"/>
                                      </p:to>
                                    </p:set>
                                    <p:anim calcmode="lin" valueType="num">
                                      <p:cBhvr>
                                        <p:cTn id="62" dur="500" fill="hold"/>
                                        <p:tgtEl>
                                          <p:spTgt spid="31"/>
                                        </p:tgtEl>
                                        <p:attrNameLst>
                                          <p:attrName>ppt_w</p:attrName>
                                        </p:attrNameLst>
                                      </p:cBhvr>
                                      <p:tavLst>
                                        <p:tav tm="0">
                                          <p:val>
                                            <p:fltVal val="0"/>
                                          </p:val>
                                        </p:tav>
                                        <p:tav tm="100000">
                                          <p:val>
                                            <p:strVal val="#ppt_w"/>
                                          </p:val>
                                        </p:tav>
                                      </p:tavLst>
                                    </p:anim>
                                    <p:anim calcmode="lin" valueType="num">
                                      <p:cBhvr>
                                        <p:cTn id="63" dur="500" fill="hold"/>
                                        <p:tgtEl>
                                          <p:spTgt spid="31"/>
                                        </p:tgtEl>
                                        <p:attrNameLst>
                                          <p:attrName>ppt_h</p:attrName>
                                        </p:attrNameLst>
                                      </p:cBhvr>
                                      <p:tavLst>
                                        <p:tav tm="0">
                                          <p:val>
                                            <p:fltVal val="0"/>
                                          </p:val>
                                        </p:tav>
                                        <p:tav tm="100000">
                                          <p:val>
                                            <p:strVal val="#ppt_h"/>
                                          </p:val>
                                        </p:tav>
                                      </p:tavLst>
                                    </p:anim>
                                    <p:animEffect transition="in" filter="fade">
                                      <p:cBhvr>
                                        <p:cTn id="64" dur="500"/>
                                        <p:tgtEl>
                                          <p:spTgt spid="31"/>
                                        </p:tgtEl>
                                      </p:cBhvr>
                                    </p:animEffect>
                                    <p:anim calcmode="lin" valueType="num">
                                      <p:cBhvr>
                                        <p:cTn id="65" dur="500" fill="hold"/>
                                        <p:tgtEl>
                                          <p:spTgt spid="31"/>
                                        </p:tgtEl>
                                        <p:attrNameLst>
                                          <p:attrName>ppt_x</p:attrName>
                                        </p:attrNameLst>
                                      </p:cBhvr>
                                      <p:tavLst>
                                        <p:tav tm="0">
                                          <p:val>
                                            <p:fltVal val="0.5"/>
                                          </p:val>
                                        </p:tav>
                                        <p:tav tm="100000">
                                          <p:val>
                                            <p:strVal val="#ppt_x"/>
                                          </p:val>
                                        </p:tav>
                                      </p:tavLst>
                                    </p:anim>
                                    <p:anim calcmode="lin" valueType="num">
                                      <p:cBhvr>
                                        <p:cTn id="66" dur="500" fill="hold"/>
                                        <p:tgtEl>
                                          <p:spTgt spid="31"/>
                                        </p:tgtEl>
                                        <p:attrNameLst>
                                          <p:attrName>ppt_y</p:attrName>
                                        </p:attrNameLst>
                                      </p:cBhvr>
                                      <p:tavLst>
                                        <p:tav tm="0">
                                          <p:val>
                                            <p:fltVal val="0.5"/>
                                          </p:val>
                                        </p:tav>
                                        <p:tav tm="100000">
                                          <p:val>
                                            <p:strVal val="#ppt_y"/>
                                          </p:val>
                                        </p:tav>
                                      </p:tavLst>
                                    </p:anim>
                                  </p:childTnLst>
                                </p:cTn>
                              </p:par>
                              <p:par>
                                <p:cTn id="67" presetID="53" presetClass="entr" presetSubtype="528" fill="hold" grpId="0" nodeType="withEffect">
                                  <p:stCondLst>
                                    <p:cond delay="400"/>
                                  </p:stCondLst>
                                  <p:childTnLst>
                                    <p:set>
                                      <p:cBhvr>
                                        <p:cTn id="68" dur="1" fill="hold">
                                          <p:stCondLst>
                                            <p:cond delay="0"/>
                                          </p:stCondLst>
                                        </p:cTn>
                                        <p:tgtEl>
                                          <p:spTgt spid="14"/>
                                        </p:tgtEl>
                                        <p:attrNameLst>
                                          <p:attrName>style.visibility</p:attrName>
                                        </p:attrNameLst>
                                      </p:cBhvr>
                                      <p:to>
                                        <p:strVal val="visible"/>
                                      </p:to>
                                    </p:set>
                                    <p:anim calcmode="lin" valueType="num">
                                      <p:cBhvr>
                                        <p:cTn id="69" dur="500" fill="hold"/>
                                        <p:tgtEl>
                                          <p:spTgt spid="14"/>
                                        </p:tgtEl>
                                        <p:attrNameLst>
                                          <p:attrName>ppt_w</p:attrName>
                                        </p:attrNameLst>
                                      </p:cBhvr>
                                      <p:tavLst>
                                        <p:tav tm="0">
                                          <p:val>
                                            <p:fltVal val="0"/>
                                          </p:val>
                                        </p:tav>
                                        <p:tav tm="100000">
                                          <p:val>
                                            <p:strVal val="#ppt_w"/>
                                          </p:val>
                                        </p:tav>
                                      </p:tavLst>
                                    </p:anim>
                                    <p:anim calcmode="lin" valueType="num">
                                      <p:cBhvr>
                                        <p:cTn id="70" dur="500" fill="hold"/>
                                        <p:tgtEl>
                                          <p:spTgt spid="14"/>
                                        </p:tgtEl>
                                        <p:attrNameLst>
                                          <p:attrName>ppt_h</p:attrName>
                                        </p:attrNameLst>
                                      </p:cBhvr>
                                      <p:tavLst>
                                        <p:tav tm="0">
                                          <p:val>
                                            <p:fltVal val="0"/>
                                          </p:val>
                                        </p:tav>
                                        <p:tav tm="100000">
                                          <p:val>
                                            <p:strVal val="#ppt_h"/>
                                          </p:val>
                                        </p:tav>
                                      </p:tavLst>
                                    </p:anim>
                                    <p:animEffect transition="in" filter="fade">
                                      <p:cBhvr>
                                        <p:cTn id="71" dur="500"/>
                                        <p:tgtEl>
                                          <p:spTgt spid="14"/>
                                        </p:tgtEl>
                                      </p:cBhvr>
                                    </p:animEffect>
                                    <p:anim calcmode="lin" valueType="num">
                                      <p:cBhvr>
                                        <p:cTn id="72" dur="500" fill="hold"/>
                                        <p:tgtEl>
                                          <p:spTgt spid="14"/>
                                        </p:tgtEl>
                                        <p:attrNameLst>
                                          <p:attrName>ppt_x</p:attrName>
                                        </p:attrNameLst>
                                      </p:cBhvr>
                                      <p:tavLst>
                                        <p:tav tm="0">
                                          <p:val>
                                            <p:fltVal val="0.5"/>
                                          </p:val>
                                        </p:tav>
                                        <p:tav tm="100000">
                                          <p:val>
                                            <p:strVal val="#ppt_x"/>
                                          </p:val>
                                        </p:tav>
                                      </p:tavLst>
                                    </p:anim>
                                    <p:anim calcmode="lin" valueType="num">
                                      <p:cBhvr>
                                        <p:cTn id="73" dur="500" fill="hold"/>
                                        <p:tgtEl>
                                          <p:spTgt spid="14"/>
                                        </p:tgtEl>
                                        <p:attrNameLst>
                                          <p:attrName>ppt_y</p:attrName>
                                        </p:attrNameLst>
                                      </p:cBhvr>
                                      <p:tavLst>
                                        <p:tav tm="0">
                                          <p:val>
                                            <p:fltVal val="0.5"/>
                                          </p:val>
                                        </p:tav>
                                        <p:tav tm="100000">
                                          <p:val>
                                            <p:strVal val="#ppt_y"/>
                                          </p:val>
                                        </p:tav>
                                      </p:tavLst>
                                    </p:anim>
                                  </p:childTnLst>
                                </p:cTn>
                              </p:par>
                              <p:par>
                                <p:cTn id="74" presetID="53" presetClass="entr" presetSubtype="528" fill="hold" grpId="0" nodeType="withEffect">
                                  <p:stCondLst>
                                    <p:cond delay="600"/>
                                  </p:stCondLst>
                                  <p:childTnLst>
                                    <p:set>
                                      <p:cBhvr>
                                        <p:cTn id="75" dur="1" fill="hold">
                                          <p:stCondLst>
                                            <p:cond delay="0"/>
                                          </p:stCondLst>
                                        </p:cTn>
                                        <p:tgtEl>
                                          <p:spTgt spid="4"/>
                                        </p:tgtEl>
                                        <p:attrNameLst>
                                          <p:attrName>style.visibility</p:attrName>
                                        </p:attrNameLst>
                                      </p:cBhvr>
                                      <p:to>
                                        <p:strVal val="visible"/>
                                      </p:to>
                                    </p:set>
                                    <p:anim calcmode="lin" valueType="num">
                                      <p:cBhvr>
                                        <p:cTn id="76" dur="500" fill="hold"/>
                                        <p:tgtEl>
                                          <p:spTgt spid="4"/>
                                        </p:tgtEl>
                                        <p:attrNameLst>
                                          <p:attrName>ppt_w</p:attrName>
                                        </p:attrNameLst>
                                      </p:cBhvr>
                                      <p:tavLst>
                                        <p:tav tm="0">
                                          <p:val>
                                            <p:fltVal val="0"/>
                                          </p:val>
                                        </p:tav>
                                        <p:tav tm="100000">
                                          <p:val>
                                            <p:strVal val="#ppt_w"/>
                                          </p:val>
                                        </p:tav>
                                      </p:tavLst>
                                    </p:anim>
                                    <p:anim calcmode="lin" valueType="num">
                                      <p:cBhvr>
                                        <p:cTn id="77" dur="500" fill="hold"/>
                                        <p:tgtEl>
                                          <p:spTgt spid="4"/>
                                        </p:tgtEl>
                                        <p:attrNameLst>
                                          <p:attrName>ppt_h</p:attrName>
                                        </p:attrNameLst>
                                      </p:cBhvr>
                                      <p:tavLst>
                                        <p:tav tm="0">
                                          <p:val>
                                            <p:fltVal val="0"/>
                                          </p:val>
                                        </p:tav>
                                        <p:tav tm="100000">
                                          <p:val>
                                            <p:strVal val="#ppt_h"/>
                                          </p:val>
                                        </p:tav>
                                      </p:tavLst>
                                    </p:anim>
                                    <p:animEffect transition="in" filter="fade">
                                      <p:cBhvr>
                                        <p:cTn id="78" dur="500"/>
                                        <p:tgtEl>
                                          <p:spTgt spid="4"/>
                                        </p:tgtEl>
                                      </p:cBhvr>
                                    </p:animEffect>
                                    <p:anim calcmode="lin" valueType="num">
                                      <p:cBhvr>
                                        <p:cTn id="79" dur="500" fill="hold"/>
                                        <p:tgtEl>
                                          <p:spTgt spid="4"/>
                                        </p:tgtEl>
                                        <p:attrNameLst>
                                          <p:attrName>ppt_x</p:attrName>
                                        </p:attrNameLst>
                                      </p:cBhvr>
                                      <p:tavLst>
                                        <p:tav tm="0">
                                          <p:val>
                                            <p:fltVal val="0.5"/>
                                          </p:val>
                                        </p:tav>
                                        <p:tav tm="100000">
                                          <p:val>
                                            <p:strVal val="#ppt_x"/>
                                          </p:val>
                                        </p:tav>
                                      </p:tavLst>
                                    </p:anim>
                                    <p:anim calcmode="lin" valueType="num">
                                      <p:cBhvr>
                                        <p:cTn id="80" dur="500" fill="hold"/>
                                        <p:tgtEl>
                                          <p:spTgt spid="4"/>
                                        </p:tgtEl>
                                        <p:attrNameLst>
                                          <p:attrName>ppt_y</p:attrName>
                                        </p:attrNameLst>
                                      </p:cBhvr>
                                      <p:tavLst>
                                        <p:tav tm="0">
                                          <p:val>
                                            <p:fltVal val="0.5"/>
                                          </p:val>
                                        </p:tav>
                                        <p:tav tm="100000">
                                          <p:val>
                                            <p:strVal val="#ppt_y"/>
                                          </p:val>
                                        </p:tav>
                                      </p:tavLst>
                                    </p:anim>
                                  </p:childTnLst>
                                </p:cTn>
                              </p:par>
                              <p:par>
                                <p:cTn id="81" presetID="53" presetClass="entr" presetSubtype="528" fill="hold" grpId="0" nodeType="withEffect">
                                  <p:stCondLst>
                                    <p:cond delay="600"/>
                                  </p:stCondLst>
                                  <p:childTnLst>
                                    <p:set>
                                      <p:cBhvr>
                                        <p:cTn id="82" dur="1" fill="hold">
                                          <p:stCondLst>
                                            <p:cond delay="0"/>
                                          </p:stCondLst>
                                        </p:cTn>
                                        <p:tgtEl>
                                          <p:spTgt spid="32"/>
                                        </p:tgtEl>
                                        <p:attrNameLst>
                                          <p:attrName>style.visibility</p:attrName>
                                        </p:attrNameLst>
                                      </p:cBhvr>
                                      <p:to>
                                        <p:strVal val="visible"/>
                                      </p:to>
                                    </p:set>
                                    <p:anim calcmode="lin" valueType="num">
                                      <p:cBhvr>
                                        <p:cTn id="83" dur="500" fill="hold"/>
                                        <p:tgtEl>
                                          <p:spTgt spid="32"/>
                                        </p:tgtEl>
                                        <p:attrNameLst>
                                          <p:attrName>ppt_w</p:attrName>
                                        </p:attrNameLst>
                                      </p:cBhvr>
                                      <p:tavLst>
                                        <p:tav tm="0">
                                          <p:val>
                                            <p:fltVal val="0"/>
                                          </p:val>
                                        </p:tav>
                                        <p:tav tm="100000">
                                          <p:val>
                                            <p:strVal val="#ppt_w"/>
                                          </p:val>
                                        </p:tav>
                                      </p:tavLst>
                                    </p:anim>
                                    <p:anim calcmode="lin" valueType="num">
                                      <p:cBhvr>
                                        <p:cTn id="84" dur="500" fill="hold"/>
                                        <p:tgtEl>
                                          <p:spTgt spid="32"/>
                                        </p:tgtEl>
                                        <p:attrNameLst>
                                          <p:attrName>ppt_h</p:attrName>
                                        </p:attrNameLst>
                                      </p:cBhvr>
                                      <p:tavLst>
                                        <p:tav tm="0">
                                          <p:val>
                                            <p:fltVal val="0"/>
                                          </p:val>
                                        </p:tav>
                                        <p:tav tm="100000">
                                          <p:val>
                                            <p:strVal val="#ppt_h"/>
                                          </p:val>
                                        </p:tav>
                                      </p:tavLst>
                                    </p:anim>
                                    <p:animEffect transition="in" filter="fade">
                                      <p:cBhvr>
                                        <p:cTn id="85" dur="500"/>
                                        <p:tgtEl>
                                          <p:spTgt spid="32"/>
                                        </p:tgtEl>
                                      </p:cBhvr>
                                    </p:animEffect>
                                    <p:anim calcmode="lin" valueType="num">
                                      <p:cBhvr>
                                        <p:cTn id="86" dur="500" fill="hold"/>
                                        <p:tgtEl>
                                          <p:spTgt spid="32"/>
                                        </p:tgtEl>
                                        <p:attrNameLst>
                                          <p:attrName>ppt_x</p:attrName>
                                        </p:attrNameLst>
                                      </p:cBhvr>
                                      <p:tavLst>
                                        <p:tav tm="0">
                                          <p:val>
                                            <p:fltVal val="0.5"/>
                                          </p:val>
                                        </p:tav>
                                        <p:tav tm="100000">
                                          <p:val>
                                            <p:strVal val="#ppt_x"/>
                                          </p:val>
                                        </p:tav>
                                      </p:tavLst>
                                    </p:anim>
                                    <p:anim calcmode="lin" valueType="num">
                                      <p:cBhvr>
                                        <p:cTn id="87" dur="500" fill="hold"/>
                                        <p:tgtEl>
                                          <p:spTgt spid="32"/>
                                        </p:tgtEl>
                                        <p:attrNameLst>
                                          <p:attrName>ppt_y</p:attrName>
                                        </p:attrNameLst>
                                      </p:cBhvr>
                                      <p:tavLst>
                                        <p:tav tm="0">
                                          <p:val>
                                            <p:fltVal val="0.5"/>
                                          </p:val>
                                        </p:tav>
                                        <p:tav tm="100000">
                                          <p:val>
                                            <p:strVal val="#ppt_y"/>
                                          </p:val>
                                        </p:tav>
                                      </p:tavLst>
                                    </p:anim>
                                  </p:childTnLst>
                                </p:cTn>
                              </p:par>
                              <p:par>
                                <p:cTn id="88" presetID="53" presetClass="entr" presetSubtype="528" fill="hold" grpId="0" nodeType="withEffect">
                                  <p:stCondLst>
                                    <p:cond delay="600"/>
                                  </p:stCondLst>
                                  <p:childTnLst>
                                    <p:set>
                                      <p:cBhvr>
                                        <p:cTn id="89" dur="1" fill="hold">
                                          <p:stCondLst>
                                            <p:cond delay="0"/>
                                          </p:stCondLst>
                                        </p:cTn>
                                        <p:tgtEl>
                                          <p:spTgt spid="15"/>
                                        </p:tgtEl>
                                        <p:attrNameLst>
                                          <p:attrName>style.visibility</p:attrName>
                                        </p:attrNameLst>
                                      </p:cBhvr>
                                      <p:to>
                                        <p:strVal val="visible"/>
                                      </p:to>
                                    </p:set>
                                    <p:anim calcmode="lin" valueType="num">
                                      <p:cBhvr>
                                        <p:cTn id="90" dur="500" fill="hold"/>
                                        <p:tgtEl>
                                          <p:spTgt spid="15"/>
                                        </p:tgtEl>
                                        <p:attrNameLst>
                                          <p:attrName>ppt_w</p:attrName>
                                        </p:attrNameLst>
                                      </p:cBhvr>
                                      <p:tavLst>
                                        <p:tav tm="0">
                                          <p:val>
                                            <p:fltVal val="0"/>
                                          </p:val>
                                        </p:tav>
                                        <p:tav tm="100000">
                                          <p:val>
                                            <p:strVal val="#ppt_w"/>
                                          </p:val>
                                        </p:tav>
                                      </p:tavLst>
                                    </p:anim>
                                    <p:anim calcmode="lin" valueType="num">
                                      <p:cBhvr>
                                        <p:cTn id="91" dur="500" fill="hold"/>
                                        <p:tgtEl>
                                          <p:spTgt spid="15"/>
                                        </p:tgtEl>
                                        <p:attrNameLst>
                                          <p:attrName>ppt_h</p:attrName>
                                        </p:attrNameLst>
                                      </p:cBhvr>
                                      <p:tavLst>
                                        <p:tav tm="0">
                                          <p:val>
                                            <p:fltVal val="0"/>
                                          </p:val>
                                        </p:tav>
                                        <p:tav tm="100000">
                                          <p:val>
                                            <p:strVal val="#ppt_h"/>
                                          </p:val>
                                        </p:tav>
                                      </p:tavLst>
                                    </p:anim>
                                    <p:animEffect transition="in" filter="fade">
                                      <p:cBhvr>
                                        <p:cTn id="92" dur="500"/>
                                        <p:tgtEl>
                                          <p:spTgt spid="15"/>
                                        </p:tgtEl>
                                      </p:cBhvr>
                                    </p:animEffect>
                                    <p:anim calcmode="lin" valueType="num">
                                      <p:cBhvr>
                                        <p:cTn id="93" dur="500" fill="hold"/>
                                        <p:tgtEl>
                                          <p:spTgt spid="15"/>
                                        </p:tgtEl>
                                        <p:attrNameLst>
                                          <p:attrName>ppt_x</p:attrName>
                                        </p:attrNameLst>
                                      </p:cBhvr>
                                      <p:tavLst>
                                        <p:tav tm="0">
                                          <p:val>
                                            <p:fltVal val="0.5"/>
                                          </p:val>
                                        </p:tav>
                                        <p:tav tm="100000">
                                          <p:val>
                                            <p:strVal val="#ppt_x"/>
                                          </p:val>
                                        </p:tav>
                                      </p:tavLst>
                                    </p:anim>
                                    <p:anim calcmode="lin" valueType="num">
                                      <p:cBhvr>
                                        <p:cTn id="94" dur="500" fill="hold"/>
                                        <p:tgtEl>
                                          <p:spTgt spid="15"/>
                                        </p:tgtEl>
                                        <p:attrNameLst>
                                          <p:attrName>ppt_y</p:attrName>
                                        </p:attrNameLst>
                                      </p:cBhvr>
                                      <p:tavLst>
                                        <p:tav tm="0">
                                          <p:val>
                                            <p:fltVal val="0.5"/>
                                          </p:val>
                                        </p:tav>
                                        <p:tav tm="100000">
                                          <p:val>
                                            <p:strVal val="#ppt_y"/>
                                          </p:val>
                                        </p:tav>
                                      </p:tavLst>
                                    </p:anim>
                                  </p:childTnLst>
                                </p:cTn>
                              </p:par>
                              <p:par>
                                <p:cTn id="95" presetID="53" presetClass="entr" presetSubtype="528" fill="hold" grpId="0" nodeType="withEffect">
                                  <p:stCondLst>
                                    <p:cond delay="800"/>
                                  </p:stCondLst>
                                  <p:childTnLst>
                                    <p:set>
                                      <p:cBhvr>
                                        <p:cTn id="96" dur="1" fill="hold">
                                          <p:stCondLst>
                                            <p:cond delay="0"/>
                                          </p:stCondLst>
                                        </p:cTn>
                                        <p:tgtEl>
                                          <p:spTgt spid="6"/>
                                        </p:tgtEl>
                                        <p:attrNameLst>
                                          <p:attrName>style.visibility</p:attrName>
                                        </p:attrNameLst>
                                      </p:cBhvr>
                                      <p:to>
                                        <p:strVal val="visible"/>
                                      </p:to>
                                    </p:set>
                                    <p:anim calcmode="lin" valueType="num">
                                      <p:cBhvr>
                                        <p:cTn id="97" dur="500" fill="hold"/>
                                        <p:tgtEl>
                                          <p:spTgt spid="6"/>
                                        </p:tgtEl>
                                        <p:attrNameLst>
                                          <p:attrName>ppt_w</p:attrName>
                                        </p:attrNameLst>
                                      </p:cBhvr>
                                      <p:tavLst>
                                        <p:tav tm="0">
                                          <p:val>
                                            <p:fltVal val="0"/>
                                          </p:val>
                                        </p:tav>
                                        <p:tav tm="100000">
                                          <p:val>
                                            <p:strVal val="#ppt_w"/>
                                          </p:val>
                                        </p:tav>
                                      </p:tavLst>
                                    </p:anim>
                                    <p:anim calcmode="lin" valueType="num">
                                      <p:cBhvr>
                                        <p:cTn id="98" dur="500" fill="hold"/>
                                        <p:tgtEl>
                                          <p:spTgt spid="6"/>
                                        </p:tgtEl>
                                        <p:attrNameLst>
                                          <p:attrName>ppt_h</p:attrName>
                                        </p:attrNameLst>
                                      </p:cBhvr>
                                      <p:tavLst>
                                        <p:tav tm="0">
                                          <p:val>
                                            <p:fltVal val="0"/>
                                          </p:val>
                                        </p:tav>
                                        <p:tav tm="100000">
                                          <p:val>
                                            <p:strVal val="#ppt_h"/>
                                          </p:val>
                                        </p:tav>
                                      </p:tavLst>
                                    </p:anim>
                                    <p:animEffect transition="in" filter="fade">
                                      <p:cBhvr>
                                        <p:cTn id="99" dur="500"/>
                                        <p:tgtEl>
                                          <p:spTgt spid="6"/>
                                        </p:tgtEl>
                                      </p:cBhvr>
                                    </p:animEffect>
                                    <p:anim calcmode="lin" valueType="num">
                                      <p:cBhvr>
                                        <p:cTn id="100" dur="500" fill="hold"/>
                                        <p:tgtEl>
                                          <p:spTgt spid="6"/>
                                        </p:tgtEl>
                                        <p:attrNameLst>
                                          <p:attrName>ppt_x</p:attrName>
                                        </p:attrNameLst>
                                      </p:cBhvr>
                                      <p:tavLst>
                                        <p:tav tm="0">
                                          <p:val>
                                            <p:fltVal val="0.5"/>
                                          </p:val>
                                        </p:tav>
                                        <p:tav tm="100000">
                                          <p:val>
                                            <p:strVal val="#ppt_x"/>
                                          </p:val>
                                        </p:tav>
                                      </p:tavLst>
                                    </p:anim>
                                    <p:anim calcmode="lin" valueType="num">
                                      <p:cBhvr>
                                        <p:cTn id="101" dur="500" fill="hold"/>
                                        <p:tgtEl>
                                          <p:spTgt spid="6"/>
                                        </p:tgtEl>
                                        <p:attrNameLst>
                                          <p:attrName>ppt_y</p:attrName>
                                        </p:attrNameLst>
                                      </p:cBhvr>
                                      <p:tavLst>
                                        <p:tav tm="0">
                                          <p:val>
                                            <p:fltVal val="0.5"/>
                                          </p:val>
                                        </p:tav>
                                        <p:tav tm="100000">
                                          <p:val>
                                            <p:strVal val="#ppt_y"/>
                                          </p:val>
                                        </p:tav>
                                      </p:tavLst>
                                    </p:anim>
                                  </p:childTnLst>
                                </p:cTn>
                              </p:par>
                              <p:par>
                                <p:cTn id="102" presetID="53" presetClass="entr" presetSubtype="528" fill="hold" grpId="0" nodeType="withEffect">
                                  <p:stCondLst>
                                    <p:cond delay="800"/>
                                  </p:stCondLst>
                                  <p:childTnLst>
                                    <p:set>
                                      <p:cBhvr>
                                        <p:cTn id="103" dur="1" fill="hold">
                                          <p:stCondLst>
                                            <p:cond delay="0"/>
                                          </p:stCondLst>
                                        </p:cTn>
                                        <p:tgtEl>
                                          <p:spTgt spid="33"/>
                                        </p:tgtEl>
                                        <p:attrNameLst>
                                          <p:attrName>style.visibility</p:attrName>
                                        </p:attrNameLst>
                                      </p:cBhvr>
                                      <p:to>
                                        <p:strVal val="visible"/>
                                      </p:to>
                                    </p:set>
                                    <p:anim calcmode="lin" valueType="num">
                                      <p:cBhvr>
                                        <p:cTn id="104" dur="500" fill="hold"/>
                                        <p:tgtEl>
                                          <p:spTgt spid="33"/>
                                        </p:tgtEl>
                                        <p:attrNameLst>
                                          <p:attrName>ppt_w</p:attrName>
                                        </p:attrNameLst>
                                      </p:cBhvr>
                                      <p:tavLst>
                                        <p:tav tm="0">
                                          <p:val>
                                            <p:fltVal val="0"/>
                                          </p:val>
                                        </p:tav>
                                        <p:tav tm="100000">
                                          <p:val>
                                            <p:strVal val="#ppt_w"/>
                                          </p:val>
                                        </p:tav>
                                      </p:tavLst>
                                    </p:anim>
                                    <p:anim calcmode="lin" valueType="num">
                                      <p:cBhvr>
                                        <p:cTn id="105" dur="500" fill="hold"/>
                                        <p:tgtEl>
                                          <p:spTgt spid="33"/>
                                        </p:tgtEl>
                                        <p:attrNameLst>
                                          <p:attrName>ppt_h</p:attrName>
                                        </p:attrNameLst>
                                      </p:cBhvr>
                                      <p:tavLst>
                                        <p:tav tm="0">
                                          <p:val>
                                            <p:fltVal val="0"/>
                                          </p:val>
                                        </p:tav>
                                        <p:tav tm="100000">
                                          <p:val>
                                            <p:strVal val="#ppt_h"/>
                                          </p:val>
                                        </p:tav>
                                      </p:tavLst>
                                    </p:anim>
                                    <p:animEffect transition="in" filter="fade">
                                      <p:cBhvr>
                                        <p:cTn id="106" dur="500"/>
                                        <p:tgtEl>
                                          <p:spTgt spid="33"/>
                                        </p:tgtEl>
                                      </p:cBhvr>
                                    </p:animEffect>
                                    <p:anim calcmode="lin" valueType="num">
                                      <p:cBhvr>
                                        <p:cTn id="107" dur="500" fill="hold"/>
                                        <p:tgtEl>
                                          <p:spTgt spid="33"/>
                                        </p:tgtEl>
                                        <p:attrNameLst>
                                          <p:attrName>ppt_x</p:attrName>
                                        </p:attrNameLst>
                                      </p:cBhvr>
                                      <p:tavLst>
                                        <p:tav tm="0">
                                          <p:val>
                                            <p:fltVal val="0.5"/>
                                          </p:val>
                                        </p:tav>
                                        <p:tav tm="100000">
                                          <p:val>
                                            <p:strVal val="#ppt_x"/>
                                          </p:val>
                                        </p:tav>
                                      </p:tavLst>
                                    </p:anim>
                                    <p:anim calcmode="lin" valueType="num">
                                      <p:cBhvr>
                                        <p:cTn id="108" dur="500" fill="hold"/>
                                        <p:tgtEl>
                                          <p:spTgt spid="33"/>
                                        </p:tgtEl>
                                        <p:attrNameLst>
                                          <p:attrName>ppt_y</p:attrName>
                                        </p:attrNameLst>
                                      </p:cBhvr>
                                      <p:tavLst>
                                        <p:tav tm="0">
                                          <p:val>
                                            <p:fltVal val="0.5"/>
                                          </p:val>
                                        </p:tav>
                                        <p:tav tm="100000">
                                          <p:val>
                                            <p:strVal val="#ppt_y"/>
                                          </p:val>
                                        </p:tav>
                                      </p:tavLst>
                                    </p:anim>
                                  </p:childTnLst>
                                </p:cTn>
                              </p:par>
                              <p:par>
                                <p:cTn id="109" presetID="53" presetClass="entr" presetSubtype="528" fill="hold" grpId="0" nodeType="withEffect">
                                  <p:stCondLst>
                                    <p:cond delay="800"/>
                                  </p:stCondLst>
                                  <p:childTnLst>
                                    <p:set>
                                      <p:cBhvr>
                                        <p:cTn id="110" dur="1" fill="hold">
                                          <p:stCondLst>
                                            <p:cond delay="0"/>
                                          </p:stCondLst>
                                        </p:cTn>
                                        <p:tgtEl>
                                          <p:spTgt spid="16"/>
                                        </p:tgtEl>
                                        <p:attrNameLst>
                                          <p:attrName>style.visibility</p:attrName>
                                        </p:attrNameLst>
                                      </p:cBhvr>
                                      <p:to>
                                        <p:strVal val="visible"/>
                                      </p:to>
                                    </p:set>
                                    <p:anim calcmode="lin" valueType="num">
                                      <p:cBhvr>
                                        <p:cTn id="111" dur="500" fill="hold"/>
                                        <p:tgtEl>
                                          <p:spTgt spid="16"/>
                                        </p:tgtEl>
                                        <p:attrNameLst>
                                          <p:attrName>ppt_w</p:attrName>
                                        </p:attrNameLst>
                                      </p:cBhvr>
                                      <p:tavLst>
                                        <p:tav tm="0">
                                          <p:val>
                                            <p:fltVal val="0"/>
                                          </p:val>
                                        </p:tav>
                                        <p:tav tm="100000">
                                          <p:val>
                                            <p:strVal val="#ppt_w"/>
                                          </p:val>
                                        </p:tav>
                                      </p:tavLst>
                                    </p:anim>
                                    <p:anim calcmode="lin" valueType="num">
                                      <p:cBhvr>
                                        <p:cTn id="112" dur="500" fill="hold"/>
                                        <p:tgtEl>
                                          <p:spTgt spid="16"/>
                                        </p:tgtEl>
                                        <p:attrNameLst>
                                          <p:attrName>ppt_h</p:attrName>
                                        </p:attrNameLst>
                                      </p:cBhvr>
                                      <p:tavLst>
                                        <p:tav tm="0">
                                          <p:val>
                                            <p:fltVal val="0"/>
                                          </p:val>
                                        </p:tav>
                                        <p:tav tm="100000">
                                          <p:val>
                                            <p:strVal val="#ppt_h"/>
                                          </p:val>
                                        </p:tav>
                                      </p:tavLst>
                                    </p:anim>
                                    <p:animEffect transition="in" filter="fade">
                                      <p:cBhvr>
                                        <p:cTn id="113" dur="500"/>
                                        <p:tgtEl>
                                          <p:spTgt spid="16"/>
                                        </p:tgtEl>
                                      </p:cBhvr>
                                    </p:animEffect>
                                    <p:anim calcmode="lin" valueType="num">
                                      <p:cBhvr>
                                        <p:cTn id="114" dur="500" fill="hold"/>
                                        <p:tgtEl>
                                          <p:spTgt spid="16"/>
                                        </p:tgtEl>
                                        <p:attrNameLst>
                                          <p:attrName>ppt_x</p:attrName>
                                        </p:attrNameLst>
                                      </p:cBhvr>
                                      <p:tavLst>
                                        <p:tav tm="0">
                                          <p:val>
                                            <p:fltVal val="0.5"/>
                                          </p:val>
                                        </p:tav>
                                        <p:tav tm="100000">
                                          <p:val>
                                            <p:strVal val="#ppt_x"/>
                                          </p:val>
                                        </p:tav>
                                      </p:tavLst>
                                    </p:anim>
                                    <p:anim calcmode="lin" valueType="num">
                                      <p:cBhvr>
                                        <p:cTn id="115" dur="500" fill="hold"/>
                                        <p:tgtEl>
                                          <p:spTgt spid="16"/>
                                        </p:tgtEl>
                                        <p:attrNameLst>
                                          <p:attrName>ppt_y</p:attrName>
                                        </p:attrNameLst>
                                      </p:cBhvr>
                                      <p:tavLst>
                                        <p:tav tm="0">
                                          <p:val>
                                            <p:fltVal val="0.5"/>
                                          </p:val>
                                        </p:tav>
                                        <p:tav tm="100000">
                                          <p:val>
                                            <p:strVal val="#ppt_y"/>
                                          </p:val>
                                        </p:tav>
                                      </p:tavLst>
                                    </p:anim>
                                  </p:childTnLst>
                                </p:cTn>
                              </p:par>
                              <p:par>
                                <p:cTn id="116" presetID="53" presetClass="entr" presetSubtype="528" fill="hold" grpId="0" nodeType="withEffect">
                                  <p:stCondLst>
                                    <p:cond delay="1000"/>
                                  </p:stCondLst>
                                  <p:childTnLst>
                                    <p:set>
                                      <p:cBhvr>
                                        <p:cTn id="117" dur="1" fill="hold">
                                          <p:stCondLst>
                                            <p:cond delay="0"/>
                                          </p:stCondLst>
                                        </p:cTn>
                                        <p:tgtEl>
                                          <p:spTgt spid="43"/>
                                        </p:tgtEl>
                                        <p:attrNameLst>
                                          <p:attrName>style.visibility</p:attrName>
                                        </p:attrNameLst>
                                      </p:cBhvr>
                                      <p:to>
                                        <p:strVal val="visible"/>
                                      </p:to>
                                    </p:set>
                                    <p:anim calcmode="lin" valueType="num">
                                      <p:cBhvr>
                                        <p:cTn id="118" dur="500" fill="hold"/>
                                        <p:tgtEl>
                                          <p:spTgt spid="43"/>
                                        </p:tgtEl>
                                        <p:attrNameLst>
                                          <p:attrName>ppt_w</p:attrName>
                                        </p:attrNameLst>
                                      </p:cBhvr>
                                      <p:tavLst>
                                        <p:tav tm="0">
                                          <p:val>
                                            <p:fltVal val="0"/>
                                          </p:val>
                                        </p:tav>
                                        <p:tav tm="100000">
                                          <p:val>
                                            <p:strVal val="#ppt_w"/>
                                          </p:val>
                                        </p:tav>
                                      </p:tavLst>
                                    </p:anim>
                                    <p:anim calcmode="lin" valueType="num">
                                      <p:cBhvr>
                                        <p:cTn id="119" dur="500" fill="hold"/>
                                        <p:tgtEl>
                                          <p:spTgt spid="43"/>
                                        </p:tgtEl>
                                        <p:attrNameLst>
                                          <p:attrName>ppt_h</p:attrName>
                                        </p:attrNameLst>
                                      </p:cBhvr>
                                      <p:tavLst>
                                        <p:tav tm="0">
                                          <p:val>
                                            <p:fltVal val="0"/>
                                          </p:val>
                                        </p:tav>
                                        <p:tav tm="100000">
                                          <p:val>
                                            <p:strVal val="#ppt_h"/>
                                          </p:val>
                                        </p:tav>
                                      </p:tavLst>
                                    </p:anim>
                                    <p:animEffect transition="in" filter="fade">
                                      <p:cBhvr>
                                        <p:cTn id="120" dur="500"/>
                                        <p:tgtEl>
                                          <p:spTgt spid="43"/>
                                        </p:tgtEl>
                                      </p:cBhvr>
                                    </p:animEffect>
                                    <p:anim calcmode="lin" valueType="num">
                                      <p:cBhvr>
                                        <p:cTn id="121" dur="500" fill="hold"/>
                                        <p:tgtEl>
                                          <p:spTgt spid="43"/>
                                        </p:tgtEl>
                                        <p:attrNameLst>
                                          <p:attrName>ppt_x</p:attrName>
                                        </p:attrNameLst>
                                      </p:cBhvr>
                                      <p:tavLst>
                                        <p:tav tm="0">
                                          <p:val>
                                            <p:fltVal val="0.5"/>
                                          </p:val>
                                        </p:tav>
                                        <p:tav tm="100000">
                                          <p:val>
                                            <p:strVal val="#ppt_x"/>
                                          </p:val>
                                        </p:tav>
                                      </p:tavLst>
                                    </p:anim>
                                    <p:anim calcmode="lin" valueType="num">
                                      <p:cBhvr>
                                        <p:cTn id="122" dur="500" fill="hold"/>
                                        <p:tgtEl>
                                          <p:spTgt spid="43"/>
                                        </p:tgtEl>
                                        <p:attrNameLst>
                                          <p:attrName>ppt_y</p:attrName>
                                        </p:attrNameLst>
                                      </p:cBhvr>
                                      <p:tavLst>
                                        <p:tav tm="0">
                                          <p:val>
                                            <p:fltVal val="0.5"/>
                                          </p:val>
                                        </p:tav>
                                        <p:tav tm="100000">
                                          <p:val>
                                            <p:strVal val="#ppt_y"/>
                                          </p:val>
                                        </p:tav>
                                      </p:tavLst>
                                    </p:anim>
                                  </p:childTnLst>
                                </p:cTn>
                              </p:par>
                              <p:par>
                                <p:cTn id="123" presetID="53" presetClass="entr" presetSubtype="528" fill="hold" grpId="0" nodeType="withEffect">
                                  <p:stCondLst>
                                    <p:cond delay="1000"/>
                                  </p:stCondLst>
                                  <p:childTnLst>
                                    <p:set>
                                      <p:cBhvr>
                                        <p:cTn id="124" dur="1" fill="hold">
                                          <p:stCondLst>
                                            <p:cond delay="0"/>
                                          </p:stCondLst>
                                        </p:cTn>
                                        <p:tgtEl>
                                          <p:spTgt spid="20"/>
                                        </p:tgtEl>
                                        <p:attrNameLst>
                                          <p:attrName>style.visibility</p:attrName>
                                        </p:attrNameLst>
                                      </p:cBhvr>
                                      <p:to>
                                        <p:strVal val="visible"/>
                                      </p:to>
                                    </p:set>
                                    <p:anim calcmode="lin" valueType="num">
                                      <p:cBhvr>
                                        <p:cTn id="125" dur="500" fill="hold"/>
                                        <p:tgtEl>
                                          <p:spTgt spid="20"/>
                                        </p:tgtEl>
                                        <p:attrNameLst>
                                          <p:attrName>ppt_w</p:attrName>
                                        </p:attrNameLst>
                                      </p:cBhvr>
                                      <p:tavLst>
                                        <p:tav tm="0">
                                          <p:val>
                                            <p:fltVal val="0"/>
                                          </p:val>
                                        </p:tav>
                                        <p:tav tm="100000">
                                          <p:val>
                                            <p:strVal val="#ppt_w"/>
                                          </p:val>
                                        </p:tav>
                                      </p:tavLst>
                                    </p:anim>
                                    <p:anim calcmode="lin" valueType="num">
                                      <p:cBhvr>
                                        <p:cTn id="126" dur="500" fill="hold"/>
                                        <p:tgtEl>
                                          <p:spTgt spid="20"/>
                                        </p:tgtEl>
                                        <p:attrNameLst>
                                          <p:attrName>ppt_h</p:attrName>
                                        </p:attrNameLst>
                                      </p:cBhvr>
                                      <p:tavLst>
                                        <p:tav tm="0">
                                          <p:val>
                                            <p:fltVal val="0"/>
                                          </p:val>
                                        </p:tav>
                                        <p:tav tm="100000">
                                          <p:val>
                                            <p:strVal val="#ppt_h"/>
                                          </p:val>
                                        </p:tav>
                                      </p:tavLst>
                                    </p:anim>
                                    <p:animEffect transition="in" filter="fade">
                                      <p:cBhvr>
                                        <p:cTn id="127" dur="500"/>
                                        <p:tgtEl>
                                          <p:spTgt spid="20"/>
                                        </p:tgtEl>
                                      </p:cBhvr>
                                    </p:animEffect>
                                    <p:anim calcmode="lin" valueType="num">
                                      <p:cBhvr>
                                        <p:cTn id="128" dur="500" fill="hold"/>
                                        <p:tgtEl>
                                          <p:spTgt spid="20"/>
                                        </p:tgtEl>
                                        <p:attrNameLst>
                                          <p:attrName>ppt_x</p:attrName>
                                        </p:attrNameLst>
                                      </p:cBhvr>
                                      <p:tavLst>
                                        <p:tav tm="0">
                                          <p:val>
                                            <p:fltVal val="0.5"/>
                                          </p:val>
                                        </p:tav>
                                        <p:tav tm="100000">
                                          <p:val>
                                            <p:strVal val="#ppt_x"/>
                                          </p:val>
                                        </p:tav>
                                      </p:tavLst>
                                    </p:anim>
                                    <p:anim calcmode="lin" valueType="num">
                                      <p:cBhvr>
                                        <p:cTn id="129" dur="500" fill="hold"/>
                                        <p:tgtEl>
                                          <p:spTgt spid="20"/>
                                        </p:tgtEl>
                                        <p:attrNameLst>
                                          <p:attrName>ppt_y</p:attrName>
                                        </p:attrNameLst>
                                      </p:cBhvr>
                                      <p:tavLst>
                                        <p:tav tm="0">
                                          <p:val>
                                            <p:fltVal val="0.5"/>
                                          </p:val>
                                        </p:tav>
                                        <p:tav tm="100000">
                                          <p:val>
                                            <p:strVal val="#ppt_y"/>
                                          </p:val>
                                        </p:tav>
                                      </p:tavLst>
                                    </p:anim>
                                  </p:childTnLst>
                                </p:cTn>
                              </p:par>
                              <p:par>
                                <p:cTn id="130" presetID="53" presetClass="entr" presetSubtype="528" fill="hold" grpId="0" nodeType="withEffect">
                                  <p:stCondLst>
                                    <p:cond delay="1000"/>
                                  </p:stCondLst>
                                  <p:childTnLst>
                                    <p:set>
                                      <p:cBhvr>
                                        <p:cTn id="131" dur="1" fill="hold">
                                          <p:stCondLst>
                                            <p:cond delay="0"/>
                                          </p:stCondLst>
                                        </p:cTn>
                                        <p:tgtEl>
                                          <p:spTgt spid="17"/>
                                        </p:tgtEl>
                                        <p:attrNameLst>
                                          <p:attrName>style.visibility</p:attrName>
                                        </p:attrNameLst>
                                      </p:cBhvr>
                                      <p:to>
                                        <p:strVal val="visible"/>
                                      </p:to>
                                    </p:set>
                                    <p:anim calcmode="lin" valueType="num">
                                      <p:cBhvr>
                                        <p:cTn id="132" dur="500" fill="hold"/>
                                        <p:tgtEl>
                                          <p:spTgt spid="17"/>
                                        </p:tgtEl>
                                        <p:attrNameLst>
                                          <p:attrName>ppt_w</p:attrName>
                                        </p:attrNameLst>
                                      </p:cBhvr>
                                      <p:tavLst>
                                        <p:tav tm="0">
                                          <p:val>
                                            <p:fltVal val="0"/>
                                          </p:val>
                                        </p:tav>
                                        <p:tav tm="100000">
                                          <p:val>
                                            <p:strVal val="#ppt_w"/>
                                          </p:val>
                                        </p:tav>
                                      </p:tavLst>
                                    </p:anim>
                                    <p:anim calcmode="lin" valueType="num">
                                      <p:cBhvr>
                                        <p:cTn id="133" dur="500" fill="hold"/>
                                        <p:tgtEl>
                                          <p:spTgt spid="17"/>
                                        </p:tgtEl>
                                        <p:attrNameLst>
                                          <p:attrName>ppt_h</p:attrName>
                                        </p:attrNameLst>
                                      </p:cBhvr>
                                      <p:tavLst>
                                        <p:tav tm="0">
                                          <p:val>
                                            <p:fltVal val="0"/>
                                          </p:val>
                                        </p:tav>
                                        <p:tav tm="100000">
                                          <p:val>
                                            <p:strVal val="#ppt_h"/>
                                          </p:val>
                                        </p:tav>
                                      </p:tavLst>
                                    </p:anim>
                                    <p:animEffect transition="in" filter="fade">
                                      <p:cBhvr>
                                        <p:cTn id="134" dur="500"/>
                                        <p:tgtEl>
                                          <p:spTgt spid="17"/>
                                        </p:tgtEl>
                                      </p:cBhvr>
                                    </p:animEffect>
                                    <p:anim calcmode="lin" valueType="num">
                                      <p:cBhvr>
                                        <p:cTn id="135" dur="500" fill="hold"/>
                                        <p:tgtEl>
                                          <p:spTgt spid="17"/>
                                        </p:tgtEl>
                                        <p:attrNameLst>
                                          <p:attrName>ppt_x</p:attrName>
                                        </p:attrNameLst>
                                      </p:cBhvr>
                                      <p:tavLst>
                                        <p:tav tm="0">
                                          <p:val>
                                            <p:fltVal val="0.5"/>
                                          </p:val>
                                        </p:tav>
                                        <p:tav tm="100000">
                                          <p:val>
                                            <p:strVal val="#ppt_x"/>
                                          </p:val>
                                        </p:tav>
                                      </p:tavLst>
                                    </p:anim>
                                    <p:anim calcmode="lin" valueType="num">
                                      <p:cBhvr>
                                        <p:cTn id="136" dur="500" fill="hold"/>
                                        <p:tgtEl>
                                          <p:spTgt spid="17"/>
                                        </p:tgtEl>
                                        <p:attrNameLst>
                                          <p:attrName>ppt_y</p:attrName>
                                        </p:attrNameLst>
                                      </p:cBhvr>
                                      <p:tavLst>
                                        <p:tav tm="0">
                                          <p:val>
                                            <p:fltVal val="0.5"/>
                                          </p:val>
                                        </p:tav>
                                        <p:tav tm="100000">
                                          <p:val>
                                            <p:strVal val="#ppt_y"/>
                                          </p:val>
                                        </p:tav>
                                      </p:tavLst>
                                    </p:anim>
                                  </p:childTnLst>
                                </p:cTn>
                              </p:par>
                            </p:childTnLst>
                          </p:cTn>
                        </p:par>
                        <p:par>
                          <p:cTn id="137" fill="hold">
                            <p:stCondLst>
                              <p:cond delay="500"/>
                            </p:stCondLst>
                            <p:childTnLst>
                              <p:par>
                                <p:cTn id="138" presetID="22" presetClass="entr" presetSubtype="8" fill="hold" grpId="0" nodeType="afterEffect">
                                  <p:stCondLst>
                                    <p:cond delay="0"/>
                                  </p:stCondLst>
                                  <p:childTnLst>
                                    <p:set>
                                      <p:cBhvr>
                                        <p:cTn id="139" dur="1" fill="hold">
                                          <p:stCondLst>
                                            <p:cond delay="0"/>
                                          </p:stCondLst>
                                        </p:cTn>
                                        <p:tgtEl>
                                          <p:spTgt spid="21"/>
                                        </p:tgtEl>
                                        <p:attrNameLst>
                                          <p:attrName>style.visibility</p:attrName>
                                        </p:attrNameLst>
                                      </p:cBhvr>
                                      <p:to>
                                        <p:strVal val="visible"/>
                                      </p:to>
                                    </p:set>
                                    <p:animEffect transition="in" filter="wipe(left)">
                                      <p:cBhvr>
                                        <p:cTn id="140" dur="500"/>
                                        <p:tgtEl>
                                          <p:spTgt spid="21"/>
                                        </p:tgtEl>
                                      </p:cBhvr>
                                    </p:animEffect>
                                  </p:childTnLst>
                                </p:cTn>
                              </p:par>
                              <p:par>
                                <p:cTn id="141" presetID="22" presetClass="entr" presetSubtype="8" fill="hold" grpId="0" nodeType="withEffect">
                                  <p:stCondLst>
                                    <p:cond delay="0"/>
                                  </p:stCondLst>
                                  <p:childTnLst>
                                    <p:set>
                                      <p:cBhvr>
                                        <p:cTn id="142" dur="1" fill="hold">
                                          <p:stCondLst>
                                            <p:cond delay="0"/>
                                          </p:stCondLst>
                                        </p:cTn>
                                        <p:tgtEl>
                                          <p:spTgt spid="2"/>
                                        </p:tgtEl>
                                        <p:attrNameLst>
                                          <p:attrName>style.visibility</p:attrName>
                                        </p:attrNameLst>
                                      </p:cBhvr>
                                      <p:to>
                                        <p:strVal val="visible"/>
                                      </p:to>
                                    </p:set>
                                    <p:animEffect transition="in" filter="wipe(left)">
                                      <p:cBhvr>
                                        <p:cTn id="143" dur="500"/>
                                        <p:tgtEl>
                                          <p:spTgt spid="2"/>
                                        </p:tgtEl>
                                      </p:cBhvr>
                                    </p:animEffect>
                                  </p:childTnLst>
                                </p:cTn>
                              </p:par>
                              <p:par>
                                <p:cTn id="144" presetID="22" presetClass="entr" presetSubtype="8" fill="hold" grpId="0" nodeType="withEffect">
                                  <p:stCondLst>
                                    <p:cond delay="200"/>
                                  </p:stCondLst>
                                  <p:childTnLst>
                                    <p:set>
                                      <p:cBhvr>
                                        <p:cTn id="145" dur="1" fill="hold">
                                          <p:stCondLst>
                                            <p:cond delay="0"/>
                                          </p:stCondLst>
                                        </p:cTn>
                                        <p:tgtEl>
                                          <p:spTgt spid="22"/>
                                        </p:tgtEl>
                                        <p:attrNameLst>
                                          <p:attrName>style.visibility</p:attrName>
                                        </p:attrNameLst>
                                      </p:cBhvr>
                                      <p:to>
                                        <p:strVal val="visible"/>
                                      </p:to>
                                    </p:set>
                                    <p:animEffect transition="in" filter="wipe(left)">
                                      <p:cBhvr>
                                        <p:cTn id="146" dur="500"/>
                                        <p:tgtEl>
                                          <p:spTgt spid="22"/>
                                        </p:tgtEl>
                                      </p:cBhvr>
                                    </p:animEffect>
                                  </p:childTnLst>
                                </p:cTn>
                              </p:par>
                              <p:par>
                                <p:cTn id="147" presetID="22" presetClass="entr" presetSubtype="8" fill="hold" grpId="0" nodeType="withEffect">
                                  <p:stCondLst>
                                    <p:cond delay="400"/>
                                  </p:stCondLst>
                                  <p:childTnLst>
                                    <p:set>
                                      <p:cBhvr>
                                        <p:cTn id="148" dur="1" fill="hold">
                                          <p:stCondLst>
                                            <p:cond delay="0"/>
                                          </p:stCondLst>
                                        </p:cTn>
                                        <p:tgtEl>
                                          <p:spTgt spid="24"/>
                                        </p:tgtEl>
                                        <p:attrNameLst>
                                          <p:attrName>style.visibility</p:attrName>
                                        </p:attrNameLst>
                                      </p:cBhvr>
                                      <p:to>
                                        <p:strVal val="visible"/>
                                      </p:to>
                                    </p:set>
                                    <p:animEffect transition="in" filter="wipe(left)">
                                      <p:cBhvr>
                                        <p:cTn id="149" dur="500"/>
                                        <p:tgtEl>
                                          <p:spTgt spid="24"/>
                                        </p:tgtEl>
                                      </p:cBhvr>
                                    </p:animEffect>
                                  </p:childTnLst>
                                </p:cTn>
                              </p:par>
                              <p:par>
                                <p:cTn id="150" presetID="22" presetClass="entr" presetSubtype="8" fill="hold" grpId="0" nodeType="withEffect">
                                  <p:stCondLst>
                                    <p:cond delay="400"/>
                                  </p:stCondLst>
                                  <p:childTnLst>
                                    <p:set>
                                      <p:cBhvr>
                                        <p:cTn id="151" dur="1" fill="hold">
                                          <p:stCondLst>
                                            <p:cond delay="0"/>
                                          </p:stCondLst>
                                        </p:cTn>
                                        <p:tgtEl>
                                          <p:spTgt spid="23"/>
                                        </p:tgtEl>
                                        <p:attrNameLst>
                                          <p:attrName>style.visibility</p:attrName>
                                        </p:attrNameLst>
                                      </p:cBhvr>
                                      <p:to>
                                        <p:strVal val="visible"/>
                                      </p:to>
                                    </p:set>
                                    <p:animEffect transition="in" filter="wipe(left)">
                                      <p:cBhvr>
                                        <p:cTn id="152" dur="500"/>
                                        <p:tgtEl>
                                          <p:spTgt spid="23"/>
                                        </p:tgtEl>
                                      </p:cBhvr>
                                    </p:animEffect>
                                  </p:childTnLst>
                                </p:cTn>
                              </p:par>
                              <p:par>
                                <p:cTn id="153" presetID="22" presetClass="entr" presetSubtype="2" fill="hold" grpId="0" nodeType="withEffect">
                                  <p:stCondLst>
                                    <p:cond delay="600"/>
                                  </p:stCondLst>
                                  <p:childTnLst>
                                    <p:set>
                                      <p:cBhvr>
                                        <p:cTn id="154" dur="1" fill="hold">
                                          <p:stCondLst>
                                            <p:cond delay="0"/>
                                          </p:stCondLst>
                                        </p:cTn>
                                        <p:tgtEl>
                                          <p:spTgt spid="30"/>
                                        </p:tgtEl>
                                        <p:attrNameLst>
                                          <p:attrName>style.visibility</p:attrName>
                                        </p:attrNameLst>
                                      </p:cBhvr>
                                      <p:to>
                                        <p:strVal val="visible"/>
                                      </p:to>
                                    </p:set>
                                    <p:animEffect transition="in" filter="wipe(right)">
                                      <p:cBhvr>
                                        <p:cTn id="155" dur="500"/>
                                        <p:tgtEl>
                                          <p:spTgt spid="30"/>
                                        </p:tgtEl>
                                      </p:cBhvr>
                                    </p:animEffect>
                                  </p:childTnLst>
                                </p:cTn>
                              </p:par>
                              <p:par>
                                <p:cTn id="156" presetID="22" presetClass="entr" presetSubtype="2" fill="hold" grpId="0" nodeType="withEffect">
                                  <p:stCondLst>
                                    <p:cond delay="600"/>
                                  </p:stCondLst>
                                  <p:childTnLst>
                                    <p:set>
                                      <p:cBhvr>
                                        <p:cTn id="157" dur="1" fill="hold">
                                          <p:stCondLst>
                                            <p:cond delay="0"/>
                                          </p:stCondLst>
                                        </p:cTn>
                                        <p:tgtEl>
                                          <p:spTgt spid="29"/>
                                        </p:tgtEl>
                                        <p:attrNameLst>
                                          <p:attrName>style.visibility</p:attrName>
                                        </p:attrNameLst>
                                      </p:cBhvr>
                                      <p:to>
                                        <p:strVal val="visible"/>
                                      </p:to>
                                    </p:set>
                                    <p:animEffect transition="in" filter="wipe(right)">
                                      <p:cBhvr>
                                        <p:cTn id="158" dur="500"/>
                                        <p:tgtEl>
                                          <p:spTgt spid="29"/>
                                        </p:tgtEl>
                                      </p:cBhvr>
                                    </p:animEffect>
                                  </p:childTnLst>
                                </p:cTn>
                              </p:par>
                              <p:par>
                                <p:cTn id="159" presetID="22" presetClass="entr" presetSubtype="2" fill="hold" grpId="0" nodeType="withEffect">
                                  <p:stCondLst>
                                    <p:cond delay="800"/>
                                  </p:stCondLst>
                                  <p:childTnLst>
                                    <p:set>
                                      <p:cBhvr>
                                        <p:cTn id="160" dur="1" fill="hold">
                                          <p:stCondLst>
                                            <p:cond delay="0"/>
                                          </p:stCondLst>
                                        </p:cTn>
                                        <p:tgtEl>
                                          <p:spTgt spid="28"/>
                                        </p:tgtEl>
                                        <p:attrNameLst>
                                          <p:attrName>style.visibility</p:attrName>
                                        </p:attrNameLst>
                                      </p:cBhvr>
                                      <p:to>
                                        <p:strVal val="visible"/>
                                      </p:to>
                                    </p:set>
                                    <p:animEffect transition="in" filter="wipe(right)">
                                      <p:cBhvr>
                                        <p:cTn id="161" dur="500"/>
                                        <p:tgtEl>
                                          <p:spTgt spid="28"/>
                                        </p:tgtEl>
                                      </p:cBhvr>
                                    </p:animEffect>
                                  </p:childTnLst>
                                </p:cTn>
                              </p:par>
                              <p:par>
                                <p:cTn id="162" presetID="22" presetClass="entr" presetSubtype="2" fill="hold" grpId="0" nodeType="withEffect">
                                  <p:stCondLst>
                                    <p:cond delay="800"/>
                                  </p:stCondLst>
                                  <p:childTnLst>
                                    <p:set>
                                      <p:cBhvr>
                                        <p:cTn id="163" dur="1" fill="hold">
                                          <p:stCondLst>
                                            <p:cond delay="0"/>
                                          </p:stCondLst>
                                        </p:cTn>
                                        <p:tgtEl>
                                          <p:spTgt spid="27"/>
                                        </p:tgtEl>
                                        <p:attrNameLst>
                                          <p:attrName>style.visibility</p:attrName>
                                        </p:attrNameLst>
                                      </p:cBhvr>
                                      <p:to>
                                        <p:strVal val="visible"/>
                                      </p:to>
                                    </p:set>
                                    <p:animEffect transition="in" filter="wipe(right)">
                                      <p:cBhvr>
                                        <p:cTn id="164" dur="500"/>
                                        <p:tgtEl>
                                          <p:spTgt spid="27"/>
                                        </p:tgtEl>
                                      </p:cBhvr>
                                    </p:animEffect>
                                  </p:childTnLst>
                                </p:cTn>
                              </p:par>
                              <p:par>
                                <p:cTn id="165" presetID="22" presetClass="entr" presetSubtype="2" fill="hold" grpId="0" nodeType="withEffect">
                                  <p:stCondLst>
                                    <p:cond delay="1000"/>
                                  </p:stCondLst>
                                  <p:childTnLst>
                                    <p:set>
                                      <p:cBhvr>
                                        <p:cTn id="166" dur="1" fill="hold">
                                          <p:stCondLst>
                                            <p:cond delay="0"/>
                                          </p:stCondLst>
                                        </p:cTn>
                                        <p:tgtEl>
                                          <p:spTgt spid="26"/>
                                        </p:tgtEl>
                                        <p:attrNameLst>
                                          <p:attrName>style.visibility</p:attrName>
                                        </p:attrNameLst>
                                      </p:cBhvr>
                                      <p:to>
                                        <p:strVal val="visible"/>
                                      </p:to>
                                    </p:set>
                                    <p:animEffect transition="in" filter="wipe(right)">
                                      <p:cBhvr>
                                        <p:cTn id="167" dur="500"/>
                                        <p:tgtEl>
                                          <p:spTgt spid="26"/>
                                        </p:tgtEl>
                                      </p:cBhvr>
                                    </p:animEffect>
                                  </p:childTnLst>
                                </p:cTn>
                              </p:par>
                              <p:par>
                                <p:cTn id="168" presetID="22" presetClass="entr" presetSubtype="2" fill="hold" grpId="0" nodeType="withEffect">
                                  <p:stCondLst>
                                    <p:cond delay="1000"/>
                                  </p:stCondLst>
                                  <p:childTnLst>
                                    <p:set>
                                      <p:cBhvr>
                                        <p:cTn id="169" dur="1" fill="hold">
                                          <p:stCondLst>
                                            <p:cond delay="0"/>
                                          </p:stCondLst>
                                        </p:cTn>
                                        <p:tgtEl>
                                          <p:spTgt spid="25"/>
                                        </p:tgtEl>
                                        <p:attrNameLst>
                                          <p:attrName>style.visibility</p:attrName>
                                        </p:attrNameLst>
                                      </p:cBhvr>
                                      <p:to>
                                        <p:strVal val="visible"/>
                                      </p:to>
                                    </p:set>
                                    <p:animEffect transition="in" filter="wipe(right)">
                                      <p:cBhvr>
                                        <p:cTn id="170" dur="500"/>
                                        <p:tgtEl>
                                          <p:spTgt spid="25"/>
                                        </p:tgtEl>
                                      </p:cBhvr>
                                    </p:animEffect>
                                  </p:childTnLst>
                                </p:cTn>
                              </p:par>
                              <p:par>
                                <p:cTn id="171" presetID="22" presetClass="entr" presetSubtype="8" fill="hold" grpId="0" nodeType="withEffect">
                                  <p:stCondLst>
                                    <p:cond delay="500"/>
                                  </p:stCondLst>
                                  <p:childTnLst>
                                    <p:set>
                                      <p:cBhvr>
                                        <p:cTn id="172" dur="1" fill="hold">
                                          <p:stCondLst>
                                            <p:cond delay="0"/>
                                          </p:stCondLst>
                                        </p:cTn>
                                        <p:tgtEl>
                                          <p:spTgt spid="34"/>
                                        </p:tgtEl>
                                        <p:attrNameLst>
                                          <p:attrName>style.visibility</p:attrName>
                                        </p:attrNameLst>
                                      </p:cBhvr>
                                      <p:to>
                                        <p:strVal val="visible"/>
                                      </p:to>
                                    </p:set>
                                    <p:animEffect transition="in" filter="wipe(left)">
                                      <p:cBhvr>
                                        <p:cTn id="17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4" grpId="0" bldLvl="0" animBg="1"/>
      <p:bldP spid="43" grpId="0" bldLvl="0" animBg="1"/>
      <p:bldP spid="5" grpId="0" bldLvl="0" animBg="1"/>
      <p:bldP spid="6" grpId="0" bldLvl="0" animBg="1"/>
      <p:bldP spid="7" grpId="0" bldLvl="0" animBg="1"/>
      <p:bldP spid="8" grpId="0"/>
      <p:bldP spid="13" grpId="0"/>
      <p:bldP spid="14" grpId="0"/>
      <p:bldP spid="15" grpId="0"/>
      <p:bldP spid="16" grpId="0"/>
      <p:bldP spid="17" grpId="0"/>
      <p:bldP spid="18" grpId="0" bldLvl="0" animBg="1"/>
      <p:bldP spid="19" grpId="0" bldLvl="0" animBg="1"/>
      <p:bldP spid="20" grpId="0" bldLvl="0" animBg="1"/>
      <p:bldP spid="21" grpId="0"/>
      <p:bldP spid="22" grpId="0"/>
      <p:bldP spid="23" grpId="0"/>
      <p:bldP spid="24" grpId="0"/>
      <p:bldP spid="25" grpId="0"/>
      <p:bldP spid="26" grpId="0"/>
      <p:bldP spid="27" grpId="0"/>
      <p:bldP spid="28" grpId="0"/>
      <p:bldP spid="29" grpId="0"/>
      <p:bldP spid="30" grpId="0"/>
      <p:bldP spid="31" grpId="0" bldLvl="0" animBg="1"/>
      <p:bldP spid="32" grpId="0" bldLvl="0" animBg="1"/>
      <p:bldP spid="33" grpId="0" bldLvl="0" animBg="1"/>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pPr algn="ctr"/>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pPr algn="ctr"/>
              <a:r>
                <a:rPr lang="en-US" altLang="zh-CN" sz="1200" dirty="0">
                  <a:solidFill>
                    <a:schemeClr val="tx2">
                      <a:lumMod val="10000"/>
                      <a:lumOff val="90000"/>
                    </a:schemeClr>
                  </a:solidFill>
                  <a:latin typeface="+mn-lt"/>
                  <a:ea typeface="+mn-ea"/>
                  <a:cs typeface="+mn-ea"/>
                  <a:sym typeface="+mn-lt"/>
                </a:rPr>
                <a:t>Introduction</a:t>
              </a: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pPr algn="ctr"/>
              <a:r>
                <a:rPr lang="zh-CN" altLang="en-US" sz="2800" dirty="0">
                  <a:latin typeface="+mn-lt"/>
                  <a:ea typeface="+mn-ea"/>
                  <a:cs typeface="+mn-ea"/>
                  <a:sym typeface="+mn-lt"/>
                </a:rPr>
                <a:t>添加标题</a:t>
              </a:r>
            </a:p>
          </p:txBody>
        </p:sp>
      </p:grpSp>
      <p:grpSp>
        <p:nvGrpSpPr>
          <p:cNvPr id="20" name="组合 19"/>
          <p:cNvGrpSpPr/>
          <p:nvPr/>
        </p:nvGrpSpPr>
        <p:grpSpPr bwMode="auto">
          <a:xfrm>
            <a:off x="5380567" y="1916832"/>
            <a:ext cx="1407584" cy="1981200"/>
            <a:chOff x="4073129" y="1591073"/>
            <a:chExt cx="1056084" cy="1485502"/>
          </a:xfrm>
        </p:grpSpPr>
        <p:sp>
          <p:nvSpPr>
            <p:cNvPr id="21" name="矩形 2"/>
            <p:cNvSpPr/>
            <p:nvPr/>
          </p:nvSpPr>
          <p:spPr>
            <a:xfrm>
              <a:off x="4073129" y="1591073"/>
              <a:ext cx="1056084" cy="1485502"/>
            </a:xfrm>
            <a:custGeom>
              <a:avLst/>
              <a:gdLst>
                <a:gd name="connsiteX0" fmla="*/ 0 w 1056084"/>
                <a:gd name="connsiteY0" fmla="*/ 0 h 1247378"/>
                <a:gd name="connsiteX1" fmla="*/ 1056084 w 1056084"/>
                <a:gd name="connsiteY1" fmla="*/ 0 h 1247378"/>
                <a:gd name="connsiteX2" fmla="*/ 1056084 w 1056084"/>
                <a:gd name="connsiteY2" fmla="*/ 1247378 h 1247378"/>
                <a:gd name="connsiteX3" fmla="*/ 0 w 1056084"/>
                <a:gd name="connsiteY3" fmla="*/ 1247378 h 1247378"/>
                <a:gd name="connsiteX4" fmla="*/ 0 w 1056084"/>
                <a:gd name="connsiteY4" fmla="*/ 0 h 1247378"/>
                <a:gd name="connsiteX0-1" fmla="*/ 0 w 1056084"/>
                <a:gd name="connsiteY0-2" fmla="*/ 0 h 1247378"/>
                <a:gd name="connsiteX1-3" fmla="*/ 1056084 w 1056084"/>
                <a:gd name="connsiteY1-4" fmla="*/ 0 h 1247378"/>
                <a:gd name="connsiteX2-5" fmla="*/ 1056084 w 1056084"/>
                <a:gd name="connsiteY2-6" fmla="*/ 1247378 h 1247378"/>
                <a:gd name="connsiteX3-7" fmla="*/ 522684 w 1056084"/>
                <a:gd name="connsiteY3-8" fmla="*/ 1247377 h 1247378"/>
                <a:gd name="connsiteX4-9" fmla="*/ 0 w 1056084"/>
                <a:gd name="connsiteY4-10" fmla="*/ 1247378 h 1247378"/>
                <a:gd name="connsiteX5" fmla="*/ 0 w 1056084"/>
                <a:gd name="connsiteY5" fmla="*/ 0 h 1247378"/>
                <a:gd name="connsiteX0-11" fmla="*/ 0 w 1056084"/>
                <a:gd name="connsiteY0-12" fmla="*/ 0 h 1485502"/>
                <a:gd name="connsiteX1-13" fmla="*/ 1056084 w 1056084"/>
                <a:gd name="connsiteY1-14" fmla="*/ 0 h 1485502"/>
                <a:gd name="connsiteX2-15" fmla="*/ 1056084 w 1056084"/>
                <a:gd name="connsiteY2-16" fmla="*/ 1247378 h 1485502"/>
                <a:gd name="connsiteX3-17" fmla="*/ 522684 w 1056084"/>
                <a:gd name="connsiteY3-18" fmla="*/ 1485502 h 1485502"/>
                <a:gd name="connsiteX4-19" fmla="*/ 0 w 1056084"/>
                <a:gd name="connsiteY4-20" fmla="*/ 1247378 h 1485502"/>
                <a:gd name="connsiteX5-21" fmla="*/ 0 w 1056084"/>
                <a:gd name="connsiteY5-22" fmla="*/ 0 h 1485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056084" h="1485502">
                  <a:moveTo>
                    <a:pt x="0" y="0"/>
                  </a:moveTo>
                  <a:lnTo>
                    <a:pt x="1056084" y="0"/>
                  </a:lnTo>
                  <a:lnTo>
                    <a:pt x="1056084" y="1247378"/>
                  </a:lnTo>
                  <a:lnTo>
                    <a:pt x="522684" y="1485502"/>
                  </a:lnTo>
                  <a:lnTo>
                    <a:pt x="0" y="1247378"/>
                  </a:lnTo>
                  <a:lnTo>
                    <a:pt x="0" y="0"/>
                  </a:lnTo>
                  <a:close/>
                </a:path>
              </a:pathLst>
            </a:custGeom>
            <a:no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bg1"/>
                </a:solidFill>
                <a:cs typeface="+mn-ea"/>
                <a:sym typeface="+mn-lt"/>
              </a:endParaRPr>
            </a:p>
          </p:txBody>
        </p:sp>
        <p:sp>
          <p:nvSpPr>
            <p:cNvPr id="22" name="Freeform 5"/>
            <p:cNvSpPr>
              <a:spLocks noEditPoints="1"/>
            </p:cNvSpPr>
            <p:nvPr/>
          </p:nvSpPr>
          <p:spPr bwMode="auto">
            <a:xfrm>
              <a:off x="4294188" y="1965325"/>
              <a:ext cx="631825" cy="592138"/>
            </a:xfrm>
            <a:custGeom>
              <a:avLst/>
              <a:gdLst>
                <a:gd name="T0" fmla="*/ 626685 w 2950"/>
                <a:gd name="T1" fmla="*/ 176678 h 2765"/>
                <a:gd name="T2" fmla="*/ 514241 w 2950"/>
                <a:gd name="T3" fmla="*/ 9637 h 2765"/>
                <a:gd name="T4" fmla="*/ 496036 w 2950"/>
                <a:gd name="T5" fmla="*/ 0 h 2765"/>
                <a:gd name="T6" fmla="*/ 136003 w 2950"/>
                <a:gd name="T7" fmla="*/ 0 h 2765"/>
                <a:gd name="T8" fmla="*/ 117798 w 2950"/>
                <a:gd name="T9" fmla="*/ 9637 h 2765"/>
                <a:gd name="T10" fmla="*/ 5354 w 2950"/>
                <a:gd name="T11" fmla="*/ 176678 h 2765"/>
                <a:gd name="T12" fmla="*/ 5997 w 2950"/>
                <a:gd name="T13" fmla="*/ 202162 h 2765"/>
                <a:gd name="T14" fmla="*/ 298564 w 2950"/>
                <a:gd name="T15" fmla="*/ 583572 h 2765"/>
                <a:gd name="T16" fmla="*/ 315913 w 2950"/>
                <a:gd name="T17" fmla="*/ 592138 h 2765"/>
                <a:gd name="T18" fmla="*/ 333261 w 2950"/>
                <a:gd name="T19" fmla="*/ 583572 h 2765"/>
                <a:gd name="T20" fmla="*/ 625828 w 2950"/>
                <a:gd name="T21" fmla="*/ 202162 h 2765"/>
                <a:gd name="T22" fmla="*/ 626685 w 2950"/>
                <a:gd name="T23" fmla="*/ 176678 h 2765"/>
                <a:gd name="T24" fmla="*/ 403083 w 2950"/>
                <a:gd name="T25" fmla="*/ 201948 h 2765"/>
                <a:gd name="T26" fmla="*/ 315913 w 2950"/>
                <a:gd name="T27" fmla="*/ 520396 h 2765"/>
                <a:gd name="T28" fmla="*/ 228956 w 2950"/>
                <a:gd name="T29" fmla="*/ 201948 h 2765"/>
                <a:gd name="T30" fmla="*/ 403083 w 2950"/>
                <a:gd name="T31" fmla="*/ 201948 h 2765"/>
                <a:gd name="T32" fmla="*/ 235382 w 2950"/>
                <a:gd name="T33" fmla="*/ 175607 h 2765"/>
                <a:gd name="T34" fmla="*/ 315913 w 2950"/>
                <a:gd name="T35" fmla="*/ 46686 h 2765"/>
                <a:gd name="T36" fmla="*/ 396443 w 2950"/>
                <a:gd name="T37" fmla="*/ 175607 h 2765"/>
                <a:gd name="T38" fmla="*/ 235382 w 2950"/>
                <a:gd name="T39" fmla="*/ 175607 h 2765"/>
                <a:gd name="T40" fmla="*/ 345255 w 2950"/>
                <a:gd name="T41" fmla="*/ 43902 h 2765"/>
                <a:gd name="T42" fmla="*/ 471620 w 2950"/>
                <a:gd name="T43" fmla="*/ 43902 h 2765"/>
                <a:gd name="T44" fmla="*/ 418504 w 2950"/>
                <a:gd name="T45" fmla="*/ 161044 h 2765"/>
                <a:gd name="T46" fmla="*/ 345255 w 2950"/>
                <a:gd name="T47" fmla="*/ 43902 h 2765"/>
                <a:gd name="T48" fmla="*/ 213535 w 2950"/>
                <a:gd name="T49" fmla="*/ 161044 h 2765"/>
                <a:gd name="T50" fmla="*/ 160419 w 2950"/>
                <a:gd name="T51" fmla="*/ 43902 h 2765"/>
                <a:gd name="T52" fmla="*/ 286784 w 2950"/>
                <a:gd name="T53" fmla="*/ 43902 h 2765"/>
                <a:gd name="T54" fmla="*/ 213535 w 2950"/>
                <a:gd name="T55" fmla="*/ 161044 h 2765"/>
                <a:gd name="T56" fmla="*/ 279502 w 2950"/>
                <a:gd name="T57" fmla="*/ 486560 h 2765"/>
                <a:gd name="T58" fmla="*/ 61041 w 2950"/>
                <a:gd name="T59" fmla="*/ 201948 h 2765"/>
                <a:gd name="T60" fmla="*/ 201541 w 2950"/>
                <a:gd name="T61" fmla="*/ 201948 h 2765"/>
                <a:gd name="T62" fmla="*/ 279502 w 2950"/>
                <a:gd name="T63" fmla="*/ 486560 h 2765"/>
                <a:gd name="T64" fmla="*/ 430284 w 2950"/>
                <a:gd name="T65" fmla="*/ 201948 h 2765"/>
                <a:gd name="T66" fmla="*/ 570784 w 2950"/>
                <a:gd name="T67" fmla="*/ 201948 h 2765"/>
                <a:gd name="T68" fmla="*/ 352537 w 2950"/>
                <a:gd name="T69" fmla="*/ 486560 h 2765"/>
                <a:gd name="T70" fmla="*/ 430284 w 2950"/>
                <a:gd name="T71" fmla="*/ 201948 h 2765"/>
                <a:gd name="T72" fmla="*/ 573140 w 2950"/>
                <a:gd name="T73" fmla="*/ 175607 h 2765"/>
                <a:gd name="T74" fmla="*/ 440778 w 2950"/>
                <a:gd name="T75" fmla="*/ 175607 h 2765"/>
                <a:gd name="T76" fmla="*/ 493894 w 2950"/>
                <a:gd name="T77" fmla="*/ 58250 h 2765"/>
                <a:gd name="T78" fmla="*/ 573140 w 2950"/>
                <a:gd name="T79" fmla="*/ 175607 h 2765"/>
                <a:gd name="T80" fmla="*/ 137931 w 2950"/>
                <a:gd name="T81" fmla="*/ 58250 h 2765"/>
                <a:gd name="T82" fmla="*/ 191261 w 2950"/>
                <a:gd name="T83" fmla="*/ 175607 h 2765"/>
                <a:gd name="T84" fmla="*/ 58685 w 2950"/>
                <a:gd name="T85" fmla="*/ 175607 h 2765"/>
                <a:gd name="T86" fmla="*/ 137931 w 2950"/>
                <a:gd name="T87" fmla="*/ 58250 h 2765"/>
                <a:gd name="T88" fmla="*/ 137931 w 2950"/>
                <a:gd name="T89" fmla="*/ 58250 h 2765"/>
                <a:gd name="T90" fmla="*/ 137931 w 2950"/>
                <a:gd name="T91" fmla="*/ 58250 h 276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50" h="2765">
                  <a:moveTo>
                    <a:pt x="2926" y="825"/>
                  </a:moveTo>
                  <a:cubicBezTo>
                    <a:pt x="2401" y="45"/>
                    <a:pt x="2401" y="45"/>
                    <a:pt x="2401" y="45"/>
                  </a:cubicBezTo>
                  <a:cubicBezTo>
                    <a:pt x="2382" y="17"/>
                    <a:pt x="2350" y="0"/>
                    <a:pt x="2316" y="0"/>
                  </a:cubicBezTo>
                  <a:cubicBezTo>
                    <a:pt x="635" y="0"/>
                    <a:pt x="635" y="0"/>
                    <a:pt x="635" y="0"/>
                  </a:cubicBezTo>
                  <a:cubicBezTo>
                    <a:pt x="601" y="0"/>
                    <a:pt x="569" y="17"/>
                    <a:pt x="550" y="45"/>
                  </a:cubicBezTo>
                  <a:cubicBezTo>
                    <a:pt x="25" y="825"/>
                    <a:pt x="25" y="825"/>
                    <a:pt x="25" y="825"/>
                  </a:cubicBezTo>
                  <a:cubicBezTo>
                    <a:pt x="0" y="861"/>
                    <a:pt x="1" y="909"/>
                    <a:pt x="28" y="944"/>
                  </a:cubicBezTo>
                  <a:cubicBezTo>
                    <a:pt x="1394" y="2725"/>
                    <a:pt x="1394" y="2725"/>
                    <a:pt x="1394" y="2725"/>
                  </a:cubicBezTo>
                  <a:cubicBezTo>
                    <a:pt x="1413" y="2750"/>
                    <a:pt x="1443" y="2765"/>
                    <a:pt x="1475" y="2765"/>
                  </a:cubicBezTo>
                  <a:cubicBezTo>
                    <a:pt x="1507" y="2765"/>
                    <a:pt x="1537" y="2750"/>
                    <a:pt x="1556" y="2725"/>
                  </a:cubicBezTo>
                  <a:cubicBezTo>
                    <a:pt x="2922" y="944"/>
                    <a:pt x="2922" y="944"/>
                    <a:pt x="2922" y="944"/>
                  </a:cubicBezTo>
                  <a:cubicBezTo>
                    <a:pt x="2949" y="909"/>
                    <a:pt x="2950" y="861"/>
                    <a:pt x="2926" y="825"/>
                  </a:cubicBezTo>
                  <a:close/>
                  <a:moveTo>
                    <a:pt x="1882" y="943"/>
                  </a:moveTo>
                  <a:cubicBezTo>
                    <a:pt x="1475" y="2430"/>
                    <a:pt x="1475" y="2430"/>
                    <a:pt x="1475" y="2430"/>
                  </a:cubicBezTo>
                  <a:cubicBezTo>
                    <a:pt x="1069" y="943"/>
                    <a:pt x="1069" y="943"/>
                    <a:pt x="1069" y="943"/>
                  </a:cubicBezTo>
                  <a:cubicBezTo>
                    <a:pt x="1882" y="943"/>
                    <a:pt x="1882" y="943"/>
                    <a:pt x="1882" y="943"/>
                  </a:cubicBezTo>
                  <a:close/>
                  <a:moveTo>
                    <a:pt x="1099" y="820"/>
                  </a:moveTo>
                  <a:cubicBezTo>
                    <a:pt x="1475" y="218"/>
                    <a:pt x="1475" y="218"/>
                    <a:pt x="1475" y="218"/>
                  </a:cubicBezTo>
                  <a:cubicBezTo>
                    <a:pt x="1851" y="820"/>
                    <a:pt x="1851" y="820"/>
                    <a:pt x="1851" y="820"/>
                  </a:cubicBezTo>
                  <a:cubicBezTo>
                    <a:pt x="1099" y="820"/>
                    <a:pt x="1099" y="820"/>
                    <a:pt x="1099" y="820"/>
                  </a:cubicBezTo>
                  <a:close/>
                  <a:moveTo>
                    <a:pt x="1612" y="205"/>
                  </a:moveTo>
                  <a:cubicBezTo>
                    <a:pt x="2202" y="205"/>
                    <a:pt x="2202" y="205"/>
                    <a:pt x="2202" y="205"/>
                  </a:cubicBezTo>
                  <a:cubicBezTo>
                    <a:pt x="1954" y="752"/>
                    <a:pt x="1954" y="752"/>
                    <a:pt x="1954" y="752"/>
                  </a:cubicBezTo>
                  <a:cubicBezTo>
                    <a:pt x="1612" y="205"/>
                    <a:pt x="1612" y="205"/>
                    <a:pt x="1612" y="205"/>
                  </a:cubicBezTo>
                  <a:close/>
                  <a:moveTo>
                    <a:pt x="997" y="752"/>
                  </a:moveTo>
                  <a:cubicBezTo>
                    <a:pt x="749" y="205"/>
                    <a:pt x="749" y="205"/>
                    <a:pt x="749" y="205"/>
                  </a:cubicBezTo>
                  <a:cubicBezTo>
                    <a:pt x="1339" y="205"/>
                    <a:pt x="1339" y="205"/>
                    <a:pt x="1339" y="205"/>
                  </a:cubicBezTo>
                  <a:cubicBezTo>
                    <a:pt x="997" y="752"/>
                    <a:pt x="997" y="752"/>
                    <a:pt x="997" y="752"/>
                  </a:cubicBezTo>
                  <a:close/>
                  <a:moveTo>
                    <a:pt x="1305" y="2272"/>
                  </a:moveTo>
                  <a:cubicBezTo>
                    <a:pt x="285" y="943"/>
                    <a:pt x="285" y="943"/>
                    <a:pt x="285" y="943"/>
                  </a:cubicBezTo>
                  <a:cubicBezTo>
                    <a:pt x="941" y="943"/>
                    <a:pt x="941" y="943"/>
                    <a:pt x="941" y="943"/>
                  </a:cubicBezTo>
                  <a:cubicBezTo>
                    <a:pt x="1305" y="2272"/>
                    <a:pt x="1305" y="2272"/>
                    <a:pt x="1305" y="2272"/>
                  </a:cubicBezTo>
                  <a:close/>
                  <a:moveTo>
                    <a:pt x="2009" y="943"/>
                  </a:moveTo>
                  <a:cubicBezTo>
                    <a:pt x="2665" y="943"/>
                    <a:pt x="2665" y="943"/>
                    <a:pt x="2665" y="943"/>
                  </a:cubicBezTo>
                  <a:cubicBezTo>
                    <a:pt x="1646" y="2272"/>
                    <a:pt x="1646" y="2272"/>
                    <a:pt x="1646" y="2272"/>
                  </a:cubicBezTo>
                  <a:cubicBezTo>
                    <a:pt x="2009" y="943"/>
                    <a:pt x="2009" y="943"/>
                    <a:pt x="2009" y="943"/>
                  </a:cubicBezTo>
                  <a:close/>
                  <a:moveTo>
                    <a:pt x="2676" y="820"/>
                  </a:moveTo>
                  <a:cubicBezTo>
                    <a:pt x="2058" y="820"/>
                    <a:pt x="2058" y="820"/>
                    <a:pt x="2058" y="820"/>
                  </a:cubicBezTo>
                  <a:cubicBezTo>
                    <a:pt x="2306" y="272"/>
                    <a:pt x="2306" y="272"/>
                    <a:pt x="2306" y="272"/>
                  </a:cubicBezTo>
                  <a:cubicBezTo>
                    <a:pt x="2676" y="820"/>
                    <a:pt x="2676" y="820"/>
                    <a:pt x="2676" y="820"/>
                  </a:cubicBezTo>
                  <a:close/>
                  <a:moveTo>
                    <a:pt x="644" y="272"/>
                  </a:moveTo>
                  <a:cubicBezTo>
                    <a:pt x="893" y="820"/>
                    <a:pt x="893" y="820"/>
                    <a:pt x="893" y="820"/>
                  </a:cubicBezTo>
                  <a:cubicBezTo>
                    <a:pt x="274" y="820"/>
                    <a:pt x="274" y="820"/>
                    <a:pt x="274" y="820"/>
                  </a:cubicBezTo>
                  <a:cubicBezTo>
                    <a:pt x="644" y="272"/>
                    <a:pt x="644" y="272"/>
                    <a:pt x="644" y="272"/>
                  </a:cubicBezTo>
                  <a:close/>
                  <a:moveTo>
                    <a:pt x="644" y="272"/>
                  </a:moveTo>
                  <a:cubicBezTo>
                    <a:pt x="644" y="272"/>
                    <a:pt x="644" y="272"/>
                    <a:pt x="644" y="27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dirty="0">
                <a:cs typeface="+mn-ea"/>
                <a:sym typeface="+mn-lt"/>
              </a:endParaRPr>
            </a:p>
          </p:txBody>
        </p:sp>
      </p:grpSp>
      <p:grpSp>
        <p:nvGrpSpPr>
          <p:cNvPr id="23" name="组合 22"/>
          <p:cNvGrpSpPr/>
          <p:nvPr/>
        </p:nvGrpSpPr>
        <p:grpSpPr bwMode="auto">
          <a:xfrm>
            <a:off x="1526118" y="1916832"/>
            <a:ext cx="1407583" cy="1981200"/>
            <a:chOff x="1182291" y="1591073"/>
            <a:chExt cx="1056084" cy="1485502"/>
          </a:xfrm>
        </p:grpSpPr>
        <p:sp>
          <p:nvSpPr>
            <p:cNvPr id="24" name="矩形 2"/>
            <p:cNvSpPr/>
            <p:nvPr/>
          </p:nvSpPr>
          <p:spPr>
            <a:xfrm>
              <a:off x="1182291" y="1591073"/>
              <a:ext cx="1056084" cy="1485502"/>
            </a:xfrm>
            <a:custGeom>
              <a:avLst/>
              <a:gdLst>
                <a:gd name="connsiteX0" fmla="*/ 0 w 1056084"/>
                <a:gd name="connsiteY0" fmla="*/ 0 h 1247378"/>
                <a:gd name="connsiteX1" fmla="*/ 1056084 w 1056084"/>
                <a:gd name="connsiteY1" fmla="*/ 0 h 1247378"/>
                <a:gd name="connsiteX2" fmla="*/ 1056084 w 1056084"/>
                <a:gd name="connsiteY2" fmla="*/ 1247378 h 1247378"/>
                <a:gd name="connsiteX3" fmla="*/ 0 w 1056084"/>
                <a:gd name="connsiteY3" fmla="*/ 1247378 h 1247378"/>
                <a:gd name="connsiteX4" fmla="*/ 0 w 1056084"/>
                <a:gd name="connsiteY4" fmla="*/ 0 h 1247378"/>
                <a:gd name="connsiteX0-1" fmla="*/ 0 w 1056084"/>
                <a:gd name="connsiteY0-2" fmla="*/ 0 h 1247378"/>
                <a:gd name="connsiteX1-3" fmla="*/ 1056084 w 1056084"/>
                <a:gd name="connsiteY1-4" fmla="*/ 0 h 1247378"/>
                <a:gd name="connsiteX2-5" fmla="*/ 1056084 w 1056084"/>
                <a:gd name="connsiteY2-6" fmla="*/ 1247378 h 1247378"/>
                <a:gd name="connsiteX3-7" fmla="*/ 522684 w 1056084"/>
                <a:gd name="connsiteY3-8" fmla="*/ 1247377 h 1247378"/>
                <a:gd name="connsiteX4-9" fmla="*/ 0 w 1056084"/>
                <a:gd name="connsiteY4-10" fmla="*/ 1247378 h 1247378"/>
                <a:gd name="connsiteX5" fmla="*/ 0 w 1056084"/>
                <a:gd name="connsiteY5" fmla="*/ 0 h 1247378"/>
                <a:gd name="connsiteX0-11" fmla="*/ 0 w 1056084"/>
                <a:gd name="connsiteY0-12" fmla="*/ 0 h 1485502"/>
                <a:gd name="connsiteX1-13" fmla="*/ 1056084 w 1056084"/>
                <a:gd name="connsiteY1-14" fmla="*/ 0 h 1485502"/>
                <a:gd name="connsiteX2-15" fmla="*/ 1056084 w 1056084"/>
                <a:gd name="connsiteY2-16" fmla="*/ 1247378 h 1485502"/>
                <a:gd name="connsiteX3-17" fmla="*/ 522684 w 1056084"/>
                <a:gd name="connsiteY3-18" fmla="*/ 1485502 h 1485502"/>
                <a:gd name="connsiteX4-19" fmla="*/ 0 w 1056084"/>
                <a:gd name="connsiteY4-20" fmla="*/ 1247378 h 1485502"/>
                <a:gd name="connsiteX5-21" fmla="*/ 0 w 1056084"/>
                <a:gd name="connsiteY5-22" fmla="*/ 0 h 1485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056084" h="1485502">
                  <a:moveTo>
                    <a:pt x="0" y="0"/>
                  </a:moveTo>
                  <a:lnTo>
                    <a:pt x="1056084" y="0"/>
                  </a:lnTo>
                  <a:lnTo>
                    <a:pt x="1056084" y="1247378"/>
                  </a:lnTo>
                  <a:lnTo>
                    <a:pt x="522684" y="1485502"/>
                  </a:lnTo>
                  <a:lnTo>
                    <a:pt x="0" y="1247378"/>
                  </a:lnTo>
                  <a:lnTo>
                    <a:pt x="0" y="0"/>
                  </a:lnTo>
                  <a:close/>
                </a:path>
              </a:pathLst>
            </a:custGeom>
            <a:no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bg1"/>
                </a:solidFill>
                <a:cs typeface="+mn-ea"/>
                <a:sym typeface="+mn-lt"/>
              </a:endParaRPr>
            </a:p>
          </p:txBody>
        </p:sp>
        <p:sp>
          <p:nvSpPr>
            <p:cNvPr id="25" name="Freeform 9"/>
            <p:cNvSpPr>
              <a:spLocks noEditPoints="1"/>
            </p:cNvSpPr>
            <p:nvPr/>
          </p:nvSpPr>
          <p:spPr bwMode="auto">
            <a:xfrm>
              <a:off x="1381125" y="1885950"/>
              <a:ext cx="658813" cy="722313"/>
            </a:xfrm>
            <a:custGeom>
              <a:avLst/>
              <a:gdLst>
                <a:gd name="T0" fmla="*/ 658813 w 2210"/>
                <a:gd name="T1" fmla="*/ 411007 h 2427"/>
                <a:gd name="T2" fmla="*/ 658813 w 2210"/>
                <a:gd name="T3" fmla="*/ 408329 h 2427"/>
                <a:gd name="T4" fmla="*/ 657024 w 2210"/>
                <a:gd name="T5" fmla="*/ 388388 h 2427"/>
                <a:gd name="T6" fmla="*/ 434936 w 2210"/>
                <a:gd name="T7" fmla="*/ 79166 h 2427"/>
                <a:gd name="T8" fmla="*/ 410789 w 2210"/>
                <a:gd name="T9" fmla="*/ 93451 h 2427"/>
                <a:gd name="T10" fmla="*/ 618867 w 2210"/>
                <a:gd name="T11" fmla="*/ 333329 h 2427"/>
                <a:gd name="T12" fmla="*/ 487104 w 2210"/>
                <a:gd name="T13" fmla="*/ 359817 h 2427"/>
                <a:gd name="T14" fmla="*/ 331195 w 2210"/>
                <a:gd name="T15" fmla="*/ 359817 h 2427"/>
                <a:gd name="T16" fmla="*/ 175286 w 2210"/>
                <a:gd name="T17" fmla="*/ 359817 h 2427"/>
                <a:gd name="T18" fmla="*/ 37263 w 2210"/>
                <a:gd name="T19" fmla="*/ 338389 h 2427"/>
                <a:gd name="T20" fmla="*/ 328512 w 2210"/>
                <a:gd name="T21" fmla="*/ 94047 h 2427"/>
                <a:gd name="T22" fmla="*/ 344908 w 2210"/>
                <a:gd name="T23" fmla="*/ 15774 h 2427"/>
                <a:gd name="T24" fmla="*/ 312116 w 2210"/>
                <a:gd name="T25" fmla="*/ 15774 h 2427"/>
                <a:gd name="T26" fmla="*/ 298 w 2210"/>
                <a:gd name="T27" fmla="*/ 388388 h 2427"/>
                <a:gd name="T28" fmla="*/ 0 w 2210"/>
                <a:gd name="T29" fmla="*/ 411007 h 2427"/>
                <a:gd name="T30" fmla="*/ 34282 w 2210"/>
                <a:gd name="T31" fmla="*/ 413090 h 2427"/>
                <a:gd name="T32" fmla="*/ 97182 w 2210"/>
                <a:gd name="T33" fmla="*/ 346127 h 2427"/>
                <a:gd name="T34" fmla="*/ 159486 w 2210"/>
                <a:gd name="T35" fmla="*/ 411900 h 2427"/>
                <a:gd name="T36" fmla="*/ 159486 w 2210"/>
                <a:gd name="T37" fmla="*/ 412793 h 2427"/>
                <a:gd name="T38" fmla="*/ 159486 w 2210"/>
                <a:gd name="T39" fmla="*/ 413090 h 2427"/>
                <a:gd name="T40" fmla="*/ 191086 w 2210"/>
                <a:gd name="T41" fmla="*/ 413090 h 2427"/>
                <a:gd name="T42" fmla="*/ 191086 w 2210"/>
                <a:gd name="T43" fmla="*/ 412793 h 2427"/>
                <a:gd name="T44" fmla="*/ 190787 w 2210"/>
                <a:gd name="T45" fmla="*/ 411602 h 2427"/>
                <a:gd name="T46" fmla="*/ 253390 w 2210"/>
                <a:gd name="T47" fmla="*/ 346127 h 2427"/>
                <a:gd name="T48" fmla="*/ 314203 w 2210"/>
                <a:gd name="T49" fmla="*/ 604160 h 2427"/>
                <a:gd name="T50" fmla="*/ 246533 w 2210"/>
                <a:gd name="T51" fmla="*/ 689575 h 2427"/>
                <a:gd name="T52" fmla="*/ 156207 w 2210"/>
                <a:gd name="T53" fmla="*/ 599398 h 2427"/>
                <a:gd name="T54" fmla="*/ 246533 w 2210"/>
                <a:gd name="T55" fmla="*/ 722313 h 2427"/>
                <a:gd name="T56" fmla="*/ 346995 w 2210"/>
                <a:gd name="T57" fmla="*/ 607731 h 2427"/>
                <a:gd name="T58" fmla="*/ 409299 w 2210"/>
                <a:gd name="T59" fmla="*/ 346127 h 2427"/>
                <a:gd name="T60" fmla="*/ 471603 w 2210"/>
                <a:gd name="T61" fmla="*/ 411602 h 2427"/>
                <a:gd name="T62" fmla="*/ 471603 w 2210"/>
                <a:gd name="T63" fmla="*/ 412793 h 2427"/>
                <a:gd name="T64" fmla="*/ 471603 w 2210"/>
                <a:gd name="T65" fmla="*/ 413090 h 2427"/>
                <a:gd name="T66" fmla="*/ 502904 w 2210"/>
                <a:gd name="T67" fmla="*/ 413090 h 2427"/>
                <a:gd name="T68" fmla="*/ 502904 w 2210"/>
                <a:gd name="T69" fmla="*/ 412793 h 2427"/>
                <a:gd name="T70" fmla="*/ 502904 w 2210"/>
                <a:gd name="T71" fmla="*/ 411900 h 2427"/>
                <a:gd name="T72" fmla="*/ 565208 w 2210"/>
                <a:gd name="T73" fmla="*/ 346127 h 2427"/>
                <a:gd name="T74" fmla="*/ 626021 w 2210"/>
                <a:gd name="T75" fmla="*/ 411007 h 2427"/>
                <a:gd name="T76" fmla="*/ 626021 w 2210"/>
                <a:gd name="T77" fmla="*/ 411007 h 2427"/>
                <a:gd name="T78" fmla="*/ 658813 w 2210"/>
                <a:gd name="T79" fmla="*/ 413090 h 2427"/>
                <a:gd name="T80" fmla="*/ 658813 w 2210"/>
                <a:gd name="T81" fmla="*/ 411602 h 2427"/>
                <a:gd name="T82" fmla="*/ 658813 w 2210"/>
                <a:gd name="T83" fmla="*/ 411007 h 242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210" h="2427">
                  <a:moveTo>
                    <a:pt x="2210" y="1381"/>
                  </a:moveTo>
                  <a:cubicBezTo>
                    <a:pt x="2210" y="1381"/>
                    <a:pt x="2210" y="1381"/>
                    <a:pt x="2210" y="1381"/>
                  </a:cubicBezTo>
                  <a:cubicBezTo>
                    <a:pt x="2210" y="1381"/>
                    <a:pt x="2210" y="1381"/>
                    <a:pt x="2210" y="1381"/>
                  </a:cubicBezTo>
                  <a:cubicBezTo>
                    <a:pt x="2210" y="1379"/>
                    <a:pt x="2210" y="1376"/>
                    <a:pt x="2210" y="1372"/>
                  </a:cubicBezTo>
                  <a:cubicBezTo>
                    <a:pt x="2209" y="1363"/>
                    <a:pt x="2208" y="1354"/>
                    <a:pt x="2207" y="1345"/>
                  </a:cubicBezTo>
                  <a:cubicBezTo>
                    <a:pt x="2205" y="1328"/>
                    <a:pt x="2204" y="1310"/>
                    <a:pt x="2204" y="1305"/>
                  </a:cubicBezTo>
                  <a:cubicBezTo>
                    <a:pt x="2204" y="823"/>
                    <a:pt x="1894" y="413"/>
                    <a:pt x="1462" y="264"/>
                  </a:cubicBezTo>
                  <a:cubicBezTo>
                    <a:pt x="1461" y="265"/>
                    <a:pt x="1460" y="265"/>
                    <a:pt x="1459" y="266"/>
                  </a:cubicBezTo>
                  <a:cubicBezTo>
                    <a:pt x="1451" y="262"/>
                    <a:pt x="1442" y="259"/>
                    <a:pt x="1433" y="259"/>
                  </a:cubicBezTo>
                  <a:cubicBezTo>
                    <a:pt x="1402" y="259"/>
                    <a:pt x="1378" y="284"/>
                    <a:pt x="1378" y="314"/>
                  </a:cubicBezTo>
                  <a:cubicBezTo>
                    <a:pt x="1378" y="343"/>
                    <a:pt x="1400" y="367"/>
                    <a:pt x="1428" y="369"/>
                  </a:cubicBezTo>
                  <a:cubicBezTo>
                    <a:pt x="1758" y="484"/>
                    <a:pt x="2009" y="769"/>
                    <a:pt x="2076" y="1120"/>
                  </a:cubicBezTo>
                  <a:cubicBezTo>
                    <a:pt x="2025" y="1081"/>
                    <a:pt x="1963" y="1058"/>
                    <a:pt x="1896" y="1058"/>
                  </a:cubicBezTo>
                  <a:cubicBezTo>
                    <a:pt x="1787" y="1058"/>
                    <a:pt x="1691" y="1119"/>
                    <a:pt x="1634" y="1209"/>
                  </a:cubicBezTo>
                  <a:cubicBezTo>
                    <a:pt x="1578" y="1119"/>
                    <a:pt x="1482" y="1058"/>
                    <a:pt x="1373" y="1058"/>
                  </a:cubicBezTo>
                  <a:cubicBezTo>
                    <a:pt x="1264" y="1058"/>
                    <a:pt x="1167" y="1119"/>
                    <a:pt x="1111" y="1209"/>
                  </a:cubicBezTo>
                  <a:cubicBezTo>
                    <a:pt x="1055" y="1119"/>
                    <a:pt x="959" y="1058"/>
                    <a:pt x="850" y="1058"/>
                  </a:cubicBezTo>
                  <a:cubicBezTo>
                    <a:pt x="740" y="1058"/>
                    <a:pt x="644" y="1119"/>
                    <a:pt x="588" y="1209"/>
                  </a:cubicBezTo>
                  <a:cubicBezTo>
                    <a:pt x="532" y="1119"/>
                    <a:pt x="436" y="1058"/>
                    <a:pt x="326" y="1058"/>
                  </a:cubicBezTo>
                  <a:cubicBezTo>
                    <a:pt x="250" y="1058"/>
                    <a:pt x="180" y="1088"/>
                    <a:pt x="125" y="1137"/>
                  </a:cubicBezTo>
                  <a:cubicBezTo>
                    <a:pt x="205" y="675"/>
                    <a:pt x="604" y="322"/>
                    <a:pt x="1087" y="314"/>
                  </a:cubicBezTo>
                  <a:cubicBezTo>
                    <a:pt x="1091" y="316"/>
                    <a:pt x="1096" y="316"/>
                    <a:pt x="1102" y="316"/>
                  </a:cubicBezTo>
                  <a:cubicBezTo>
                    <a:pt x="1141" y="316"/>
                    <a:pt x="1157" y="284"/>
                    <a:pt x="1157" y="245"/>
                  </a:cubicBezTo>
                  <a:cubicBezTo>
                    <a:pt x="1157" y="53"/>
                    <a:pt x="1157" y="53"/>
                    <a:pt x="1157" y="53"/>
                  </a:cubicBezTo>
                  <a:cubicBezTo>
                    <a:pt x="1157" y="22"/>
                    <a:pt x="1134" y="0"/>
                    <a:pt x="1102" y="0"/>
                  </a:cubicBezTo>
                  <a:cubicBezTo>
                    <a:pt x="1078" y="0"/>
                    <a:pt x="1047" y="20"/>
                    <a:pt x="1047" y="53"/>
                  </a:cubicBezTo>
                  <a:cubicBezTo>
                    <a:pt x="1047" y="205"/>
                    <a:pt x="1047" y="205"/>
                    <a:pt x="1047" y="205"/>
                  </a:cubicBezTo>
                  <a:cubicBezTo>
                    <a:pt x="464" y="234"/>
                    <a:pt x="1" y="716"/>
                    <a:pt x="1" y="1305"/>
                  </a:cubicBezTo>
                  <a:cubicBezTo>
                    <a:pt x="1" y="1312"/>
                    <a:pt x="1" y="1345"/>
                    <a:pt x="1" y="1368"/>
                  </a:cubicBezTo>
                  <a:cubicBezTo>
                    <a:pt x="0" y="1372"/>
                    <a:pt x="0" y="1376"/>
                    <a:pt x="0" y="1381"/>
                  </a:cubicBezTo>
                  <a:cubicBezTo>
                    <a:pt x="0" y="1413"/>
                    <a:pt x="26" y="1440"/>
                    <a:pt x="58" y="1440"/>
                  </a:cubicBezTo>
                  <a:cubicBezTo>
                    <a:pt x="87" y="1440"/>
                    <a:pt x="112" y="1417"/>
                    <a:pt x="115" y="1388"/>
                  </a:cubicBezTo>
                  <a:cubicBezTo>
                    <a:pt x="117" y="1388"/>
                    <a:pt x="117" y="1388"/>
                    <a:pt x="117" y="1388"/>
                  </a:cubicBezTo>
                  <a:cubicBezTo>
                    <a:pt x="118" y="1271"/>
                    <a:pt x="211" y="1163"/>
                    <a:pt x="326" y="1163"/>
                  </a:cubicBezTo>
                  <a:cubicBezTo>
                    <a:pt x="438" y="1163"/>
                    <a:pt x="530" y="1265"/>
                    <a:pt x="536" y="1378"/>
                  </a:cubicBezTo>
                  <a:cubicBezTo>
                    <a:pt x="535" y="1380"/>
                    <a:pt x="535" y="1382"/>
                    <a:pt x="535" y="1384"/>
                  </a:cubicBezTo>
                  <a:cubicBezTo>
                    <a:pt x="535" y="1385"/>
                    <a:pt x="535" y="1385"/>
                    <a:pt x="535" y="1386"/>
                  </a:cubicBezTo>
                  <a:cubicBezTo>
                    <a:pt x="535" y="1386"/>
                    <a:pt x="535" y="1386"/>
                    <a:pt x="535" y="1387"/>
                  </a:cubicBezTo>
                  <a:cubicBezTo>
                    <a:pt x="535" y="1387"/>
                    <a:pt x="535" y="1388"/>
                    <a:pt x="535" y="1388"/>
                  </a:cubicBezTo>
                  <a:cubicBezTo>
                    <a:pt x="535" y="1388"/>
                    <a:pt x="535" y="1388"/>
                    <a:pt x="535" y="1388"/>
                  </a:cubicBezTo>
                  <a:cubicBezTo>
                    <a:pt x="536" y="1417"/>
                    <a:pt x="560" y="1440"/>
                    <a:pt x="588" y="1440"/>
                  </a:cubicBezTo>
                  <a:cubicBezTo>
                    <a:pt x="616" y="1440"/>
                    <a:pt x="639" y="1417"/>
                    <a:pt x="641" y="1388"/>
                  </a:cubicBezTo>
                  <a:cubicBezTo>
                    <a:pt x="641" y="1388"/>
                    <a:pt x="641" y="1388"/>
                    <a:pt x="641" y="1388"/>
                  </a:cubicBezTo>
                  <a:cubicBezTo>
                    <a:pt x="641" y="1388"/>
                    <a:pt x="641" y="1387"/>
                    <a:pt x="641" y="1387"/>
                  </a:cubicBezTo>
                  <a:cubicBezTo>
                    <a:pt x="641" y="1387"/>
                    <a:pt x="641" y="1386"/>
                    <a:pt x="641" y="1386"/>
                  </a:cubicBezTo>
                  <a:cubicBezTo>
                    <a:pt x="641" y="1385"/>
                    <a:pt x="641" y="1384"/>
                    <a:pt x="640" y="1383"/>
                  </a:cubicBezTo>
                  <a:cubicBezTo>
                    <a:pt x="640" y="1381"/>
                    <a:pt x="640" y="1379"/>
                    <a:pt x="640" y="1378"/>
                  </a:cubicBezTo>
                  <a:cubicBezTo>
                    <a:pt x="646" y="1265"/>
                    <a:pt x="738" y="1163"/>
                    <a:pt x="850" y="1163"/>
                  </a:cubicBezTo>
                  <a:cubicBezTo>
                    <a:pt x="949" y="1163"/>
                    <a:pt x="1032" y="1244"/>
                    <a:pt x="1054" y="1341"/>
                  </a:cubicBezTo>
                  <a:cubicBezTo>
                    <a:pt x="1054" y="2030"/>
                    <a:pt x="1054" y="2030"/>
                    <a:pt x="1054" y="2030"/>
                  </a:cubicBezTo>
                  <a:cubicBezTo>
                    <a:pt x="1049" y="2041"/>
                    <a:pt x="1047" y="2055"/>
                    <a:pt x="1047" y="2069"/>
                  </a:cubicBezTo>
                  <a:cubicBezTo>
                    <a:pt x="1047" y="2190"/>
                    <a:pt x="1000" y="2317"/>
                    <a:pt x="827" y="2317"/>
                  </a:cubicBezTo>
                  <a:cubicBezTo>
                    <a:pt x="676" y="2317"/>
                    <a:pt x="579" y="2190"/>
                    <a:pt x="579" y="2069"/>
                  </a:cubicBezTo>
                  <a:cubicBezTo>
                    <a:pt x="579" y="2030"/>
                    <a:pt x="552" y="2014"/>
                    <a:pt x="524" y="2014"/>
                  </a:cubicBezTo>
                  <a:cubicBezTo>
                    <a:pt x="496" y="2014"/>
                    <a:pt x="469" y="2030"/>
                    <a:pt x="469" y="2069"/>
                  </a:cubicBezTo>
                  <a:cubicBezTo>
                    <a:pt x="469" y="2268"/>
                    <a:pt x="578" y="2427"/>
                    <a:pt x="827" y="2427"/>
                  </a:cubicBezTo>
                  <a:cubicBezTo>
                    <a:pt x="1112" y="2427"/>
                    <a:pt x="1156" y="2274"/>
                    <a:pt x="1157" y="2080"/>
                  </a:cubicBezTo>
                  <a:cubicBezTo>
                    <a:pt x="1162" y="2069"/>
                    <a:pt x="1164" y="2056"/>
                    <a:pt x="1164" y="2042"/>
                  </a:cubicBezTo>
                  <a:cubicBezTo>
                    <a:pt x="1164" y="1375"/>
                    <a:pt x="1164" y="1375"/>
                    <a:pt x="1164" y="1375"/>
                  </a:cubicBezTo>
                  <a:cubicBezTo>
                    <a:pt x="1171" y="1263"/>
                    <a:pt x="1262" y="1163"/>
                    <a:pt x="1373" y="1163"/>
                  </a:cubicBezTo>
                  <a:cubicBezTo>
                    <a:pt x="1485" y="1163"/>
                    <a:pt x="1576" y="1265"/>
                    <a:pt x="1582" y="1378"/>
                  </a:cubicBezTo>
                  <a:cubicBezTo>
                    <a:pt x="1582" y="1379"/>
                    <a:pt x="1582" y="1381"/>
                    <a:pt x="1582" y="1383"/>
                  </a:cubicBezTo>
                  <a:cubicBezTo>
                    <a:pt x="1582" y="1384"/>
                    <a:pt x="1582" y="1385"/>
                    <a:pt x="1582" y="1386"/>
                  </a:cubicBezTo>
                  <a:cubicBezTo>
                    <a:pt x="1582" y="1386"/>
                    <a:pt x="1582" y="1387"/>
                    <a:pt x="1582" y="1387"/>
                  </a:cubicBezTo>
                  <a:cubicBezTo>
                    <a:pt x="1582" y="1388"/>
                    <a:pt x="1582" y="1388"/>
                    <a:pt x="1582" y="1388"/>
                  </a:cubicBezTo>
                  <a:cubicBezTo>
                    <a:pt x="1582" y="1388"/>
                    <a:pt x="1582" y="1388"/>
                    <a:pt x="1582" y="1388"/>
                  </a:cubicBezTo>
                  <a:cubicBezTo>
                    <a:pt x="1583" y="1417"/>
                    <a:pt x="1606" y="1440"/>
                    <a:pt x="1634" y="1440"/>
                  </a:cubicBezTo>
                  <a:cubicBezTo>
                    <a:pt x="1663" y="1440"/>
                    <a:pt x="1686" y="1417"/>
                    <a:pt x="1687" y="1388"/>
                  </a:cubicBezTo>
                  <a:cubicBezTo>
                    <a:pt x="1687" y="1388"/>
                    <a:pt x="1687" y="1388"/>
                    <a:pt x="1687" y="1388"/>
                  </a:cubicBezTo>
                  <a:cubicBezTo>
                    <a:pt x="1687" y="1388"/>
                    <a:pt x="1687" y="1387"/>
                    <a:pt x="1687" y="1387"/>
                  </a:cubicBezTo>
                  <a:cubicBezTo>
                    <a:pt x="1687" y="1386"/>
                    <a:pt x="1687" y="1386"/>
                    <a:pt x="1687" y="1386"/>
                  </a:cubicBezTo>
                  <a:cubicBezTo>
                    <a:pt x="1687" y="1385"/>
                    <a:pt x="1687" y="1385"/>
                    <a:pt x="1687" y="1384"/>
                  </a:cubicBezTo>
                  <a:cubicBezTo>
                    <a:pt x="1687" y="1382"/>
                    <a:pt x="1687" y="1380"/>
                    <a:pt x="1687" y="1378"/>
                  </a:cubicBezTo>
                  <a:cubicBezTo>
                    <a:pt x="1692" y="1265"/>
                    <a:pt x="1784" y="1163"/>
                    <a:pt x="1896" y="1163"/>
                  </a:cubicBezTo>
                  <a:cubicBezTo>
                    <a:pt x="1988" y="1163"/>
                    <a:pt x="2067" y="1233"/>
                    <a:pt x="2095" y="1321"/>
                  </a:cubicBezTo>
                  <a:cubicBezTo>
                    <a:pt x="2096" y="1341"/>
                    <a:pt x="2100" y="1374"/>
                    <a:pt x="2100" y="1381"/>
                  </a:cubicBezTo>
                  <a:cubicBezTo>
                    <a:pt x="2100" y="1381"/>
                    <a:pt x="2100" y="1381"/>
                    <a:pt x="2100" y="1381"/>
                  </a:cubicBezTo>
                  <a:cubicBezTo>
                    <a:pt x="2100" y="1381"/>
                    <a:pt x="2100" y="1381"/>
                    <a:pt x="2100" y="1381"/>
                  </a:cubicBezTo>
                  <a:cubicBezTo>
                    <a:pt x="2100" y="1412"/>
                    <a:pt x="2125" y="1436"/>
                    <a:pt x="2155" y="1436"/>
                  </a:cubicBezTo>
                  <a:cubicBezTo>
                    <a:pt x="2183" y="1436"/>
                    <a:pt x="2206" y="1415"/>
                    <a:pt x="2210" y="1388"/>
                  </a:cubicBezTo>
                  <a:cubicBezTo>
                    <a:pt x="2210" y="1388"/>
                    <a:pt x="2210" y="1388"/>
                    <a:pt x="2210" y="1388"/>
                  </a:cubicBezTo>
                  <a:cubicBezTo>
                    <a:pt x="2210" y="1386"/>
                    <a:pt x="2210" y="1385"/>
                    <a:pt x="2210" y="1383"/>
                  </a:cubicBezTo>
                  <a:cubicBezTo>
                    <a:pt x="2210" y="1382"/>
                    <a:pt x="2210" y="1382"/>
                    <a:pt x="2210" y="1381"/>
                  </a:cubicBezTo>
                  <a:close/>
                  <a:moveTo>
                    <a:pt x="2210" y="1381"/>
                  </a:moveTo>
                  <a:cubicBezTo>
                    <a:pt x="2210" y="1381"/>
                    <a:pt x="2210" y="1381"/>
                    <a:pt x="2210" y="138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dirty="0">
                <a:cs typeface="+mn-ea"/>
                <a:sym typeface="+mn-lt"/>
              </a:endParaRPr>
            </a:p>
          </p:txBody>
        </p:sp>
      </p:grpSp>
      <p:grpSp>
        <p:nvGrpSpPr>
          <p:cNvPr id="26" name="组合 25"/>
          <p:cNvGrpSpPr/>
          <p:nvPr/>
        </p:nvGrpSpPr>
        <p:grpSpPr bwMode="auto">
          <a:xfrm>
            <a:off x="7306734" y="1916832"/>
            <a:ext cx="1409700" cy="1981200"/>
            <a:chOff x="5518548" y="1591073"/>
            <a:chExt cx="1056084" cy="1485502"/>
          </a:xfrm>
        </p:grpSpPr>
        <p:sp>
          <p:nvSpPr>
            <p:cNvPr id="27" name="矩形 2"/>
            <p:cNvSpPr/>
            <p:nvPr/>
          </p:nvSpPr>
          <p:spPr>
            <a:xfrm>
              <a:off x="5518548" y="1591073"/>
              <a:ext cx="1056084" cy="1485502"/>
            </a:xfrm>
            <a:custGeom>
              <a:avLst/>
              <a:gdLst>
                <a:gd name="connsiteX0" fmla="*/ 0 w 1056084"/>
                <a:gd name="connsiteY0" fmla="*/ 0 h 1247378"/>
                <a:gd name="connsiteX1" fmla="*/ 1056084 w 1056084"/>
                <a:gd name="connsiteY1" fmla="*/ 0 h 1247378"/>
                <a:gd name="connsiteX2" fmla="*/ 1056084 w 1056084"/>
                <a:gd name="connsiteY2" fmla="*/ 1247378 h 1247378"/>
                <a:gd name="connsiteX3" fmla="*/ 0 w 1056084"/>
                <a:gd name="connsiteY3" fmla="*/ 1247378 h 1247378"/>
                <a:gd name="connsiteX4" fmla="*/ 0 w 1056084"/>
                <a:gd name="connsiteY4" fmla="*/ 0 h 1247378"/>
                <a:gd name="connsiteX0-1" fmla="*/ 0 w 1056084"/>
                <a:gd name="connsiteY0-2" fmla="*/ 0 h 1247378"/>
                <a:gd name="connsiteX1-3" fmla="*/ 1056084 w 1056084"/>
                <a:gd name="connsiteY1-4" fmla="*/ 0 h 1247378"/>
                <a:gd name="connsiteX2-5" fmla="*/ 1056084 w 1056084"/>
                <a:gd name="connsiteY2-6" fmla="*/ 1247378 h 1247378"/>
                <a:gd name="connsiteX3-7" fmla="*/ 522684 w 1056084"/>
                <a:gd name="connsiteY3-8" fmla="*/ 1247377 h 1247378"/>
                <a:gd name="connsiteX4-9" fmla="*/ 0 w 1056084"/>
                <a:gd name="connsiteY4-10" fmla="*/ 1247378 h 1247378"/>
                <a:gd name="connsiteX5" fmla="*/ 0 w 1056084"/>
                <a:gd name="connsiteY5" fmla="*/ 0 h 1247378"/>
                <a:gd name="connsiteX0-11" fmla="*/ 0 w 1056084"/>
                <a:gd name="connsiteY0-12" fmla="*/ 0 h 1485502"/>
                <a:gd name="connsiteX1-13" fmla="*/ 1056084 w 1056084"/>
                <a:gd name="connsiteY1-14" fmla="*/ 0 h 1485502"/>
                <a:gd name="connsiteX2-15" fmla="*/ 1056084 w 1056084"/>
                <a:gd name="connsiteY2-16" fmla="*/ 1247378 h 1485502"/>
                <a:gd name="connsiteX3-17" fmla="*/ 522684 w 1056084"/>
                <a:gd name="connsiteY3-18" fmla="*/ 1485502 h 1485502"/>
                <a:gd name="connsiteX4-19" fmla="*/ 0 w 1056084"/>
                <a:gd name="connsiteY4-20" fmla="*/ 1247378 h 1485502"/>
                <a:gd name="connsiteX5-21" fmla="*/ 0 w 1056084"/>
                <a:gd name="connsiteY5-22" fmla="*/ 0 h 1485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056084" h="1485502">
                  <a:moveTo>
                    <a:pt x="0" y="0"/>
                  </a:moveTo>
                  <a:lnTo>
                    <a:pt x="1056084" y="0"/>
                  </a:lnTo>
                  <a:lnTo>
                    <a:pt x="1056084" y="1247378"/>
                  </a:lnTo>
                  <a:lnTo>
                    <a:pt x="522684" y="1485502"/>
                  </a:lnTo>
                  <a:lnTo>
                    <a:pt x="0" y="1247378"/>
                  </a:lnTo>
                  <a:lnTo>
                    <a:pt x="0" y="0"/>
                  </a:lnTo>
                  <a:close/>
                </a:path>
              </a:pathLst>
            </a:custGeom>
            <a:no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bg1"/>
                </a:solidFill>
                <a:cs typeface="+mn-ea"/>
                <a:sym typeface="+mn-lt"/>
              </a:endParaRPr>
            </a:p>
          </p:txBody>
        </p:sp>
        <p:sp>
          <p:nvSpPr>
            <p:cNvPr id="28" name="Freeform 17"/>
            <p:cNvSpPr>
              <a:spLocks noEditPoints="1"/>
            </p:cNvSpPr>
            <p:nvPr/>
          </p:nvSpPr>
          <p:spPr bwMode="auto">
            <a:xfrm>
              <a:off x="5716588" y="1924050"/>
              <a:ext cx="663575" cy="609600"/>
            </a:xfrm>
            <a:custGeom>
              <a:avLst/>
              <a:gdLst>
                <a:gd name="T0" fmla="*/ 359209 w 2069"/>
                <a:gd name="T1" fmla="*/ 0 h 1899"/>
                <a:gd name="T2" fmla="*/ 60617 w 2069"/>
                <a:gd name="T3" fmla="*/ 249426 h 1899"/>
                <a:gd name="T4" fmla="*/ 0 w 2069"/>
                <a:gd name="T5" fmla="*/ 249426 h 1899"/>
                <a:gd name="T6" fmla="*/ 83067 w 2069"/>
                <a:gd name="T7" fmla="*/ 360174 h 1899"/>
                <a:gd name="T8" fmla="*/ 165814 w 2069"/>
                <a:gd name="T9" fmla="*/ 249426 h 1899"/>
                <a:gd name="T10" fmla="*/ 116102 w 2069"/>
                <a:gd name="T11" fmla="*/ 249426 h 1899"/>
                <a:gd name="T12" fmla="*/ 359209 w 2069"/>
                <a:gd name="T13" fmla="*/ 55535 h 1899"/>
                <a:gd name="T14" fmla="*/ 608090 w 2069"/>
                <a:gd name="T15" fmla="*/ 304961 h 1899"/>
                <a:gd name="T16" fmla="*/ 359209 w 2069"/>
                <a:gd name="T17" fmla="*/ 554386 h 1899"/>
                <a:gd name="T18" fmla="*/ 152985 w 2069"/>
                <a:gd name="T19" fmla="*/ 443316 h 1899"/>
                <a:gd name="T20" fmla="*/ 88519 w 2069"/>
                <a:gd name="T21" fmla="*/ 443316 h 1899"/>
                <a:gd name="T22" fmla="*/ 359209 w 2069"/>
                <a:gd name="T23" fmla="*/ 609600 h 1899"/>
                <a:gd name="T24" fmla="*/ 663575 w 2069"/>
                <a:gd name="T25" fmla="*/ 304961 h 1899"/>
                <a:gd name="T26" fmla="*/ 359209 w 2069"/>
                <a:gd name="T27" fmla="*/ 0 h 1899"/>
                <a:gd name="T28" fmla="*/ 346380 w 2069"/>
                <a:gd name="T29" fmla="*/ 110749 h 1899"/>
                <a:gd name="T30" fmla="*/ 346380 w 2069"/>
                <a:gd name="T31" fmla="*/ 313949 h 1899"/>
                <a:gd name="T32" fmla="*/ 490064 w 2069"/>
                <a:gd name="T33" fmla="*/ 399017 h 1899"/>
                <a:gd name="T34" fmla="*/ 503214 w 2069"/>
                <a:gd name="T35" fmla="*/ 374941 h 1899"/>
                <a:gd name="T36" fmla="*/ 373963 w 2069"/>
                <a:gd name="T37" fmla="*/ 297256 h 1899"/>
                <a:gd name="T38" fmla="*/ 373963 w 2069"/>
                <a:gd name="T39" fmla="*/ 110749 h 1899"/>
                <a:gd name="T40" fmla="*/ 346380 w 2069"/>
                <a:gd name="T41" fmla="*/ 110749 h 1899"/>
                <a:gd name="T42" fmla="*/ 346380 w 2069"/>
                <a:gd name="T43" fmla="*/ 110749 h 1899"/>
                <a:gd name="T44" fmla="*/ 346380 w 2069"/>
                <a:gd name="T45" fmla="*/ 110749 h 18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69" h="1899">
                  <a:moveTo>
                    <a:pt x="1120" y="0"/>
                  </a:moveTo>
                  <a:cubicBezTo>
                    <a:pt x="655" y="0"/>
                    <a:pt x="270" y="334"/>
                    <a:pt x="189" y="777"/>
                  </a:cubicBezTo>
                  <a:cubicBezTo>
                    <a:pt x="0" y="777"/>
                    <a:pt x="0" y="777"/>
                    <a:pt x="0" y="777"/>
                  </a:cubicBezTo>
                  <a:cubicBezTo>
                    <a:pt x="259" y="1122"/>
                    <a:pt x="259" y="1122"/>
                    <a:pt x="259" y="1122"/>
                  </a:cubicBezTo>
                  <a:cubicBezTo>
                    <a:pt x="517" y="777"/>
                    <a:pt x="517" y="777"/>
                    <a:pt x="517" y="777"/>
                  </a:cubicBezTo>
                  <a:cubicBezTo>
                    <a:pt x="362" y="777"/>
                    <a:pt x="362" y="777"/>
                    <a:pt x="362" y="777"/>
                  </a:cubicBezTo>
                  <a:cubicBezTo>
                    <a:pt x="442" y="432"/>
                    <a:pt x="747" y="173"/>
                    <a:pt x="1120" y="173"/>
                  </a:cubicBezTo>
                  <a:cubicBezTo>
                    <a:pt x="1552" y="173"/>
                    <a:pt x="1896" y="518"/>
                    <a:pt x="1896" y="950"/>
                  </a:cubicBezTo>
                  <a:cubicBezTo>
                    <a:pt x="1896" y="1381"/>
                    <a:pt x="1552" y="1727"/>
                    <a:pt x="1120" y="1727"/>
                  </a:cubicBezTo>
                  <a:cubicBezTo>
                    <a:pt x="850" y="1727"/>
                    <a:pt x="615" y="1588"/>
                    <a:pt x="477" y="1381"/>
                  </a:cubicBezTo>
                  <a:cubicBezTo>
                    <a:pt x="276" y="1381"/>
                    <a:pt x="276" y="1381"/>
                    <a:pt x="276" y="1381"/>
                  </a:cubicBezTo>
                  <a:cubicBezTo>
                    <a:pt x="431" y="1686"/>
                    <a:pt x="753" y="1899"/>
                    <a:pt x="1120" y="1899"/>
                  </a:cubicBezTo>
                  <a:cubicBezTo>
                    <a:pt x="1643" y="1899"/>
                    <a:pt x="2069" y="1473"/>
                    <a:pt x="2069" y="950"/>
                  </a:cubicBezTo>
                  <a:cubicBezTo>
                    <a:pt x="2069" y="426"/>
                    <a:pt x="1643" y="0"/>
                    <a:pt x="1120" y="0"/>
                  </a:cubicBezTo>
                  <a:close/>
                  <a:moveTo>
                    <a:pt x="1080" y="345"/>
                  </a:moveTo>
                  <a:cubicBezTo>
                    <a:pt x="1080" y="978"/>
                    <a:pt x="1080" y="978"/>
                    <a:pt x="1080" y="978"/>
                  </a:cubicBezTo>
                  <a:cubicBezTo>
                    <a:pt x="1528" y="1243"/>
                    <a:pt x="1528" y="1243"/>
                    <a:pt x="1528" y="1243"/>
                  </a:cubicBezTo>
                  <a:cubicBezTo>
                    <a:pt x="1569" y="1168"/>
                    <a:pt x="1569" y="1168"/>
                    <a:pt x="1569" y="1168"/>
                  </a:cubicBezTo>
                  <a:cubicBezTo>
                    <a:pt x="1166" y="926"/>
                    <a:pt x="1166" y="926"/>
                    <a:pt x="1166" y="926"/>
                  </a:cubicBezTo>
                  <a:cubicBezTo>
                    <a:pt x="1166" y="345"/>
                    <a:pt x="1166" y="345"/>
                    <a:pt x="1166" y="345"/>
                  </a:cubicBezTo>
                  <a:lnTo>
                    <a:pt x="1080" y="345"/>
                  </a:lnTo>
                  <a:close/>
                  <a:moveTo>
                    <a:pt x="1080" y="345"/>
                  </a:moveTo>
                  <a:cubicBezTo>
                    <a:pt x="1080" y="345"/>
                    <a:pt x="1080" y="345"/>
                    <a:pt x="1080" y="34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dirty="0">
                <a:cs typeface="+mn-ea"/>
                <a:sym typeface="+mn-lt"/>
              </a:endParaRPr>
            </a:p>
          </p:txBody>
        </p:sp>
      </p:grpSp>
      <p:grpSp>
        <p:nvGrpSpPr>
          <p:cNvPr id="29" name="组合 28"/>
          <p:cNvGrpSpPr/>
          <p:nvPr/>
        </p:nvGrpSpPr>
        <p:grpSpPr bwMode="auto">
          <a:xfrm>
            <a:off x="9235018" y="1916832"/>
            <a:ext cx="1407583" cy="1981200"/>
            <a:chOff x="6963966" y="1591073"/>
            <a:chExt cx="1056084" cy="1485502"/>
          </a:xfrm>
        </p:grpSpPr>
        <p:sp>
          <p:nvSpPr>
            <p:cNvPr id="30" name="矩形 2"/>
            <p:cNvSpPr/>
            <p:nvPr/>
          </p:nvSpPr>
          <p:spPr>
            <a:xfrm>
              <a:off x="6963966" y="1591073"/>
              <a:ext cx="1056084" cy="1485502"/>
            </a:xfrm>
            <a:custGeom>
              <a:avLst/>
              <a:gdLst>
                <a:gd name="connsiteX0" fmla="*/ 0 w 1056084"/>
                <a:gd name="connsiteY0" fmla="*/ 0 h 1247378"/>
                <a:gd name="connsiteX1" fmla="*/ 1056084 w 1056084"/>
                <a:gd name="connsiteY1" fmla="*/ 0 h 1247378"/>
                <a:gd name="connsiteX2" fmla="*/ 1056084 w 1056084"/>
                <a:gd name="connsiteY2" fmla="*/ 1247378 h 1247378"/>
                <a:gd name="connsiteX3" fmla="*/ 0 w 1056084"/>
                <a:gd name="connsiteY3" fmla="*/ 1247378 h 1247378"/>
                <a:gd name="connsiteX4" fmla="*/ 0 w 1056084"/>
                <a:gd name="connsiteY4" fmla="*/ 0 h 1247378"/>
                <a:gd name="connsiteX0-1" fmla="*/ 0 w 1056084"/>
                <a:gd name="connsiteY0-2" fmla="*/ 0 h 1247378"/>
                <a:gd name="connsiteX1-3" fmla="*/ 1056084 w 1056084"/>
                <a:gd name="connsiteY1-4" fmla="*/ 0 h 1247378"/>
                <a:gd name="connsiteX2-5" fmla="*/ 1056084 w 1056084"/>
                <a:gd name="connsiteY2-6" fmla="*/ 1247378 h 1247378"/>
                <a:gd name="connsiteX3-7" fmla="*/ 522684 w 1056084"/>
                <a:gd name="connsiteY3-8" fmla="*/ 1247377 h 1247378"/>
                <a:gd name="connsiteX4-9" fmla="*/ 0 w 1056084"/>
                <a:gd name="connsiteY4-10" fmla="*/ 1247378 h 1247378"/>
                <a:gd name="connsiteX5" fmla="*/ 0 w 1056084"/>
                <a:gd name="connsiteY5" fmla="*/ 0 h 1247378"/>
                <a:gd name="connsiteX0-11" fmla="*/ 0 w 1056084"/>
                <a:gd name="connsiteY0-12" fmla="*/ 0 h 1485502"/>
                <a:gd name="connsiteX1-13" fmla="*/ 1056084 w 1056084"/>
                <a:gd name="connsiteY1-14" fmla="*/ 0 h 1485502"/>
                <a:gd name="connsiteX2-15" fmla="*/ 1056084 w 1056084"/>
                <a:gd name="connsiteY2-16" fmla="*/ 1247378 h 1485502"/>
                <a:gd name="connsiteX3-17" fmla="*/ 522684 w 1056084"/>
                <a:gd name="connsiteY3-18" fmla="*/ 1485502 h 1485502"/>
                <a:gd name="connsiteX4-19" fmla="*/ 0 w 1056084"/>
                <a:gd name="connsiteY4-20" fmla="*/ 1247378 h 1485502"/>
                <a:gd name="connsiteX5-21" fmla="*/ 0 w 1056084"/>
                <a:gd name="connsiteY5-22" fmla="*/ 0 h 1485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056084" h="1485502">
                  <a:moveTo>
                    <a:pt x="0" y="0"/>
                  </a:moveTo>
                  <a:lnTo>
                    <a:pt x="1056084" y="0"/>
                  </a:lnTo>
                  <a:lnTo>
                    <a:pt x="1056084" y="1247378"/>
                  </a:lnTo>
                  <a:lnTo>
                    <a:pt x="522684" y="1485502"/>
                  </a:lnTo>
                  <a:lnTo>
                    <a:pt x="0" y="1247378"/>
                  </a:lnTo>
                  <a:lnTo>
                    <a:pt x="0" y="0"/>
                  </a:lnTo>
                  <a:close/>
                </a:path>
              </a:pathLst>
            </a:custGeom>
            <a:no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bg1"/>
                </a:solidFill>
                <a:cs typeface="+mn-ea"/>
                <a:sym typeface="+mn-lt"/>
              </a:endParaRPr>
            </a:p>
          </p:txBody>
        </p:sp>
        <p:sp>
          <p:nvSpPr>
            <p:cNvPr id="31" name="Freeform 21"/>
            <p:cNvSpPr>
              <a:spLocks noEditPoints="1"/>
            </p:cNvSpPr>
            <p:nvPr/>
          </p:nvSpPr>
          <p:spPr bwMode="auto">
            <a:xfrm>
              <a:off x="7177088" y="1931988"/>
              <a:ext cx="630237" cy="630237"/>
            </a:xfrm>
            <a:custGeom>
              <a:avLst/>
              <a:gdLst>
                <a:gd name="T0" fmla="*/ 314698 w 2998"/>
                <a:gd name="T1" fmla="*/ 0 h 2998"/>
                <a:gd name="T2" fmla="*/ 437466 w 2998"/>
                <a:gd name="T3" fmla="*/ 24806 h 2998"/>
                <a:gd name="T4" fmla="*/ 537741 w 2998"/>
                <a:gd name="T5" fmla="*/ 92496 h 2998"/>
                <a:gd name="T6" fmla="*/ 605431 w 2998"/>
                <a:gd name="T7" fmla="*/ 192771 h 2998"/>
                <a:gd name="T8" fmla="*/ 630237 w 2998"/>
                <a:gd name="T9" fmla="*/ 315539 h 2998"/>
                <a:gd name="T10" fmla="*/ 605431 w 2998"/>
                <a:gd name="T11" fmla="*/ 438307 h 2998"/>
                <a:gd name="T12" fmla="*/ 537741 w 2998"/>
                <a:gd name="T13" fmla="*/ 538581 h 2998"/>
                <a:gd name="T14" fmla="*/ 437466 w 2998"/>
                <a:gd name="T15" fmla="*/ 605852 h 2998"/>
                <a:gd name="T16" fmla="*/ 314698 w 2998"/>
                <a:gd name="T17" fmla="*/ 630237 h 2998"/>
                <a:gd name="T18" fmla="*/ 205384 w 2998"/>
                <a:gd name="T19" fmla="*/ 610897 h 2998"/>
                <a:gd name="T20" fmla="*/ 112257 w 2998"/>
                <a:gd name="T21" fmla="*/ 557081 h 2998"/>
                <a:gd name="T22" fmla="*/ 188987 w 2998"/>
                <a:gd name="T23" fmla="*/ 393530 h 2998"/>
                <a:gd name="T24" fmla="*/ 215264 w 2998"/>
                <a:gd name="T25" fmla="*/ 435995 h 2998"/>
                <a:gd name="T26" fmla="*/ 235445 w 2998"/>
                <a:gd name="T27" fmla="*/ 467948 h 2998"/>
                <a:gd name="T28" fmla="*/ 249530 w 2998"/>
                <a:gd name="T29" fmla="*/ 488339 h 2998"/>
                <a:gd name="T30" fmla="*/ 263405 w 2998"/>
                <a:gd name="T31" fmla="*/ 505787 h 2998"/>
                <a:gd name="T32" fmla="*/ 281063 w 2998"/>
                <a:gd name="T33" fmla="*/ 515247 h 2998"/>
                <a:gd name="T34" fmla="*/ 301454 w 2998"/>
                <a:gd name="T35" fmla="*/ 510202 h 2998"/>
                <a:gd name="T36" fmla="*/ 314908 w 2998"/>
                <a:gd name="T37" fmla="*/ 491703 h 2998"/>
                <a:gd name="T38" fmla="*/ 322476 w 2998"/>
                <a:gd name="T39" fmla="*/ 477618 h 2998"/>
                <a:gd name="T40" fmla="*/ 336351 w 2998"/>
                <a:gd name="T41" fmla="*/ 449449 h 2998"/>
                <a:gd name="T42" fmla="*/ 354429 w 2998"/>
                <a:gd name="T43" fmla="*/ 412030 h 2998"/>
                <a:gd name="T44" fmla="*/ 374611 w 2998"/>
                <a:gd name="T45" fmla="*/ 369986 h 2998"/>
                <a:gd name="T46" fmla="*/ 427165 w 2998"/>
                <a:gd name="T47" fmla="*/ 258990 h 2998"/>
                <a:gd name="T48" fmla="*/ 498430 w 2998"/>
                <a:gd name="T49" fmla="*/ 297460 h 2998"/>
                <a:gd name="T50" fmla="*/ 469630 w 2998"/>
                <a:gd name="T51" fmla="*/ 89553 h 2998"/>
                <a:gd name="T52" fmla="*/ 286529 w 2998"/>
                <a:gd name="T53" fmla="*/ 201810 h 2998"/>
                <a:gd name="T54" fmla="*/ 366622 w 2998"/>
                <a:gd name="T55" fmla="*/ 229349 h 2998"/>
                <a:gd name="T56" fmla="*/ 281904 w 2998"/>
                <a:gd name="T57" fmla="*/ 403621 h 2998"/>
                <a:gd name="T58" fmla="*/ 248269 w 2998"/>
                <a:gd name="T59" fmla="*/ 348543 h 2998"/>
                <a:gd name="T60" fmla="*/ 236497 w 2998"/>
                <a:gd name="T61" fmla="*/ 329413 h 2998"/>
                <a:gd name="T62" fmla="*/ 226616 w 2998"/>
                <a:gd name="T63" fmla="*/ 313437 h 2998"/>
                <a:gd name="T64" fmla="*/ 220730 w 2998"/>
                <a:gd name="T65" fmla="*/ 303346 h 2998"/>
                <a:gd name="T66" fmla="*/ 220940 w 2998"/>
                <a:gd name="T67" fmla="*/ 305028 h 2998"/>
                <a:gd name="T68" fmla="*/ 213162 w 2998"/>
                <a:gd name="T69" fmla="*/ 294727 h 2998"/>
                <a:gd name="T70" fmla="*/ 201180 w 2998"/>
                <a:gd name="T71" fmla="*/ 281273 h 2998"/>
                <a:gd name="T72" fmla="*/ 188356 w 2998"/>
                <a:gd name="T73" fmla="*/ 274546 h 2998"/>
                <a:gd name="T74" fmla="*/ 166073 w 2998"/>
                <a:gd name="T75" fmla="*/ 282114 h 2998"/>
                <a:gd name="T76" fmla="*/ 155352 w 2998"/>
                <a:gd name="T77" fmla="*/ 299983 h 2998"/>
                <a:gd name="T78" fmla="*/ 148625 w 2998"/>
                <a:gd name="T79" fmla="*/ 314488 h 2998"/>
                <a:gd name="T80" fmla="*/ 134540 w 2998"/>
                <a:gd name="T81" fmla="*/ 343708 h 2998"/>
                <a:gd name="T82" fmla="*/ 115621 w 2998"/>
                <a:gd name="T83" fmla="*/ 382809 h 2998"/>
                <a:gd name="T84" fmla="*/ 94178 w 2998"/>
                <a:gd name="T85" fmla="*/ 424432 h 2998"/>
                <a:gd name="T86" fmla="*/ 74628 w 2998"/>
                <a:gd name="T87" fmla="*/ 465425 h 2998"/>
                <a:gd name="T88" fmla="*/ 58441 w 2998"/>
                <a:gd name="T89" fmla="*/ 498430 h 2998"/>
                <a:gd name="T90" fmla="*/ 15136 w 2998"/>
                <a:gd name="T91" fmla="*/ 413081 h 2998"/>
                <a:gd name="T92" fmla="*/ 0 w 2998"/>
                <a:gd name="T93" fmla="*/ 315539 h 2998"/>
                <a:gd name="T94" fmla="*/ 24596 w 2998"/>
                <a:gd name="T95" fmla="*/ 192771 h 2998"/>
                <a:gd name="T96" fmla="*/ 91866 w 2998"/>
                <a:gd name="T97" fmla="*/ 92496 h 2998"/>
                <a:gd name="T98" fmla="*/ 192140 w 2998"/>
                <a:gd name="T99" fmla="*/ 24806 h 2998"/>
                <a:gd name="T100" fmla="*/ 314908 w 2998"/>
                <a:gd name="T101" fmla="*/ 0 h 2998"/>
                <a:gd name="T102" fmla="*/ 314698 w 2998"/>
                <a:gd name="T103" fmla="*/ 0 h 2998"/>
                <a:gd name="T104" fmla="*/ 314698 w 2998"/>
                <a:gd name="T105" fmla="*/ 0 h 2998"/>
                <a:gd name="T106" fmla="*/ 314698 w 2998"/>
                <a:gd name="T107" fmla="*/ 0 h 299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98" h="2998">
                  <a:moveTo>
                    <a:pt x="1497" y="0"/>
                  </a:moveTo>
                  <a:cubicBezTo>
                    <a:pt x="1704" y="0"/>
                    <a:pt x="1899" y="39"/>
                    <a:pt x="2081" y="118"/>
                  </a:cubicBezTo>
                  <a:cubicBezTo>
                    <a:pt x="2264" y="197"/>
                    <a:pt x="2423" y="304"/>
                    <a:pt x="2558" y="440"/>
                  </a:cubicBezTo>
                  <a:cubicBezTo>
                    <a:pt x="2694" y="576"/>
                    <a:pt x="2801" y="734"/>
                    <a:pt x="2880" y="917"/>
                  </a:cubicBezTo>
                  <a:cubicBezTo>
                    <a:pt x="2959" y="1099"/>
                    <a:pt x="2998" y="1294"/>
                    <a:pt x="2998" y="1501"/>
                  </a:cubicBezTo>
                  <a:cubicBezTo>
                    <a:pt x="2998" y="1708"/>
                    <a:pt x="2959" y="1902"/>
                    <a:pt x="2880" y="2085"/>
                  </a:cubicBezTo>
                  <a:cubicBezTo>
                    <a:pt x="2801" y="2267"/>
                    <a:pt x="2694" y="2426"/>
                    <a:pt x="2558" y="2562"/>
                  </a:cubicBezTo>
                  <a:cubicBezTo>
                    <a:pt x="2422" y="2697"/>
                    <a:pt x="2264" y="2804"/>
                    <a:pt x="2081" y="2882"/>
                  </a:cubicBezTo>
                  <a:cubicBezTo>
                    <a:pt x="1899" y="2959"/>
                    <a:pt x="1704" y="2998"/>
                    <a:pt x="1497" y="2998"/>
                  </a:cubicBezTo>
                  <a:cubicBezTo>
                    <a:pt x="1314" y="2998"/>
                    <a:pt x="1140" y="2967"/>
                    <a:pt x="977" y="2906"/>
                  </a:cubicBezTo>
                  <a:cubicBezTo>
                    <a:pt x="814" y="2844"/>
                    <a:pt x="666" y="2758"/>
                    <a:pt x="534" y="2650"/>
                  </a:cubicBezTo>
                  <a:cubicBezTo>
                    <a:pt x="899" y="1872"/>
                    <a:pt x="899" y="1872"/>
                    <a:pt x="899" y="1872"/>
                  </a:cubicBezTo>
                  <a:cubicBezTo>
                    <a:pt x="944" y="1945"/>
                    <a:pt x="985" y="2012"/>
                    <a:pt x="1024" y="2074"/>
                  </a:cubicBezTo>
                  <a:cubicBezTo>
                    <a:pt x="1056" y="2127"/>
                    <a:pt x="1088" y="2178"/>
                    <a:pt x="1120" y="2226"/>
                  </a:cubicBezTo>
                  <a:cubicBezTo>
                    <a:pt x="1152" y="2274"/>
                    <a:pt x="1174" y="2306"/>
                    <a:pt x="1187" y="2323"/>
                  </a:cubicBezTo>
                  <a:cubicBezTo>
                    <a:pt x="1211" y="2353"/>
                    <a:pt x="1232" y="2381"/>
                    <a:pt x="1253" y="2406"/>
                  </a:cubicBezTo>
                  <a:cubicBezTo>
                    <a:pt x="1273" y="2432"/>
                    <a:pt x="1301" y="2447"/>
                    <a:pt x="1337" y="2451"/>
                  </a:cubicBezTo>
                  <a:cubicBezTo>
                    <a:pt x="1382" y="2458"/>
                    <a:pt x="1414" y="2450"/>
                    <a:pt x="1434" y="2427"/>
                  </a:cubicBezTo>
                  <a:cubicBezTo>
                    <a:pt x="1453" y="2405"/>
                    <a:pt x="1474" y="2376"/>
                    <a:pt x="1498" y="2339"/>
                  </a:cubicBezTo>
                  <a:cubicBezTo>
                    <a:pt x="1504" y="2331"/>
                    <a:pt x="1516" y="2308"/>
                    <a:pt x="1534" y="2272"/>
                  </a:cubicBezTo>
                  <a:cubicBezTo>
                    <a:pt x="1552" y="2236"/>
                    <a:pt x="1574" y="2191"/>
                    <a:pt x="1600" y="2138"/>
                  </a:cubicBezTo>
                  <a:cubicBezTo>
                    <a:pt x="1626" y="2084"/>
                    <a:pt x="1654" y="2025"/>
                    <a:pt x="1686" y="1960"/>
                  </a:cubicBezTo>
                  <a:cubicBezTo>
                    <a:pt x="1718" y="1895"/>
                    <a:pt x="1750" y="1828"/>
                    <a:pt x="1782" y="1760"/>
                  </a:cubicBezTo>
                  <a:cubicBezTo>
                    <a:pt x="1857" y="1602"/>
                    <a:pt x="1940" y="1426"/>
                    <a:pt x="2032" y="1232"/>
                  </a:cubicBezTo>
                  <a:cubicBezTo>
                    <a:pt x="2371" y="1415"/>
                    <a:pt x="2371" y="1415"/>
                    <a:pt x="2371" y="1415"/>
                  </a:cubicBezTo>
                  <a:cubicBezTo>
                    <a:pt x="2234" y="426"/>
                    <a:pt x="2234" y="426"/>
                    <a:pt x="2234" y="426"/>
                  </a:cubicBezTo>
                  <a:cubicBezTo>
                    <a:pt x="1363" y="960"/>
                    <a:pt x="1363" y="960"/>
                    <a:pt x="1363" y="960"/>
                  </a:cubicBezTo>
                  <a:cubicBezTo>
                    <a:pt x="1744" y="1091"/>
                    <a:pt x="1744" y="1091"/>
                    <a:pt x="1744" y="1091"/>
                  </a:cubicBezTo>
                  <a:cubicBezTo>
                    <a:pt x="1341" y="1920"/>
                    <a:pt x="1341" y="1920"/>
                    <a:pt x="1341" y="1920"/>
                  </a:cubicBezTo>
                  <a:cubicBezTo>
                    <a:pt x="1279" y="1820"/>
                    <a:pt x="1226" y="1732"/>
                    <a:pt x="1181" y="1658"/>
                  </a:cubicBezTo>
                  <a:cubicBezTo>
                    <a:pt x="1162" y="1626"/>
                    <a:pt x="1143" y="1595"/>
                    <a:pt x="1125" y="1567"/>
                  </a:cubicBezTo>
                  <a:cubicBezTo>
                    <a:pt x="1107" y="1538"/>
                    <a:pt x="1091" y="1513"/>
                    <a:pt x="1078" y="1491"/>
                  </a:cubicBezTo>
                  <a:cubicBezTo>
                    <a:pt x="1050" y="1443"/>
                    <a:pt x="1050" y="1443"/>
                    <a:pt x="1050" y="1443"/>
                  </a:cubicBezTo>
                  <a:cubicBezTo>
                    <a:pt x="1058" y="1460"/>
                    <a:pt x="1059" y="1463"/>
                    <a:pt x="1051" y="1451"/>
                  </a:cubicBezTo>
                  <a:cubicBezTo>
                    <a:pt x="1044" y="1440"/>
                    <a:pt x="1032" y="1423"/>
                    <a:pt x="1014" y="1402"/>
                  </a:cubicBezTo>
                  <a:cubicBezTo>
                    <a:pt x="997" y="1380"/>
                    <a:pt x="978" y="1359"/>
                    <a:pt x="957" y="1338"/>
                  </a:cubicBezTo>
                  <a:cubicBezTo>
                    <a:pt x="935" y="1316"/>
                    <a:pt x="915" y="1306"/>
                    <a:pt x="896" y="1306"/>
                  </a:cubicBezTo>
                  <a:cubicBezTo>
                    <a:pt x="847" y="1306"/>
                    <a:pt x="812" y="1318"/>
                    <a:pt x="790" y="1342"/>
                  </a:cubicBezTo>
                  <a:cubicBezTo>
                    <a:pt x="769" y="1367"/>
                    <a:pt x="752" y="1395"/>
                    <a:pt x="739" y="1427"/>
                  </a:cubicBezTo>
                  <a:cubicBezTo>
                    <a:pt x="735" y="1436"/>
                    <a:pt x="724" y="1459"/>
                    <a:pt x="707" y="1496"/>
                  </a:cubicBezTo>
                  <a:cubicBezTo>
                    <a:pt x="690" y="1533"/>
                    <a:pt x="668" y="1580"/>
                    <a:pt x="640" y="1635"/>
                  </a:cubicBezTo>
                  <a:cubicBezTo>
                    <a:pt x="612" y="1691"/>
                    <a:pt x="582" y="1753"/>
                    <a:pt x="550" y="1821"/>
                  </a:cubicBezTo>
                  <a:cubicBezTo>
                    <a:pt x="448" y="2019"/>
                    <a:pt x="448" y="2019"/>
                    <a:pt x="448" y="2019"/>
                  </a:cubicBezTo>
                  <a:cubicBezTo>
                    <a:pt x="416" y="2088"/>
                    <a:pt x="385" y="2153"/>
                    <a:pt x="355" y="2214"/>
                  </a:cubicBezTo>
                  <a:cubicBezTo>
                    <a:pt x="325" y="2276"/>
                    <a:pt x="300" y="2329"/>
                    <a:pt x="278" y="2371"/>
                  </a:cubicBezTo>
                  <a:cubicBezTo>
                    <a:pt x="189" y="2248"/>
                    <a:pt x="120" y="2112"/>
                    <a:pt x="72" y="1965"/>
                  </a:cubicBezTo>
                  <a:cubicBezTo>
                    <a:pt x="24" y="1818"/>
                    <a:pt x="0" y="1663"/>
                    <a:pt x="0" y="1501"/>
                  </a:cubicBezTo>
                  <a:cubicBezTo>
                    <a:pt x="0" y="1294"/>
                    <a:pt x="39" y="1099"/>
                    <a:pt x="117" y="917"/>
                  </a:cubicBezTo>
                  <a:cubicBezTo>
                    <a:pt x="195" y="734"/>
                    <a:pt x="301" y="576"/>
                    <a:pt x="437" y="440"/>
                  </a:cubicBezTo>
                  <a:cubicBezTo>
                    <a:pt x="572" y="305"/>
                    <a:pt x="731" y="197"/>
                    <a:pt x="914" y="118"/>
                  </a:cubicBezTo>
                  <a:cubicBezTo>
                    <a:pt x="1096" y="39"/>
                    <a:pt x="1291" y="0"/>
                    <a:pt x="1498" y="0"/>
                  </a:cubicBezTo>
                  <a:lnTo>
                    <a:pt x="1497" y="0"/>
                  </a:lnTo>
                  <a:close/>
                  <a:moveTo>
                    <a:pt x="1497" y="0"/>
                  </a:moveTo>
                  <a:cubicBezTo>
                    <a:pt x="1497" y="0"/>
                    <a:pt x="1497" y="0"/>
                    <a:pt x="1497"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dirty="0">
                <a:cs typeface="+mn-ea"/>
                <a:sym typeface="+mn-lt"/>
              </a:endParaRPr>
            </a:p>
          </p:txBody>
        </p:sp>
      </p:grpSp>
      <p:grpSp>
        <p:nvGrpSpPr>
          <p:cNvPr id="32" name="组合 31"/>
          <p:cNvGrpSpPr/>
          <p:nvPr/>
        </p:nvGrpSpPr>
        <p:grpSpPr bwMode="auto">
          <a:xfrm>
            <a:off x="3452285" y="1916832"/>
            <a:ext cx="1409700" cy="1981200"/>
            <a:chOff x="2627710" y="1591073"/>
            <a:chExt cx="1056084" cy="1485502"/>
          </a:xfrm>
        </p:grpSpPr>
        <p:sp>
          <p:nvSpPr>
            <p:cNvPr id="33" name="矩形 2"/>
            <p:cNvSpPr/>
            <p:nvPr/>
          </p:nvSpPr>
          <p:spPr>
            <a:xfrm>
              <a:off x="2627710" y="1591073"/>
              <a:ext cx="1056084" cy="1485502"/>
            </a:xfrm>
            <a:custGeom>
              <a:avLst/>
              <a:gdLst>
                <a:gd name="connsiteX0" fmla="*/ 0 w 1056084"/>
                <a:gd name="connsiteY0" fmla="*/ 0 h 1247378"/>
                <a:gd name="connsiteX1" fmla="*/ 1056084 w 1056084"/>
                <a:gd name="connsiteY1" fmla="*/ 0 h 1247378"/>
                <a:gd name="connsiteX2" fmla="*/ 1056084 w 1056084"/>
                <a:gd name="connsiteY2" fmla="*/ 1247378 h 1247378"/>
                <a:gd name="connsiteX3" fmla="*/ 0 w 1056084"/>
                <a:gd name="connsiteY3" fmla="*/ 1247378 h 1247378"/>
                <a:gd name="connsiteX4" fmla="*/ 0 w 1056084"/>
                <a:gd name="connsiteY4" fmla="*/ 0 h 1247378"/>
                <a:gd name="connsiteX0-1" fmla="*/ 0 w 1056084"/>
                <a:gd name="connsiteY0-2" fmla="*/ 0 h 1247378"/>
                <a:gd name="connsiteX1-3" fmla="*/ 1056084 w 1056084"/>
                <a:gd name="connsiteY1-4" fmla="*/ 0 h 1247378"/>
                <a:gd name="connsiteX2-5" fmla="*/ 1056084 w 1056084"/>
                <a:gd name="connsiteY2-6" fmla="*/ 1247378 h 1247378"/>
                <a:gd name="connsiteX3-7" fmla="*/ 522684 w 1056084"/>
                <a:gd name="connsiteY3-8" fmla="*/ 1247377 h 1247378"/>
                <a:gd name="connsiteX4-9" fmla="*/ 0 w 1056084"/>
                <a:gd name="connsiteY4-10" fmla="*/ 1247378 h 1247378"/>
                <a:gd name="connsiteX5" fmla="*/ 0 w 1056084"/>
                <a:gd name="connsiteY5" fmla="*/ 0 h 1247378"/>
                <a:gd name="connsiteX0-11" fmla="*/ 0 w 1056084"/>
                <a:gd name="connsiteY0-12" fmla="*/ 0 h 1485502"/>
                <a:gd name="connsiteX1-13" fmla="*/ 1056084 w 1056084"/>
                <a:gd name="connsiteY1-14" fmla="*/ 0 h 1485502"/>
                <a:gd name="connsiteX2-15" fmla="*/ 1056084 w 1056084"/>
                <a:gd name="connsiteY2-16" fmla="*/ 1247378 h 1485502"/>
                <a:gd name="connsiteX3-17" fmla="*/ 522684 w 1056084"/>
                <a:gd name="connsiteY3-18" fmla="*/ 1485502 h 1485502"/>
                <a:gd name="connsiteX4-19" fmla="*/ 0 w 1056084"/>
                <a:gd name="connsiteY4-20" fmla="*/ 1247378 h 1485502"/>
                <a:gd name="connsiteX5-21" fmla="*/ 0 w 1056084"/>
                <a:gd name="connsiteY5-22" fmla="*/ 0 h 1485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056084" h="1485502">
                  <a:moveTo>
                    <a:pt x="0" y="0"/>
                  </a:moveTo>
                  <a:lnTo>
                    <a:pt x="1056084" y="0"/>
                  </a:lnTo>
                  <a:lnTo>
                    <a:pt x="1056084" y="1247378"/>
                  </a:lnTo>
                  <a:lnTo>
                    <a:pt x="522684" y="1485502"/>
                  </a:lnTo>
                  <a:lnTo>
                    <a:pt x="0" y="1247378"/>
                  </a:lnTo>
                  <a:lnTo>
                    <a:pt x="0" y="0"/>
                  </a:lnTo>
                  <a:close/>
                </a:path>
              </a:pathLst>
            </a:custGeom>
            <a:no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bg1"/>
                </a:solidFill>
                <a:cs typeface="+mn-ea"/>
                <a:sym typeface="+mn-lt"/>
              </a:endParaRPr>
            </a:p>
          </p:txBody>
        </p:sp>
        <p:sp>
          <p:nvSpPr>
            <p:cNvPr id="34" name="Freeform 25"/>
            <p:cNvSpPr>
              <a:spLocks noEditPoints="1"/>
            </p:cNvSpPr>
            <p:nvPr/>
          </p:nvSpPr>
          <p:spPr bwMode="auto">
            <a:xfrm>
              <a:off x="2876550" y="1911350"/>
              <a:ext cx="558800" cy="671513"/>
            </a:xfrm>
            <a:custGeom>
              <a:avLst/>
              <a:gdLst>
                <a:gd name="T0" fmla="*/ 279400 w 2214"/>
                <a:gd name="T1" fmla="*/ 671513 h 2664"/>
                <a:gd name="T2" fmla="*/ 271576 w 2214"/>
                <a:gd name="T3" fmla="*/ 668488 h 2664"/>
                <a:gd name="T4" fmla="*/ 137050 w 2214"/>
                <a:gd name="T5" fmla="*/ 587826 h 2664"/>
                <a:gd name="T6" fmla="*/ 43664 w 2214"/>
                <a:gd name="T7" fmla="*/ 485990 h 2664"/>
                <a:gd name="T8" fmla="*/ 0 w 2214"/>
                <a:gd name="T9" fmla="*/ 339285 h 2664"/>
                <a:gd name="T10" fmla="*/ 0 w 2214"/>
                <a:gd name="T11" fmla="*/ 60245 h 2664"/>
                <a:gd name="T12" fmla="*/ 21201 w 2214"/>
                <a:gd name="T13" fmla="*/ 60245 h 2664"/>
                <a:gd name="T14" fmla="*/ 128973 w 2214"/>
                <a:gd name="T15" fmla="*/ 53943 h 2664"/>
                <a:gd name="T16" fmla="*/ 264509 w 2214"/>
                <a:gd name="T17" fmla="*/ 14872 h 2664"/>
                <a:gd name="T18" fmla="*/ 279400 w 2214"/>
                <a:gd name="T19" fmla="*/ 0 h 2664"/>
                <a:gd name="T20" fmla="*/ 294291 w 2214"/>
                <a:gd name="T21" fmla="*/ 14872 h 2664"/>
                <a:gd name="T22" fmla="*/ 430332 w 2214"/>
                <a:gd name="T23" fmla="*/ 53943 h 2664"/>
                <a:gd name="T24" fmla="*/ 537599 w 2214"/>
                <a:gd name="T25" fmla="*/ 60245 h 2664"/>
                <a:gd name="T26" fmla="*/ 558800 w 2214"/>
                <a:gd name="T27" fmla="*/ 60245 h 2664"/>
                <a:gd name="T28" fmla="*/ 558800 w 2214"/>
                <a:gd name="T29" fmla="*/ 339285 h 2664"/>
                <a:gd name="T30" fmla="*/ 515136 w 2214"/>
                <a:gd name="T31" fmla="*/ 485990 h 2664"/>
                <a:gd name="T32" fmla="*/ 421750 w 2214"/>
                <a:gd name="T33" fmla="*/ 587826 h 2664"/>
                <a:gd name="T34" fmla="*/ 287224 w 2214"/>
                <a:gd name="T35" fmla="*/ 668488 h 2664"/>
                <a:gd name="T36" fmla="*/ 279400 w 2214"/>
                <a:gd name="T37" fmla="*/ 671513 h 2664"/>
                <a:gd name="T38" fmla="*/ 42150 w 2214"/>
                <a:gd name="T39" fmla="*/ 102088 h 2664"/>
                <a:gd name="T40" fmla="*/ 42150 w 2214"/>
                <a:gd name="T41" fmla="*/ 339285 h 2664"/>
                <a:gd name="T42" fmla="*/ 163299 w 2214"/>
                <a:gd name="T43" fmla="*/ 555057 h 2664"/>
                <a:gd name="T44" fmla="*/ 279400 w 2214"/>
                <a:gd name="T45" fmla="*/ 625888 h 2664"/>
                <a:gd name="T46" fmla="*/ 396258 w 2214"/>
                <a:gd name="T47" fmla="*/ 554301 h 2664"/>
                <a:gd name="T48" fmla="*/ 516650 w 2214"/>
                <a:gd name="T49" fmla="*/ 339285 h 2664"/>
                <a:gd name="T50" fmla="*/ 516650 w 2214"/>
                <a:gd name="T51" fmla="*/ 102088 h 2664"/>
                <a:gd name="T52" fmla="*/ 425536 w 2214"/>
                <a:gd name="T53" fmla="*/ 95786 h 2664"/>
                <a:gd name="T54" fmla="*/ 279400 w 2214"/>
                <a:gd name="T55" fmla="*/ 56464 h 2664"/>
                <a:gd name="T56" fmla="*/ 133264 w 2214"/>
                <a:gd name="T57" fmla="*/ 95786 h 2664"/>
                <a:gd name="T58" fmla="*/ 42150 w 2214"/>
                <a:gd name="T59" fmla="*/ 102088 h 2664"/>
                <a:gd name="T60" fmla="*/ 317764 w 2214"/>
                <a:gd name="T61" fmla="*/ 109650 h 2664"/>
                <a:gd name="T62" fmla="*/ 159008 w 2214"/>
                <a:gd name="T63" fmla="*/ 379617 h 2664"/>
                <a:gd name="T64" fmla="*/ 300096 w 2214"/>
                <a:gd name="T65" fmla="*/ 315087 h 2664"/>
                <a:gd name="T66" fmla="*/ 264761 w 2214"/>
                <a:gd name="T67" fmla="*/ 544218 h 2664"/>
                <a:gd name="T68" fmla="*/ 441184 w 2214"/>
                <a:gd name="T69" fmla="*/ 215267 h 2664"/>
                <a:gd name="T70" fmla="*/ 311706 w 2214"/>
                <a:gd name="T71" fmla="*/ 244759 h 2664"/>
                <a:gd name="T72" fmla="*/ 317764 w 2214"/>
                <a:gd name="T73" fmla="*/ 109650 h 2664"/>
                <a:gd name="T74" fmla="*/ 317764 w 2214"/>
                <a:gd name="T75" fmla="*/ 109650 h 2664"/>
                <a:gd name="T76" fmla="*/ 317764 w 2214"/>
                <a:gd name="T77" fmla="*/ 109650 h 26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214" h="2664">
                  <a:moveTo>
                    <a:pt x="1107" y="2664"/>
                  </a:moveTo>
                  <a:cubicBezTo>
                    <a:pt x="1076" y="2652"/>
                    <a:pt x="1076" y="2652"/>
                    <a:pt x="1076" y="2652"/>
                  </a:cubicBezTo>
                  <a:cubicBezTo>
                    <a:pt x="1065" y="2647"/>
                    <a:pt x="806" y="2542"/>
                    <a:pt x="543" y="2332"/>
                  </a:cubicBezTo>
                  <a:cubicBezTo>
                    <a:pt x="387" y="2208"/>
                    <a:pt x="262" y="2072"/>
                    <a:pt x="173" y="1928"/>
                  </a:cubicBezTo>
                  <a:cubicBezTo>
                    <a:pt x="58" y="1744"/>
                    <a:pt x="0" y="1549"/>
                    <a:pt x="0" y="1346"/>
                  </a:cubicBezTo>
                  <a:cubicBezTo>
                    <a:pt x="0" y="239"/>
                    <a:pt x="0" y="239"/>
                    <a:pt x="0" y="239"/>
                  </a:cubicBezTo>
                  <a:cubicBezTo>
                    <a:pt x="84" y="239"/>
                    <a:pt x="84" y="239"/>
                    <a:pt x="84" y="239"/>
                  </a:cubicBezTo>
                  <a:cubicBezTo>
                    <a:pt x="86" y="239"/>
                    <a:pt x="288" y="239"/>
                    <a:pt x="511" y="214"/>
                  </a:cubicBezTo>
                  <a:cubicBezTo>
                    <a:pt x="885" y="172"/>
                    <a:pt x="1008" y="99"/>
                    <a:pt x="1048" y="59"/>
                  </a:cubicBezTo>
                  <a:cubicBezTo>
                    <a:pt x="1107" y="0"/>
                    <a:pt x="1107" y="0"/>
                    <a:pt x="1107" y="0"/>
                  </a:cubicBezTo>
                  <a:cubicBezTo>
                    <a:pt x="1166" y="59"/>
                    <a:pt x="1166" y="59"/>
                    <a:pt x="1166" y="59"/>
                  </a:cubicBezTo>
                  <a:cubicBezTo>
                    <a:pt x="1206" y="99"/>
                    <a:pt x="1329" y="172"/>
                    <a:pt x="1705" y="214"/>
                  </a:cubicBezTo>
                  <a:cubicBezTo>
                    <a:pt x="1928" y="239"/>
                    <a:pt x="2128" y="239"/>
                    <a:pt x="2130" y="239"/>
                  </a:cubicBezTo>
                  <a:cubicBezTo>
                    <a:pt x="2214" y="239"/>
                    <a:pt x="2214" y="239"/>
                    <a:pt x="2214" y="239"/>
                  </a:cubicBezTo>
                  <a:cubicBezTo>
                    <a:pt x="2214" y="1346"/>
                    <a:pt x="2214" y="1346"/>
                    <a:pt x="2214" y="1346"/>
                  </a:cubicBezTo>
                  <a:cubicBezTo>
                    <a:pt x="2214" y="1549"/>
                    <a:pt x="2156" y="1744"/>
                    <a:pt x="2041" y="1928"/>
                  </a:cubicBezTo>
                  <a:cubicBezTo>
                    <a:pt x="1951" y="2072"/>
                    <a:pt x="1827" y="2208"/>
                    <a:pt x="1671" y="2332"/>
                  </a:cubicBezTo>
                  <a:cubicBezTo>
                    <a:pt x="1408" y="2542"/>
                    <a:pt x="1149" y="2647"/>
                    <a:pt x="1138" y="2652"/>
                  </a:cubicBezTo>
                  <a:cubicBezTo>
                    <a:pt x="1107" y="2664"/>
                    <a:pt x="1107" y="2664"/>
                    <a:pt x="1107" y="2664"/>
                  </a:cubicBezTo>
                  <a:close/>
                  <a:moveTo>
                    <a:pt x="167" y="405"/>
                  </a:moveTo>
                  <a:cubicBezTo>
                    <a:pt x="167" y="1346"/>
                    <a:pt x="167" y="1346"/>
                    <a:pt x="167" y="1346"/>
                  </a:cubicBezTo>
                  <a:cubicBezTo>
                    <a:pt x="167" y="1659"/>
                    <a:pt x="329" y="1947"/>
                    <a:pt x="647" y="2202"/>
                  </a:cubicBezTo>
                  <a:cubicBezTo>
                    <a:pt x="840" y="2356"/>
                    <a:pt x="1033" y="2450"/>
                    <a:pt x="1107" y="2483"/>
                  </a:cubicBezTo>
                  <a:cubicBezTo>
                    <a:pt x="1181" y="2450"/>
                    <a:pt x="1377" y="2354"/>
                    <a:pt x="1570" y="2199"/>
                  </a:cubicBezTo>
                  <a:cubicBezTo>
                    <a:pt x="1886" y="1945"/>
                    <a:pt x="2047" y="1658"/>
                    <a:pt x="2047" y="1346"/>
                  </a:cubicBezTo>
                  <a:cubicBezTo>
                    <a:pt x="2047" y="405"/>
                    <a:pt x="2047" y="405"/>
                    <a:pt x="2047" y="405"/>
                  </a:cubicBezTo>
                  <a:cubicBezTo>
                    <a:pt x="1965" y="403"/>
                    <a:pt x="1831" y="396"/>
                    <a:pt x="1686" y="380"/>
                  </a:cubicBezTo>
                  <a:cubicBezTo>
                    <a:pt x="1412" y="350"/>
                    <a:pt x="1221" y="299"/>
                    <a:pt x="1107" y="224"/>
                  </a:cubicBezTo>
                  <a:cubicBezTo>
                    <a:pt x="993" y="299"/>
                    <a:pt x="802" y="350"/>
                    <a:pt x="528" y="380"/>
                  </a:cubicBezTo>
                  <a:cubicBezTo>
                    <a:pt x="383" y="396"/>
                    <a:pt x="249" y="403"/>
                    <a:pt x="167" y="405"/>
                  </a:cubicBezTo>
                  <a:close/>
                  <a:moveTo>
                    <a:pt x="1259" y="435"/>
                  </a:moveTo>
                  <a:cubicBezTo>
                    <a:pt x="630" y="1506"/>
                    <a:pt x="630" y="1506"/>
                    <a:pt x="630" y="1506"/>
                  </a:cubicBezTo>
                  <a:cubicBezTo>
                    <a:pt x="1189" y="1250"/>
                    <a:pt x="1189" y="1250"/>
                    <a:pt x="1189" y="1250"/>
                  </a:cubicBezTo>
                  <a:cubicBezTo>
                    <a:pt x="1049" y="2159"/>
                    <a:pt x="1049" y="2159"/>
                    <a:pt x="1049" y="2159"/>
                  </a:cubicBezTo>
                  <a:cubicBezTo>
                    <a:pt x="1748" y="854"/>
                    <a:pt x="1748" y="854"/>
                    <a:pt x="1748" y="854"/>
                  </a:cubicBezTo>
                  <a:cubicBezTo>
                    <a:pt x="1235" y="971"/>
                    <a:pt x="1235" y="971"/>
                    <a:pt x="1235" y="971"/>
                  </a:cubicBezTo>
                  <a:cubicBezTo>
                    <a:pt x="1259" y="435"/>
                    <a:pt x="1259" y="435"/>
                    <a:pt x="1259" y="435"/>
                  </a:cubicBezTo>
                  <a:close/>
                  <a:moveTo>
                    <a:pt x="1259" y="435"/>
                  </a:moveTo>
                  <a:cubicBezTo>
                    <a:pt x="1259" y="435"/>
                    <a:pt x="1259" y="435"/>
                    <a:pt x="1259" y="43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dirty="0">
                <a:cs typeface="+mn-ea"/>
                <a:sym typeface="+mn-lt"/>
              </a:endParaRPr>
            </a:p>
          </p:txBody>
        </p:sp>
      </p:grpSp>
      <p:grpSp>
        <p:nvGrpSpPr>
          <p:cNvPr id="35" name="组合 34"/>
          <p:cNvGrpSpPr/>
          <p:nvPr/>
        </p:nvGrpSpPr>
        <p:grpSpPr bwMode="auto">
          <a:xfrm>
            <a:off x="1225552" y="3914964"/>
            <a:ext cx="1985433" cy="1119775"/>
            <a:chOff x="956715" y="2955509"/>
            <a:chExt cx="1489859" cy="841139"/>
          </a:xfrm>
        </p:grpSpPr>
        <p:grpSp>
          <p:nvGrpSpPr>
            <p:cNvPr id="36" name="组合 41"/>
            <p:cNvGrpSpPr/>
            <p:nvPr/>
          </p:nvGrpSpPr>
          <p:grpSpPr bwMode="auto">
            <a:xfrm>
              <a:off x="1224167" y="2955509"/>
              <a:ext cx="907215" cy="564736"/>
              <a:chOff x="1224167" y="3088859"/>
              <a:chExt cx="907215" cy="564736"/>
            </a:xfrm>
          </p:grpSpPr>
          <p:sp>
            <p:nvSpPr>
              <p:cNvPr id="38" name="文本框 39"/>
              <p:cNvSpPr txBox="1">
                <a:spLocks noChangeArrowheads="1"/>
              </p:cNvSpPr>
              <p:nvPr/>
            </p:nvSpPr>
            <p:spPr bwMode="auto">
              <a:xfrm>
                <a:off x="1460934" y="3088859"/>
                <a:ext cx="340658" cy="27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dirty="0">
                    <a:solidFill>
                      <a:schemeClr val="bg2"/>
                    </a:solidFill>
                    <a:latin typeface="+mn-lt"/>
                    <a:ea typeface="+mn-ea"/>
                    <a:cs typeface="+mn-ea"/>
                    <a:sym typeface="+mn-lt"/>
                  </a:rPr>
                  <a:t>01</a:t>
                </a:r>
              </a:p>
            </p:txBody>
          </p:sp>
          <p:sp>
            <p:nvSpPr>
              <p:cNvPr id="39" name="矩形 40"/>
              <p:cNvSpPr>
                <a:spLocks noChangeArrowheads="1"/>
              </p:cNvSpPr>
              <p:nvPr/>
            </p:nvSpPr>
            <p:spPr bwMode="auto">
              <a:xfrm>
                <a:off x="1224167" y="3461128"/>
                <a:ext cx="907215" cy="19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065" dirty="0">
                    <a:solidFill>
                      <a:schemeClr val="bg1"/>
                    </a:solidFill>
                    <a:latin typeface="+mn-lt"/>
                    <a:ea typeface="+mn-ea"/>
                    <a:cs typeface="+mn-ea"/>
                    <a:sym typeface="+mn-lt"/>
                  </a:rPr>
                  <a:t>Add Title In Here</a:t>
                </a:r>
              </a:p>
            </p:txBody>
          </p:sp>
        </p:grpSp>
        <p:sp>
          <p:nvSpPr>
            <p:cNvPr id="37" name="矩形 36"/>
            <p:cNvSpPr/>
            <p:nvPr/>
          </p:nvSpPr>
          <p:spPr>
            <a:xfrm>
              <a:off x="956715" y="3496098"/>
              <a:ext cx="1489859" cy="3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1200"/>
                </a:lnSpc>
              </a:pPr>
              <a:r>
                <a:rPr lang="en-US" altLang="zh-CN" sz="800" dirty="0">
                  <a:solidFill>
                    <a:schemeClr val="bg1"/>
                  </a:solidFill>
                  <a:cs typeface="+mn-ea"/>
                  <a:sym typeface="+mn-lt"/>
                </a:rPr>
                <a:t>this is a sample text. insert your desired text here</a:t>
              </a:r>
            </a:p>
          </p:txBody>
        </p:sp>
      </p:grpSp>
      <p:grpSp>
        <p:nvGrpSpPr>
          <p:cNvPr id="40" name="组合 39"/>
          <p:cNvGrpSpPr/>
          <p:nvPr/>
        </p:nvGrpSpPr>
        <p:grpSpPr bwMode="auto">
          <a:xfrm>
            <a:off x="3206752" y="3914965"/>
            <a:ext cx="1985433" cy="1107076"/>
            <a:chOff x="2442615" y="2955509"/>
            <a:chExt cx="1489859" cy="831599"/>
          </a:xfrm>
        </p:grpSpPr>
        <p:grpSp>
          <p:nvGrpSpPr>
            <p:cNvPr id="41" name="组合 42"/>
            <p:cNvGrpSpPr/>
            <p:nvPr/>
          </p:nvGrpSpPr>
          <p:grpSpPr bwMode="auto">
            <a:xfrm>
              <a:off x="2710067" y="2955509"/>
              <a:ext cx="907215" cy="555196"/>
              <a:chOff x="1224167" y="3088859"/>
              <a:chExt cx="907215" cy="555196"/>
            </a:xfrm>
          </p:grpSpPr>
          <p:sp>
            <p:nvSpPr>
              <p:cNvPr id="43" name="文本框 43"/>
              <p:cNvSpPr txBox="1">
                <a:spLocks noChangeArrowheads="1"/>
              </p:cNvSpPr>
              <p:nvPr/>
            </p:nvSpPr>
            <p:spPr bwMode="auto">
              <a:xfrm>
                <a:off x="1460934" y="3088859"/>
                <a:ext cx="340658" cy="27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dirty="0">
                    <a:solidFill>
                      <a:schemeClr val="accent1"/>
                    </a:solidFill>
                    <a:latin typeface="+mn-lt"/>
                    <a:ea typeface="+mn-ea"/>
                    <a:cs typeface="+mn-ea"/>
                    <a:sym typeface="+mn-lt"/>
                  </a:rPr>
                  <a:t>02</a:t>
                </a:r>
              </a:p>
            </p:txBody>
          </p:sp>
          <p:sp>
            <p:nvSpPr>
              <p:cNvPr id="44" name="矩形 44"/>
              <p:cNvSpPr>
                <a:spLocks noChangeArrowheads="1"/>
              </p:cNvSpPr>
              <p:nvPr/>
            </p:nvSpPr>
            <p:spPr bwMode="auto">
              <a:xfrm>
                <a:off x="1224167" y="3451588"/>
                <a:ext cx="907215" cy="19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065" dirty="0">
                    <a:solidFill>
                      <a:schemeClr val="bg1"/>
                    </a:solidFill>
                    <a:latin typeface="+mn-lt"/>
                    <a:ea typeface="+mn-ea"/>
                    <a:cs typeface="+mn-ea"/>
                    <a:sym typeface="+mn-lt"/>
                  </a:rPr>
                  <a:t>Add Title In Here</a:t>
                </a:r>
              </a:p>
            </p:txBody>
          </p:sp>
        </p:grpSp>
        <p:sp>
          <p:nvSpPr>
            <p:cNvPr id="42" name="矩形 41"/>
            <p:cNvSpPr/>
            <p:nvPr/>
          </p:nvSpPr>
          <p:spPr>
            <a:xfrm>
              <a:off x="2442615" y="3486559"/>
              <a:ext cx="1489859" cy="30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1200"/>
                </a:lnSpc>
              </a:pPr>
              <a:r>
                <a:rPr lang="en-US" altLang="zh-CN" sz="800" dirty="0">
                  <a:solidFill>
                    <a:schemeClr val="bg1"/>
                  </a:solidFill>
                  <a:cs typeface="+mn-ea"/>
                  <a:sym typeface="+mn-lt"/>
                </a:rPr>
                <a:t>this is a sample text. insert your desired text here</a:t>
              </a:r>
            </a:p>
          </p:txBody>
        </p:sp>
      </p:grpSp>
      <p:grpSp>
        <p:nvGrpSpPr>
          <p:cNvPr id="45" name="组合 44"/>
          <p:cNvGrpSpPr/>
          <p:nvPr/>
        </p:nvGrpSpPr>
        <p:grpSpPr bwMode="auto">
          <a:xfrm>
            <a:off x="5149852" y="3914963"/>
            <a:ext cx="1985433" cy="1119777"/>
            <a:chOff x="3899940" y="2955509"/>
            <a:chExt cx="1489859" cy="841140"/>
          </a:xfrm>
        </p:grpSpPr>
        <p:grpSp>
          <p:nvGrpSpPr>
            <p:cNvPr id="46" name="组合 45"/>
            <p:cNvGrpSpPr/>
            <p:nvPr/>
          </p:nvGrpSpPr>
          <p:grpSpPr bwMode="auto">
            <a:xfrm>
              <a:off x="4138817" y="2955509"/>
              <a:ext cx="907215" cy="564736"/>
              <a:chOff x="1224167" y="3088859"/>
              <a:chExt cx="907215" cy="564736"/>
            </a:xfrm>
          </p:grpSpPr>
          <p:sp>
            <p:nvSpPr>
              <p:cNvPr id="48" name="文本框 46"/>
              <p:cNvSpPr txBox="1">
                <a:spLocks noChangeArrowheads="1"/>
              </p:cNvSpPr>
              <p:nvPr/>
            </p:nvSpPr>
            <p:spPr bwMode="auto">
              <a:xfrm>
                <a:off x="1460934" y="3088859"/>
                <a:ext cx="340658" cy="27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dirty="0">
                    <a:solidFill>
                      <a:srgbClr val="91ECFB"/>
                    </a:solidFill>
                    <a:latin typeface="+mn-lt"/>
                    <a:ea typeface="+mn-ea"/>
                    <a:cs typeface="+mn-ea"/>
                    <a:sym typeface="+mn-lt"/>
                  </a:rPr>
                  <a:t>03</a:t>
                </a:r>
              </a:p>
            </p:txBody>
          </p:sp>
          <p:sp>
            <p:nvSpPr>
              <p:cNvPr id="49" name="矩形 47"/>
              <p:cNvSpPr>
                <a:spLocks noChangeArrowheads="1"/>
              </p:cNvSpPr>
              <p:nvPr/>
            </p:nvSpPr>
            <p:spPr bwMode="auto">
              <a:xfrm>
                <a:off x="1224167" y="3461128"/>
                <a:ext cx="907215" cy="19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065" dirty="0">
                    <a:solidFill>
                      <a:schemeClr val="bg1"/>
                    </a:solidFill>
                    <a:latin typeface="+mn-lt"/>
                    <a:ea typeface="+mn-ea"/>
                    <a:cs typeface="+mn-ea"/>
                    <a:sym typeface="+mn-lt"/>
                  </a:rPr>
                  <a:t>Add Title In Here</a:t>
                </a:r>
              </a:p>
            </p:txBody>
          </p:sp>
        </p:grpSp>
        <p:sp>
          <p:nvSpPr>
            <p:cNvPr id="47" name="矩形 46"/>
            <p:cNvSpPr/>
            <p:nvPr/>
          </p:nvSpPr>
          <p:spPr>
            <a:xfrm>
              <a:off x="3899940" y="3496099"/>
              <a:ext cx="1489859" cy="3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1200"/>
                </a:lnSpc>
              </a:pPr>
              <a:r>
                <a:rPr lang="en-US" altLang="zh-CN" sz="800" dirty="0">
                  <a:solidFill>
                    <a:schemeClr val="bg1"/>
                  </a:solidFill>
                  <a:cs typeface="+mn-ea"/>
                  <a:sym typeface="+mn-lt"/>
                </a:rPr>
                <a:t>this is a sample text. insert your desired text here</a:t>
              </a:r>
            </a:p>
          </p:txBody>
        </p:sp>
      </p:grpSp>
      <p:grpSp>
        <p:nvGrpSpPr>
          <p:cNvPr id="50" name="组合 49"/>
          <p:cNvGrpSpPr/>
          <p:nvPr/>
        </p:nvGrpSpPr>
        <p:grpSpPr bwMode="auto">
          <a:xfrm>
            <a:off x="7131052" y="3914963"/>
            <a:ext cx="1985433" cy="1119777"/>
            <a:chOff x="5385840" y="2955509"/>
            <a:chExt cx="1489859" cy="841140"/>
          </a:xfrm>
        </p:grpSpPr>
        <p:grpSp>
          <p:nvGrpSpPr>
            <p:cNvPr id="51" name="组合 48"/>
            <p:cNvGrpSpPr/>
            <p:nvPr/>
          </p:nvGrpSpPr>
          <p:grpSpPr bwMode="auto">
            <a:xfrm>
              <a:off x="5605667" y="2955509"/>
              <a:ext cx="907215" cy="564736"/>
              <a:chOff x="1224167" y="3088859"/>
              <a:chExt cx="907215" cy="564736"/>
            </a:xfrm>
          </p:grpSpPr>
          <p:sp>
            <p:nvSpPr>
              <p:cNvPr id="53" name="文本框 49"/>
              <p:cNvSpPr txBox="1">
                <a:spLocks noChangeArrowheads="1"/>
              </p:cNvSpPr>
              <p:nvPr/>
            </p:nvSpPr>
            <p:spPr bwMode="auto">
              <a:xfrm>
                <a:off x="1460934" y="3088859"/>
                <a:ext cx="340657" cy="27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dirty="0">
                    <a:solidFill>
                      <a:srgbClr val="02B4DA"/>
                    </a:solidFill>
                    <a:latin typeface="+mn-lt"/>
                    <a:ea typeface="+mn-ea"/>
                    <a:cs typeface="+mn-ea"/>
                    <a:sym typeface="+mn-lt"/>
                  </a:rPr>
                  <a:t>04</a:t>
                </a:r>
              </a:p>
            </p:txBody>
          </p:sp>
          <p:sp>
            <p:nvSpPr>
              <p:cNvPr id="54" name="矩形 50"/>
              <p:cNvSpPr>
                <a:spLocks noChangeArrowheads="1"/>
              </p:cNvSpPr>
              <p:nvPr/>
            </p:nvSpPr>
            <p:spPr bwMode="auto">
              <a:xfrm>
                <a:off x="1224167" y="3461128"/>
                <a:ext cx="907215" cy="19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065" dirty="0">
                    <a:solidFill>
                      <a:schemeClr val="bg1"/>
                    </a:solidFill>
                    <a:latin typeface="+mn-lt"/>
                    <a:ea typeface="+mn-ea"/>
                    <a:cs typeface="+mn-ea"/>
                    <a:sym typeface="+mn-lt"/>
                  </a:rPr>
                  <a:t>Add Title In Here</a:t>
                </a:r>
              </a:p>
            </p:txBody>
          </p:sp>
        </p:grpSp>
        <p:sp>
          <p:nvSpPr>
            <p:cNvPr id="52" name="矩形 51"/>
            <p:cNvSpPr/>
            <p:nvPr/>
          </p:nvSpPr>
          <p:spPr>
            <a:xfrm>
              <a:off x="5385840" y="3496099"/>
              <a:ext cx="1489859" cy="3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1200"/>
                </a:lnSpc>
              </a:pPr>
              <a:r>
                <a:rPr lang="en-US" altLang="zh-CN" sz="800" dirty="0">
                  <a:solidFill>
                    <a:schemeClr val="bg1"/>
                  </a:solidFill>
                  <a:cs typeface="+mn-ea"/>
                  <a:sym typeface="+mn-lt"/>
                </a:rPr>
                <a:t>this is a sample text. insert your desired text here</a:t>
              </a:r>
            </a:p>
          </p:txBody>
        </p:sp>
      </p:grpSp>
      <p:grpSp>
        <p:nvGrpSpPr>
          <p:cNvPr id="55" name="组合 54"/>
          <p:cNvGrpSpPr/>
          <p:nvPr/>
        </p:nvGrpSpPr>
        <p:grpSpPr bwMode="auto">
          <a:xfrm>
            <a:off x="9048752" y="3914965"/>
            <a:ext cx="1985433" cy="1107076"/>
            <a:chOff x="6824115" y="2955509"/>
            <a:chExt cx="1489859" cy="831599"/>
          </a:xfrm>
        </p:grpSpPr>
        <p:grpSp>
          <p:nvGrpSpPr>
            <p:cNvPr id="56" name="组合 51"/>
            <p:cNvGrpSpPr/>
            <p:nvPr/>
          </p:nvGrpSpPr>
          <p:grpSpPr bwMode="auto">
            <a:xfrm>
              <a:off x="7043942" y="2955509"/>
              <a:ext cx="907215" cy="555196"/>
              <a:chOff x="1224167" y="3088859"/>
              <a:chExt cx="907215" cy="555196"/>
            </a:xfrm>
          </p:grpSpPr>
          <p:sp>
            <p:nvSpPr>
              <p:cNvPr id="58" name="文本框 52"/>
              <p:cNvSpPr txBox="1">
                <a:spLocks noChangeArrowheads="1"/>
              </p:cNvSpPr>
              <p:nvPr/>
            </p:nvSpPr>
            <p:spPr bwMode="auto">
              <a:xfrm>
                <a:off x="1460934" y="3088859"/>
                <a:ext cx="340657" cy="27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dirty="0">
                    <a:solidFill>
                      <a:srgbClr val="02B4DA"/>
                    </a:solidFill>
                    <a:latin typeface="+mn-lt"/>
                    <a:ea typeface="+mn-ea"/>
                    <a:cs typeface="+mn-ea"/>
                    <a:sym typeface="+mn-lt"/>
                  </a:rPr>
                  <a:t>05</a:t>
                </a:r>
              </a:p>
            </p:txBody>
          </p:sp>
          <p:sp>
            <p:nvSpPr>
              <p:cNvPr id="59" name="矩形 53"/>
              <p:cNvSpPr>
                <a:spLocks noChangeArrowheads="1"/>
              </p:cNvSpPr>
              <p:nvPr/>
            </p:nvSpPr>
            <p:spPr bwMode="auto">
              <a:xfrm>
                <a:off x="1224167" y="3451588"/>
                <a:ext cx="907215" cy="19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065" dirty="0">
                    <a:solidFill>
                      <a:schemeClr val="bg1"/>
                    </a:solidFill>
                    <a:latin typeface="+mn-lt"/>
                    <a:ea typeface="+mn-ea"/>
                    <a:cs typeface="+mn-ea"/>
                    <a:sym typeface="+mn-lt"/>
                  </a:rPr>
                  <a:t>Add Title In Here</a:t>
                </a:r>
              </a:p>
            </p:txBody>
          </p:sp>
        </p:grpSp>
        <p:sp>
          <p:nvSpPr>
            <p:cNvPr id="57" name="矩形 56"/>
            <p:cNvSpPr/>
            <p:nvPr/>
          </p:nvSpPr>
          <p:spPr>
            <a:xfrm>
              <a:off x="6824115" y="3486559"/>
              <a:ext cx="1489859" cy="30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1200"/>
                </a:lnSpc>
              </a:pPr>
              <a:r>
                <a:rPr lang="en-US" altLang="zh-CN" sz="800" dirty="0">
                  <a:solidFill>
                    <a:schemeClr val="bg1"/>
                  </a:solidFill>
                  <a:cs typeface="+mn-ea"/>
                  <a:sym typeface="+mn-lt"/>
                </a:rPr>
                <a:t>this is a sample text. insert your desired text here</a:t>
              </a:r>
            </a:p>
          </p:txBody>
        </p:sp>
      </p:grpSp>
      <p:grpSp>
        <p:nvGrpSpPr>
          <p:cNvPr id="62" name="组合 28"/>
          <p:cNvGrpSpPr/>
          <p:nvPr/>
        </p:nvGrpSpPr>
        <p:grpSpPr bwMode="auto">
          <a:xfrm>
            <a:off x="2946400" y="5327794"/>
            <a:ext cx="5956300" cy="669853"/>
            <a:chOff x="2209800" y="4389857"/>
            <a:chExt cx="4467225" cy="502388"/>
          </a:xfrm>
        </p:grpSpPr>
        <p:sp>
          <p:nvSpPr>
            <p:cNvPr id="63" name="文本框 66"/>
            <p:cNvSpPr txBox="1">
              <a:spLocks noChangeArrowheads="1"/>
            </p:cNvSpPr>
            <p:nvPr/>
          </p:nvSpPr>
          <p:spPr bwMode="auto">
            <a:xfrm>
              <a:off x="2209800" y="4649872"/>
              <a:ext cx="4467225" cy="24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altLang="zh-CN" sz="800" dirty="0">
                  <a:latin typeface="+mn-lt"/>
                  <a:ea typeface="+mn-ea"/>
                  <a:cs typeface="+mn-ea"/>
                  <a:sym typeface="+mn-lt"/>
                </a:rPr>
                <a:t>this is a sample text. insert your desired text here. Again. this is a dummy text. enter your own text here. this is a sample text. insert your desired text here. Again. this is a dummy text. enter your own text here</a:t>
              </a:r>
            </a:p>
          </p:txBody>
        </p:sp>
        <p:sp>
          <p:nvSpPr>
            <p:cNvPr id="64" name="文本框 27"/>
            <p:cNvSpPr txBox="1">
              <a:spLocks noChangeArrowheads="1"/>
            </p:cNvSpPr>
            <p:nvPr/>
          </p:nvSpPr>
          <p:spPr bwMode="auto">
            <a:xfrm>
              <a:off x="3689033" y="4389857"/>
              <a:ext cx="1508760" cy="27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dirty="0">
                  <a:solidFill>
                    <a:srgbClr val="FFFFFF"/>
                  </a:solidFill>
                  <a:latin typeface="+mn-lt"/>
                  <a:ea typeface="+mn-ea"/>
                  <a:cs typeface="+mn-ea"/>
                  <a:sym typeface="+mn-lt"/>
                </a:rPr>
                <a:t>单击此处添加名称</a:t>
              </a:r>
            </a:p>
          </p:txBody>
        </p:sp>
      </p:gr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par>
                                <p:cTn id="11" presetID="2" presetClass="entr" presetSubtype="8" fill="hold" nodeType="withEffect">
                                  <p:stCondLst>
                                    <p:cond delay="100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1000" fill="hold"/>
                                        <p:tgtEl>
                                          <p:spTgt spid="23"/>
                                        </p:tgtEl>
                                        <p:attrNameLst>
                                          <p:attrName>ppt_x</p:attrName>
                                        </p:attrNameLst>
                                      </p:cBhvr>
                                      <p:tavLst>
                                        <p:tav tm="0">
                                          <p:val>
                                            <p:strVal val="0-#ppt_w/2"/>
                                          </p:val>
                                        </p:tav>
                                        <p:tav tm="100000">
                                          <p:val>
                                            <p:strVal val="#ppt_x"/>
                                          </p:val>
                                        </p:tav>
                                      </p:tavLst>
                                    </p:anim>
                                    <p:anim calcmode="lin" valueType="num">
                                      <p:cBhvr additive="base">
                                        <p:cTn id="14" dur="1000" fill="hold"/>
                                        <p:tgtEl>
                                          <p:spTgt spid="23"/>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90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1000" fill="hold"/>
                                        <p:tgtEl>
                                          <p:spTgt spid="32"/>
                                        </p:tgtEl>
                                        <p:attrNameLst>
                                          <p:attrName>ppt_x</p:attrName>
                                        </p:attrNameLst>
                                      </p:cBhvr>
                                      <p:tavLst>
                                        <p:tav tm="0">
                                          <p:val>
                                            <p:strVal val="0-#ppt_w/2"/>
                                          </p:val>
                                        </p:tav>
                                        <p:tav tm="100000">
                                          <p:val>
                                            <p:strVal val="#ppt_x"/>
                                          </p:val>
                                        </p:tav>
                                      </p:tavLst>
                                    </p:anim>
                                    <p:anim calcmode="lin" valueType="num">
                                      <p:cBhvr additive="base">
                                        <p:cTn id="18" dur="1000" fill="hold"/>
                                        <p:tgtEl>
                                          <p:spTgt spid="32"/>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80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1000" fill="hold"/>
                                        <p:tgtEl>
                                          <p:spTgt spid="20"/>
                                        </p:tgtEl>
                                        <p:attrNameLst>
                                          <p:attrName>ppt_x</p:attrName>
                                        </p:attrNameLst>
                                      </p:cBhvr>
                                      <p:tavLst>
                                        <p:tav tm="0">
                                          <p:val>
                                            <p:strVal val="0-#ppt_w/2"/>
                                          </p:val>
                                        </p:tav>
                                        <p:tav tm="100000">
                                          <p:val>
                                            <p:strVal val="#ppt_x"/>
                                          </p:val>
                                        </p:tav>
                                      </p:tavLst>
                                    </p:anim>
                                    <p:anim calcmode="lin" valueType="num">
                                      <p:cBhvr additive="base">
                                        <p:cTn id="22" dur="1000" fill="hold"/>
                                        <p:tgtEl>
                                          <p:spTgt spid="20"/>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70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1000" fill="hold"/>
                                        <p:tgtEl>
                                          <p:spTgt spid="26"/>
                                        </p:tgtEl>
                                        <p:attrNameLst>
                                          <p:attrName>ppt_x</p:attrName>
                                        </p:attrNameLst>
                                      </p:cBhvr>
                                      <p:tavLst>
                                        <p:tav tm="0">
                                          <p:val>
                                            <p:strVal val="0-#ppt_w/2"/>
                                          </p:val>
                                        </p:tav>
                                        <p:tav tm="100000">
                                          <p:val>
                                            <p:strVal val="#ppt_x"/>
                                          </p:val>
                                        </p:tav>
                                      </p:tavLst>
                                    </p:anim>
                                    <p:anim calcmode="lin" valueType="num">
                                      <p:cBhvr additive="base">
                                        <p:cTn id="26" dur="1000" fill="hold"/>
                                        <p:tgtEl>
                                          <p:spTgt spid="26"/>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50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1000" fill="hold"/>
                                        <p:tgtEl>
                                          <p:spTgt spid="29"/>
                                        </p:tgtEl>
                                        <p:attrNameLst>
                                          <p:attrName>ppt_x</p:attrName>
                                        </p:attrNameLst>
                                      </p:cBhvr>
                                      <p:tavLst>
                                        <p:tav tm="0">
                                          <p:val>
                                            <p:strVal val="0-#ppt_w/2"/>
                                          </p:val>
                                        </p:tav>
                                        <p:tav tm="100000">
                                          <p:val>
                                            <p:strVal val="#ppt_x"/>
                                          </p:val>
                                        </p:tav>
                                      </p:tavLst>
                                    </p:anim>
                                    <p:anim calcmode="lin" valueType="num">
                                      <p:cBhvr additive="base">
                                        <p:cTn id="30" dur="1000" fill="hold"/>
                                        <p:tgtEl>
                                          <p:spTgt spid="29"/>
                                        </p:tgtEl>
                                        <p:attrNameLst>
                                          <p:attrName>ppt_y</p:attrName>
                                        </p:attrNameLst>
                                      </p:cBhvr>
                                      <p:tavLst>
                                        <p:tav tm="0">
                                          <p:val>
                                            <p:strVal val="#ppt_y"/>
                                          </p:val>
                                        </p:tav>
                                        <p:tav tm="100000">
                                          <p:val>
                                            <p:strVal val="#ppt_y"/>
                                          </p:val>
                                        </p:tav>
                                      </p:tavLst>
                                    </p:anim>
                                  </p:childTnLst>
                                </p:cTn>
                              </p:par>
                              <p:par>
                                <p:cTn id="31" presetID="42" presetClass="entr" presetSubtype="0" fill="hold" nodeType="withEffect">
                                  <p:stCondLst>
                                    <p:cond delay="130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1000"/>
                                        <p:tgtEl>
                                          <p:spTgt spid="55"/>
                                        </p:tgtEl>
                                      </p:cBhvr>
                                    </p:animEffect>
                                    <p:anim calcmode="lin" valueType="num">
                                      <p:cBhvr>
                                        <p:cTn id="34" dur="1000" fill="hold"/>
                                        <p:tgtEl>
                                          <p:spTgt spid="55"/>
                                        </p:tgtEl>
                                        <p:attrNameLst>
                                          <p:attrName>ppt_x</p:attrName>
                                        </p:attrNameLst>
                                      </p:cBhvr>
                                      <p:tavLst>
                                        <p:tav tm="0">
                                          <p:val>
                                            <p:strVal val="#ppt_x"/>
                                          </p:val>
                                        </p:tav>
                                        <p:tav tm="100000">
                                          <p:val>
                                            <p:strVal val="#ppt_x"/>
                                          </p:val>
                                        </p:tav>
                                      </p:tavLst>
                                    </p:anim>
                                    <p:anim calcmode="lin" valueType="num">
                                      <p:cBhvr>
                                        <p:cTn id="35" dur="1000" fill="hold"/>
                                        <p:tgtEl>
                                          <p:spTgt spid="55"/>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150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1000"/>
                                        <p:tgtEl>
                                          <p:spTgt spid="50"/>
                                        </p:tgtEl>
                                      </p:cBhvr>
                                    </p:animEffect>
                                    <p:anim calcmode="lin" valueType="num">
                                      <p:cBhvr>
                                        <p:cTn id="39" dur="1000" fill="hold"/>
                                        <p:tgtEl>
                                          <p:spTgt spid="50"/>
                                        </p:tgtEl>
                                        <p:attrNameLst>
                                          <p:attrName>ppt_x</p:attrName>
                                        </p:attrNameLst>
                                      </p:cBhvr>
                                      <p:tavLst>
                                        <p:tav tm="0">
                                          <p:val>
                                            <p:strVal val="#ppt_x"/>
                                          </p:val>
                                        </p:tav>
                                        <p:tav tm="100000">
                                          <p:val>
                                            <p:strVal val="#ppt_x"/>
                                          </p:val>
                                        </p:tav>
                                      </p:tavLst>
                                    </p:anim>
                                    <p:anim calcmode="lin" valueType="num">
                                      <p:cBhvr>
                                        <p:cTn id="40" dur="1000" fill="hold"/>
                                        <p:tgtEl>
                                          <p:spTgt spid="50"/>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200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1000"/>
                                        <p:tgtEl>
                                          <p:spTgt spid="45"/>
                                        </p:tgtEl>
                                      </p:cBhvr>
                                    </p:animEffect>
                                    <p:anim calcmode="lin" valueType="num">
                                      <p:cBhvr>
                                        <p:cTn id="44" dur="1000" fill="hold"/>
                                        <p:tgtEl>
                                          <p:spTgt spid="45"/>
                                        </p:tgtEl>
                                        <p:attrNameLst>
                                          <p:attrName>ppt_x</p:attrName>
                                        </p:attrNameLst>
                                      </p:cBhvr>
                                      <p:tavLst>
                                        <p:tav tm="0">
                                          <p:val>
                                            <p:strVal val="#ppt_x"/>
                                          </p:val>
                                        </p:tav>
                                        <p:tav tm="100000">
                                          <p:val>
                                            <p:strVal val="#ppt_x"/>
                                          </p:val>
                                        </p:tav>
                                      </p:tavLst>
                                    </p:anim>
                                    <p:anim calcmode="lin" valueType="num">
                                      <p:cBhvr>
                                        <p:cTn id="45" dur="1000" fill="hold"/>
                                        <p:tgtEl>
                                          <p:spTgt spid="45"/>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240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1000"/>
                                        <p:tgtEl>
                                          <p:spTgt spid="40"/>
                                        </p:tgtEl>
                                      </p:cBhvr>
                                    </p:animEffect>
                                    <p:anim calcmode="lin" valueType="num">
                                      <p:cBhvr>
                                        <p:cTn id="49" dur="1000" fill="hold"/>
                                        <p:tgtEl>
                                          <p:spTgt spid="40"/>
                                        </p:tgtEl>
                                        <p:attrNameLst>
                                          <p:attrName>ppt_x</p:attrName>
                                        </p:attrNameLst>
                                      </p:cBhvr>
                                      <p:tavLst>
                                        <p:tav tm="0">
                                          <p:val>
                                            <p:strVal val="#ppt_x"/>
                                          </p:val>
                                        </p:tav>
                                        <p:tav tm="100000">
                                          <p:val>
                                            <p:strVal val="#ppt_x"/>
                                          </p:val>
                                        </p:tav>
                                      </p:tavLst>
                                    </p:anim>
                                    <p:anim calcmode="lin" valueType="num">
                                      <p:cBhvr>
                                        <p:cTn id="50" dur="1000" fill="hold"/>
                                        <p:tgtEl>
                                          <p:spTgt spid="40"/>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270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1000"/>
                                        <p:tgtEl>
                                          <p:spTgt spid="35"/>
                                        </p:tgtEl>
                                      </p:cBhvr>
                                    </p:animEffect>
                                    <p:anim calcmode="lin" valueType="num">
                                      <p:cBhvr>
                                        <p:cTn id="54" dur="1000" fill="hold"/>
                                        <p:tgtEl>
                                          <p:spTgt spid="35"/>
                                        </p:tgtEl>
                                        <p:attrNameLst>
                                          <p:attrName>ppt_x</p:attrName>
                                        </p:attrNameLst>
                                      </p:cBhvr>
                                      <p:tavLst>
                                        <p:tav tm="0">
                                          <p:val>
                                            <p:strVal val="#ppt_x"/>
                                          </p:val>
                                        </p:tav>
                                        <p:tav tm="100000">
                                          <p:val>
                                            <p:strVal val="#ppt_x"/>
                                          </p:val>
                                        </p:tav>
                                      </p:tavLst>
                                    </p:anim>
                                    <p:anim calcmode="lin" valueType="num">
                                      <p:cBhvr>
                                        <p:cTn id="55" dur="1000" fill="hold"/>
                                        <p:tgtEl>
                                          <p:spTgt spid="35"/>
                                        </p:tgtEl>
                                        <p:attrNameLst>
                                          <p:attrName>ppt_y</p:attrName>
                                        </p:attrNameLst>
                                      </p:cBhvr>
                                      <p:tavLst>
                                        <p:tav tm="0">
                                          <p:val>
                                            <p:strVal val="#ppt_y+.1"/>
                                          </p:val>
                                        </p:tav>
                                        <p:tav tm="100000">
                                          <p:val>
                                            <p:strVal val="#ppt_y"/>
                                          </p:val>
                                        </p:tav>
                                      </p:tavLst>
                                    </p:anim>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wipe(up)">
                                      <p:cBhvr>
                                        <p:cTn id="5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grpSp>
        <p:nvGrpSpPr>
          <p:cNvPr id="99" name="组合 98"/>
          <p:cNvGrpSpPr/>
          <p:nvPr/>
        </p:nvGrpSpPr>
        <p:grpSpPr bwMode="auto">
          <a:xfrm>
            <a:off x="1183006" y="2307167"/>
            <a:ext cx="1739900" cy="2675467"/>
            <a:chOff x="877074" y="1530569"/>
            <a:chExt cx="1303879" cy="2006430"/>
          </a:xfrm>
        </p:grpSpPr>
        <p:sp>
          <p:nvSpPr>
            <p:cNvPr id="100" name="等腰三角形 99"/>
            <p:cNvSpPr/>
            <p:nvPr/>
          </p:nvSpPr>
          <p:spPr>
            <a:xfrm>
              <a:off x="877074" y="1760737"/>
              <a:ext cx="1303879" cy="1776262"/>
            </a:xfrm>
            <a:prstGeom prst="triangle">
              <a:avLst/>
            </a:prstGeom>
            <a:noFill/>
            <a:ln w="3175" cap="flat" cmpd="sng" algn="ctr">
              <a:solidFill>
                <a:schemeClr val="bg1">
                  <a:alpha val="40000"/>
                </a:schemeClr>
              </a:solidFill>
              <a:prstDash val="solid"/>
            </a:ln>
            <a:effectLst/>
          </p:spPr>
          <p:txBody>
            <a:bodyPr anchor="ctr"/>
            <a:lstStyle/>
            <a:p>
              <a:pPr algn="ctr" eaLnBrk="0" fontAlgn="base" hangingPunct="0">
                <a:spcBef>
                  <a:spcPct val="0"/>
                </a:spcBef>
                <a:spcAft>
                  <a:spcPct val="0"/>
                </a:spcAft>
              </a:pPr>
              <a:endParaRPr lang="zh-CN" altLang="en-US" kern="0" dirty="0">
                <a:solidFill>
                  <a:prstClr val="white"/>
                </a:solidFill>
                <a:cs typeface="+mn-ea"/>
                <a:sym typeface="+mn-lt"/>
              </a:endParaRPr>
            </a:p>
          </p:txBody>
        </p:sp>
        <p:sp>
          <p:nvSpPr>
            <p:cNvPr id="101" name="文本框 100"/>
            <p:cNvSpPr txBox="1"/>
            <p:nvPr/>
          </p:nvSpPr>
          <p:spPr>
            <a:xfrm>
              <a:off x="1316460" y="1530569"/>
              <a:ext cx="403874" cy="223312"/>
            </a:xfrm>
            <a:prstGeom prst="rect">
              <a:avLst/>
            </a:prstGeom>
            <a:noFill/>
          </p:spPr>
          <p:txBody>
            <a:bodyPr wrap="none">
              <a:spAutoFit/>
            </a:bodyPr>
            <a:lstStyle/>
            <a:p>
              <a:pPr eaLnBrk="0" fontAlgn="base" hangingPunct="0">
                <a:spcBef>
                  <a:spcPct val="0"/>
                </a:spcBef>
                <a:spcAft>
                  <a:spcPct val="0"/>
                </a:spcAft>
                <a:defRPr/>
              </a:pPr>
              <a:r>
                <a:rPr lang="en-US" altLang="zh-CN" sz="1335" kern="0" dirty="0">
                  <a:ln w="38100">
                    <a:noFill/>
                  </a:ln>
                  <a:solidFill>
                    <a:prstClr val="white"/>
                  </a:solidFill>
                  <a:cs typeface="+mn-ea"/>
                  <a:sym typeface="+mn-lt"/>
                </a:rPr>
                <a:t>25%</a:t>
              </a:r>
            </a:p>
          </p:txBody>
        </p:sp>
      </p:grpSp>
      <p:grpSp>
        <p:nvGrpSpPr>
          <p:cNvPr id="102" name="组合 101"/>
          <p:cNvGrpSpPr/>
          <p:nvPr/>
        </p:nvGrpSpPr>
        <p:grpSpPr bwMode="auto">
          <a:xfrm>
            <a:off x="1898438" y="1617134"/>
            <a:ext cx="1837267" cy="3365500"/>
            <a:chOff x="1412905" y="1012409"/>
            <a:chExt cx="1378510" cy="2524590"/>
          </a:xfrm>
        </p:grpSpPr>
        <p:sp>
          <p:nvSpPr>
            <p:cNvPr id="103" name="等腰三角形 102"/>
            <p:cNvSpPr/>
            <p:nvPr/>
          </p:nvSpPr>
          <p:spPr>
            <a:xfrm>
              <a:off x="1412905" y="1215646"/>
              <a:ext cx="1378510" cy="2321353"/>
            </a:xfrm>
            <a:prstGeom prst="triangle">
              <a:avLst/>
            </a:prstGeom>
            <a:noFill/>
            <a:ln w="3175" cap="flat" cmpd="sng" algn="ctr">
              <a:solidFill>
                <a:schemeClr val="bg1"/>
              </a:solidFill>
              <a:prstDash val="solid"/>
            </a:ln>
            <a:effectLst/>
          </p:spPr>
          <p:txBody>
            <a:bodyPr anchor="ctr"/>
            <a:lstStyle/>
            <a:p>
              <a:pPr algn="ctr" eaLnBrk="0" fontAlgn="base" hangingPunct="0">
                <a:spcBef>
                  <a:spcPct val="0"/>
                </a:spcBef>
                <a:spcAft>
                  <a:spcPct val="0"/>
                </a:spcAft>
              </a:pPr>
              <a:endParaRPr lang="zh-CN" altLang="en-US" kern="0" dirty="0">
                <a:solidFill>
                  <a:prstClr val="white"/>
                </a:solidFill>
                <a:cs typeface="+mn-ea"/>
                <a:sym typeface="+mn-lt"/>
              </a:endParaRPr>
            </a:p>
          </p:txBody>
        </p:sp>
        <p:sp>
          <p:nvSpPr>
            <p:cNvPr id="104" name="文本框 103"/>
            <p:cNvSpPr txBox="1"/>
            <p:nvPr/>
          </p:nvSpPr>
          <p:spPr>
            <a:xfrm>
              <a:off x="1894113" y="1012409"/>
              <a:ext cx="404362" cy="223372"/>
            </a:xfrm>
            <a:prstGeom prst="rect">
              <a:avLst/>
            </a:prstGeom>
            <a:noFill/>
          </p:spPr>
          <p:txBody>
            <a:bodyPr wrap="none">
              <a:spAutoFit/>
            </a:bodyPr>
            <a:lstStyle/>
            <a:p>
              <a:pPr eaLnBrk="0" fontAlgn="base" hangingPunct="0">
                <a:spcBef>
                  <a:spcPct val="0"/>
                </a:spcBef>
                <a:spcAft>
                  <a:spcPct val="0"/>
                </a:spcAft>
                <a:defRPr/>
              </a:pPr>
              <a:r>
                <a:rPr lang="en-US" altLang="zh-CN" sz="1335" kern="0" dirty="0">
                  <a:ln w="38100">
                    <a:noFill/>
                  </a:ln>
                  <a:solidFill>
                    <a:prstClr val="white"/>
                  </a:solidFill>
                  <a:cs typeface="+mn-ea"/>
                  <a:sym typeface="+mn-lt"/>
                </a:rPr>
                <a:t>39%</a:t>
              </a:r>
            </a:p>
          </p:txBody>
        </p:sp>
      </p:grpSp>
      <p:grpSp>
        <p:nvGrpSpPr>
          <p:cNvPr id="105" name="组合 104"/>
          <p:cNvGrpSpPr/>
          <p:nvPr/>
        </p:nvGrpSpPr>
        <p:grpSpPr bwMode="auto">
          <a:xfrm>
            <a:off x="2800138" y="2548467"/>
            <a:ext cx="1507067" cy="2434167"/>
            <a:chOff x="2089828" y="1711544"/>
            <a:chExt cx="1129622" cy="1825454"/>
          </a:xfrm>
        </p:grpSpPr>
        <p:sp>
          <p:nvSpPr>
            <p:cNvPr id="106" name="等腰三角形 105"/>
            <p:cNvSpPr/>
            <p:nvPr/>
          </p:nvSpPr>
          <p:spPr>
            <a:xfrm>
              <a:off x="2089828" y="1998855"/>
              <a:ext cx="1129622" cy="1538143"/>
            </a:xfrm>
            <a:prstGeom prst="triangle">
              <a:avLst/>
            </a:prstGeom>
            <a:noFill/>
            <a:ln w="3175" cap="flat" cmpd="sng" algn="ctr">
              <a:solidFill>
                <a:schemeClr val="bg1">
                  <a:alpha val="40000"/>
                </a:schemeClr>
              </a:solidFill>
              <a:prstDash val="solid"/>
            </a:ln>
            <a:effectLst/>
          </p:spPr>
          <p:txBody>
            <a:bodyPr anchor="ctr"/>
            <a:lstStyle/>
            <a:p>
              <a:pPr algn="ctr" eaLnBrk="0" fontAlgn="base" hangingPunct="0">
                <a:spcBef>
                  <a:spcPct val="0"/>
                </a:spcBef>
                <a:spcAft>
                  <a:spcPct val="0"/>
                </a:spcAft>
              </a:pPr>
              <a:endParaRPr lang="zh-CN" altLang="en-US" kern="0" dirty="0">
                <a:solidFill>
                  <a:prstClr val="white"/>
                </a:solidFill>
                <a:cs typeface="+mn-ea"/>
                <a:sym typeface="+mn-lt"/>
              </a:endParaRPr>
            </a:p>
          </p:txBody>
        </p:sp>
        <p:sp>
          <p:nvSpPr>
            <p:cNvPr id="107" name="文本框 106"/>
            <p:cNvSpPr txBox="1"/>
            <p:nvPr/>
          </p:nvSpPr>
          <p:spPr>
            <a:xfrm>
              <a:off x="2407138" y="1711544"/>
              <a:ext cx="403955" cy="223310"/>
            </a:xfrm>
            <a:prstGeom prst="rect">
              <a:avLst/>
            </a:prstGeom>
            <a:noFill/>
          </p:spPr>
          <p:txBody>
            <a:bodyPr wrap="none">
              <a:spAutoFit/>
            </a:bodyPr>
            <a:lstStyle/>
            <a:p>
              <a:pPr eaLnBrk="0" fontAlgn="base" hangingPunct="0">
                <a:spcBef>
                  <a:spcPct val="0"/>
                </a:spcBef>
                <a:spcAft>
                  <a:spcPct val="0"/>
                </a:spcAft>
                <a:defRPr/>
              </a:pPr>
              <a:r>
                <a:rPr lang="en-US" altLang="zh-CN" sz="1335" kern="0" dirty="0">
                  <a:ln w="38100">
                    <a:noFill/>
                  </a:ln>
                  <a:solidFill>
                    <a:prstClr val="white"/>
                  </a:solidFill>
                  <a:cs typeface="+mn-ea"/>
                  <a:sym typeface="+mn-lt"/>
                </a:rPr>
                <a:t>18%</a:t>
              </a:r>
            </a:p>
          </p:txBody>
        </p:sp>
      </p:grpSp>
      <p:grpSp>
        <p:nvGrpSpPr>
          <p:cNvPr id="108" name="组合 107"/>
          <p:cNvGrpSpPr/>
          <p:nvPr/>
        </p:nvGrpSpPr>
        <p:grpSpPr bwMode="auto">
          <a:xfrm>
            <a:off x="5617429" y="1943101"/>
            <a:ext cx="1054101" cy="1054100"/>
            <a:chOff x="4469008" y="1257757"/>
            <a:chExt cx="790629" cy="790118"/>
          </a:xfrm>
        </p:grpSpPr>
        <p:sp>
          <p:nvSpPr>
            <p:cNvPr id="109" name="椭圆 108"/>
            <p:cNvSpPr/>
            <p:nvPr/>
          </p:nvSpPr>
          <p:spPr>
            <a:xfrm>
              <a:off x="4469008" y="1257757"/>
              <a:ext cx="790629" cy="790118"/>
            </a:xfrm>
            <a:prstGeom prst="ellipse">
              <a:avLst/>
            </a:prstGeom>
            <a:noFill/>
            <a:ln w="3175" cap="flat" cmpd="sng" algn="ctr">
              <a:solidFill>
                <a:schemeClr val="bg1">
                  <a:alpha val="30000"/>
                </a:schemeClr>
              </a:solidFill>
              <a:prstDash val="solid"/>
            </a:ln>
            <a:effectLst/>
          </p:spPr>
          <p:txBody>
            <a:bodyPr anchor="ctr"/>
            <a:lstStyle/>
            <a:p>
              <a:pPr algn="ctr" eaLnBrk="0" fontAlgn="base" hangingPunct="0">
                <a:spcBef>
                  <a:spcPct val="0"/>
                </a:spcBef>
                <a:spcAft>
                  <a:spcPct val="0"/>
                </a:spcAft>
              </a:pPr>
              <a:endParaRPr lang="zh-CN" altLang="en-US" kern="0" dirty="0">
                <a:solidFill>
                  <a:prstClr val="white"/>
                </a:solidFill>
                <a:cs typeface="+mn-ea"/>
                <a:sym typeface="+mn-lt"/>
              </a:endParaRPr>
            </a:p>
          </p:txBody>
        </p:sp>
        <p:sp>
          <p:nvSpPr>
            <p:cNvPr id="110" name="文本框 16"/>
            <p:cNvSpPr txBox="1">
              <a:spLocks noChangeArrowheads="1"/>
            </p:cNvSpPr>
            <p:nvPr/>
          </p:nvSpPr>
          <p:spPr bwMode="auto">
            <a:xfrm>
              <a:off x="4494499" y="1460084"/>
              <a:ext cx="669940" cy="37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fontAlgn="base" hangingPunct="0">
                <a:spcBef>
                  <a:spcPct val="0"/>
                </a:spcBef>
                <a:spcAft>
                  <a:spcPct val="0"/>
                </a:spcAft>
              </a:pPr>
              <a:r>
                <a:rPr lang="en-US" altLang="zh-CN" sz="2665" kern="0" dirty="0">
                  <a:solidFill>
                    <a:prstClr val="white"/>
                  </a:solidFill>
                  <a:latin typeface="+mn-lt"/>
                  <a:ea typeface="+mn-ea"/>
                  <a:cs typeface="+mn-ea"/>
                  <a:sym typeface="+mn-lt"/>
                </a:rPr>
                <a:t>39%</a:t>
              </a:r>
            </a:p>
          </p:txBody>
        </p:sp>
      </p:grpSp>
      <p:grpSp>
        <p:nvGrpSpPr>
          <p:cNvPr id="111" name="组合 110"/>
          <p:cNvGrpSpPr/>
          <p:nvPr/>
        </p:nvGrpSpPr>
        <p:grpSpPr bwMode="auto">
          <a:xfrm>
            <a:off x="5617429" y="3524251"/>
            <a:ext cx="1054101" cy="1054100"/>
            <a:chOff x="4469008" y="1257757"/>
            <a:chExt cx="790629" cy="790118"/>
          </a:xfrm>
        </p:grpSpPr>
        <p:sp>
          <p:nvSpPr>
            <p:cNvPr id="112" name="椭圆 111"/>
            <p:cNvSpPr/>
            <p:nvPr/>
          </p:nvSpPr>
          <p:spPr>
            <a:xfrm>
              <a:off x="4469008" y="1257757"/>
              <a:ext cx="790629" cy="790118"/>
            </a:xfrm>
            <a:prstGeom prst="ellipse">
              <a:avLst/>
            </a:prstGeom>
            <a:noFill/>
            <a:ln w="3175" cap="flat" cmpd="sng" algn="ctr">
              <a:solidFill>
                <a:schemeClr val="bg1">
                  <a:alpha val="30000"/>
                </a:schemeClr>
              </a:solidFill>
              <a:prstDash val="solid"/>
            </a:ln>
            <a:effectLst/>
          </p:spPr>
          <p:txBody>
            <a:bodyPr anchor="ctr"/>
            <a:lstStyle/>
            <a:p>
              <a:pPr algn="ctr" eaLnBrk="0" fontAlgn="base" hangingPunct="0">
                <a:spcBef>
                  <a:spcPct val="0"/>
                </a:spcBef>
                <a:spcAft>
                  <a:spcPct val="0"/>
                </a:spcAft>
              </a:pPr>
              <a:endParaRPr lang="zh-CN" altLang="en-US" kern="0" dirty="0">
                <a:solidFill>
                  <a:prstClr val="white"/>
                </a:solidFill>
                <a:cs typeface="+mn-ea"/>
                <a:sym typeface="+mn-lt"/>
              </a:endParaRPr>
            </a:p>
          </p:txBody>
        </p:sp>
        <p:sp>
          <p:nvSpPr>
            <p:cNvPr id="113" name="文本框 21"/>
            <p:cNvSpPr txBox="1">
              <a:spLocks noChangeArrowheads="1"/>
            </p:cNvSpPr>
            <p:nvPr/>
          </p:nvSpPr>
          <p:spPr bwMode="auto">
            <a:xfrm>
              <a:off x="4494499" y="1460084"/>
              <a:ext cx="668738" cy="37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fontAlgn="base" hangingPunct="0">
                <a:spcBef>
                  <a:spcPct val="0"/>
                </a:spcBef>
                <a:spcAft>
                  <a:spcPct val="0"/>
                </a:spcAft>
              </a:pPr>
              <a:r>
                <a:rPr lang="en-US" altLang="zh-CN" sz="2665" kern="0" dirty="0">
                  <a:solidFill>
                    <a:prstClr val="white"/>
                  </a:solidFill>
                  <a:latin typeface="+mn-lt"/>
                  <a:ea typeface="+mn-ea"/>
                  <a:cs typeface="+mn-ea"/>
                  <a:sym typeface="+mn-lt"/>
                </a:rPr>
                <a:t>25%</a:t>
              </a:r>
            </a:p>
          </p:txBody>
        </p:sp>
      </p:grpSp>
      <p:grpSp>
        <p:nvGrpSpPr>
          <p:cNvPr id="114" name="组合 113"/>
          <p:cNvGrpSpPr/>
          <p:nvPr/>
        </p:nvGrpSpPr>
        <p:grpSpPr bwMode="auto">
          <a:xfrm>
            <a:off x="5617429" y="5105401"/>
            <a:ext cx="1054101" cy="1054100"/>
            <a:chOff x="4469008" y="1257757"/>
            <a:chExt cx="790629" cy="790118"/>
          </a:xfrm>
        </p:grpSpPr>
        <p:sp>
          <p:nvSpPr>
            <p:cNvPr id="115" name="椭圆 114"/>
            <p:cNvSpPr/>
            <p:nvPr/>
          </p:nvSpPr>
          <p:spPr>
            <a:xfrm>
              <a:off x="4469008" y="1257757"/>
              <a:ext cx="790629" cy="790118"/>
            </a:xfrm>
            <a:prstGeom prst="ellipse">
              <a:avLst/>
            </a:prstGeom>
            <a:noFill/>
            <a:ln w="3175" cap="flat" cmpd="sng" algn="ctr">
              <a:solidFill>
                <a:schemeClr val="bg1">
                  <a:alpha val="30000"/>
                </a:schemeClr>
              </a:solidFill>
              <a:prstDash val="solid"/>
            </a:ln>
            <a:effectLst/>
          </p:spPr>
          <p:txBody>
            <a:bodyPr anchor="ctr"/>
            <a:lstStyle/>
            <a:p>
              <a:pPr algn="ctr" eaLnBrk="0" fontAlgn="base" hangingPunct="0">
                <a:spcBef>
                  <a:spcPct val="0"/>
                </a:spcBef>
                <a:spcAft>
                  <a:spcPct val="0"/>
                </a:spcAft>
              </a:pPr>
              <a:endParaRPr lang="zh-CN" altLang="en-US" kern="0" dirty="0">
                <a:solidFill>
                  <a:prstClr val="white"/>
                </a:solidFill>
                <a:cs typeface="+mn-ea"/>
                <a:sym typeface="+mn-lt"/>
              </a:endParaRPr>
            </a:p>
          </p:txBody>
        </p:sp>
        <p:sp>
          <p:nvSpPr>
            <p:cNvPr id="116" name="文本框 24"/>
            <p:cNvSpPr txBox="1">
              <a:spLocks noChangeArrowheads="1"/>
            </p:cNvSpPr>
            <p:nvPr/>
          </p:nvSpPr>
          <p:spPr bwMode="auto">
            <a:xfrm>
              <a:off x="4494499" y="1460084"/>
              <a:ext cx="667535" cy="37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fontAlgn="base" hangingPunct="0">
                <a:spcBef>
                  <a:spcPct val="0"/>
                </a:spcBef>
                <a:spcAft>
                  <a:spcPct val="0"/>
                </a:spcAft>
              </a:pPr>
              <a:r>
                <a:rPr lang="en-US" altLang="zh-CN" sz="2665" kern="0" dirty="0">
                  <a:solidFill>
                    <a:prstClr val="white"/>
                  </a:solidFill>
                  <a:latin typeface="+mn-lt"/>
                  <a:ea typeface="+mn-ea"/>
                  <a:cs typeface="+mn-ea"/>
                  <a:sym typeface="+mn-lt"/>
                </a:rPr>
                <a:t>17%</a:t>
              </a:r>
            </a:p>
          </p:txBody>
        </p:sp>
      </p:grpSp>
      <p:grpSp>
        <p:nvGrpSpPr>
          <p:cNvPr id="117" name="组合 116"/>
          <p:cNvGrpSpPr/>
          <p:nvPr/>
        </p:nvGrpSpPr>
        <p:grpSpPr bwMode="auto">
          <a:xfrm>
            <a:off x="6959389" y="1953683"/>
            <a:ext cx="4614333" cy="873778"/>
            <a:chOff x="5513244" y="1237108"/>
            <a:chExt cx="3461053" cy="655590"/>
          </a:xfrm>
        </p:grpSpPr>
        <p:sp>
          <p:nvSpPr>
            <p:cNvPr id="118" name="文本框 66"/>
            <p:cNvSpPr txBox="1">
              <a:spLocks noChangeArrowheads="1"/>
            </p:cNvSpPr>
            <p:nvPr/>
          </p:nvSpPr>
          <p:spPr bwMode="auto">
            <a:xfrm>
              <a:off x="5540213" y="1487573"/>
              <a:ext cx="3434084" cy="4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fontAlgn="base">
                <a:lnSpc>
                  <a:spcPts val="1200"/>
                </a:lnSpc>
                <a:spcBef>
                  <a:spcPct val="0"/>
                </a:spcBef>
                <a:spcAft>
                  <a:spcPct val="0"/>
                </a:spcAft>
              </a:pPr>
              <a:r>
                <a:rPr lang="en-US" altLang="zh-CN" sz="800" kern="0" dirty="0">
                  <a:solidFill>
                    <a:prstClr val="white"/>
                  </a:solidFill>
                  <a:latin typeface="+mn-lt"/>
                  <a:ea typeface="+mn-ea"/>
                  <a:cs typeface="+mn-ea"/>
                  <a:sym typeface="+mn-lt"/>
                </a:rPr>
                <a:t>this is a sample text. insert your desired text here. Again. this is a dummy text. enter your own text here. this is a sample text. insert your desired text here. Again. this is a dummy text. enter your own text here</a:t>
              </a:r>
            </a:p>
          </p:txBody>
        </p:sp>
        <p:sp>
          <p:nvSpPr>
            <p:cNvPr id="119" name="文本框 26"/>
            <p:cNvSpPr txBox="1">
              <a:spLocks noChangeArrowheads="1"/>
            </p:cNvSpPr>
            <p:nvPr/>
          </p:nvSpPr>
          <p:spPr bwMode="auto">
            <a:xfrm>
              <a:off x="5513244" y="1237108"/>
              <a:ext cx="1508892" cy="27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fontAlgn="base">
                <a:spcBef>
                  <a:spcPct val="0"/>
                </a:spcBef>
                <a:spcAft>
                  <a:spcPct val="0"/>
                </a:spcAft>
              </a:pPr>
              <a:r>
                <a:rPr lang="en-US" altLang="zh-CN" kern="0" dirty="0">
                  <a:solidFill>
                    <a:prstClr val="white"/>
                  </a:solidFill>
                  <a:latin typeface="+mn-lt"/>
                  <a:ea typeface="+mn-ea"/>
                  <a:cs typeface="+mn-ea"/>
                  <a:sym typeface="+mn-lt"/>
                </a:rPr>
                <a:t>单击此处添加名称</a:t>
              </a:r>
            </a:p>
          </p:txBody>
        </p:sp>
      </p:grpSp>
      <p:grpSp>
        <p:nvGrpSpPr>
          <p:cNvPr id="120" name="组合 119"/>
          <p:cNvGrpSpPr/>
          <p:nvPr/>
        </p:nvGrpSpPr>
        <p:grpSpPr bwMode="auto">
          <a:xfrm>
            <a:off x="6959389" y="3528483"/>
            <a:ext cx="4614333" cy="911878"/>
            <a:chOff x="5513244" y="1208522"/>
            <a:chExt cx="3461053" cy="684176"/>
          </a:xfrm>
        </p:grpSpPr>
        <p:sp>
          <p:nvSpPr>
            <p:cNvPr id="121" name="文本框 66"/>
            <p:cNvSpPr txBox="1">
              <a:spLocks noChangeArrowheads="1"/>
            </p:cNvSpPr>
            <p:nvPr/>
          </p:nvSpPr>
          <p:spPr bwMode="auto">
            <a:xfrm>
              <a:off x="5540213" y="1487573"/>
              <a:ext cx="3434084" cy="4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fontAlgn="base">
                <a:lnSpc>
                  <a:spcPts val="1200"/>
                </a:lnSpc>
                <a:spcBef>
                  <a:spcPct val="0"/>
                </a:spcBef>
                <a:spcAft>
                  <a:spcPct val="0"/>
                </a:spcAft>
              </a:pPr>
              <a:r>
                <a:rPr lang="en-US" altLang="zh-CN" sz="800" kern="0" dirty="0">
                  <a:solidFill>
                    <a:prstClr val="white"/>
                  </a:solidFill>
                  <a:latin typeface="+mn-lt"/>
                  <a:ea typeface="+mn-ea"/>
                  <a:cs typeface="+mn-ea"/>
                  <a:sym typeface="+mn-lt"/>
                </a:rPr>
                <a:t>this is a sample text. insert your desired text here. Again. this is a dummy text. enter your own text here. this is a sample text. insert your desired text here. Again. this is a dummy text. enter your own text here</a:t>
              </a:r>
            </a:p>
          </p:txBody>
        </p:sp>
        <p:sp>
          <p:nvSpPr>
            <p:cNvPr id="122" name="文本框 30"/>
            <p:cNvSpPr txBox="1">
              <a:spLocks noChangeArrowheads="1"/>
            </p:cNvSpPr>
            <p:nvPr/>
          </p:nvSpPr>
          <p:spPr bwMode="auto">
            <a:xfrm>
              <a:off x="5513244" y="1208522"/>
              <a:ext cx="1508892" cy="27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fontAlgn="base">
                <a:spcBef>
                  <a:spcPct val="0"/>
                </a:spcBef>
                <a:spcAft>
                  <a:spcPct val="0"/>
                </a:spcAft>
              </a:pPr>
              <a:r>
                <a:rPr lang="en-US" altLang="zh-CN" kern="0" dirty="0">
                  <a:solidFill>
                    <a:prstClr val="white"/>
                  </a:solidFill>
                  <a:latin typeface="+mn-lt"/>
                  <a:ea typeface="+mn-ea"/>
                  <a:cs typeface="+mn-ea"/>
                  <a:sym typeface="+mn-lt"/>
                </a:rPr>
                <a:t>单击此处添加名称</a:t>
              </a:r>
            </a:p>
          </p:txBody>
        </p:sp>
      </p:grpSp>
      <p:grpSp>
        <p:nvGrpSpPr>
          <p:cNvPr id="123" name="组合 122"/>
          <p:cNvGrpSpPr/>
          <p:nvPr/>
        </p:nvGrpSpPr>
        <p:grpSpPr bwMode="auto">
          <a:xfrm>
            <a:off x="6959389" y="5090583"/>
            <a:ext cx="4614333" cy="911878"/>
            <a:chOff x="5513244" y="1208522"/>
            <a:chExt cx="3461053" cy="684176"/>
          </a:xfrm>
        </p:grpSpPr>
        <p:sp>
          <p:nvSpPr>
            <p:cNvPr id="127" name="文本框 66"/>
            <p:cNvSpPr txBox="1">
              <a:spLocks noChangeArrowheads="1"/>
            </p:cNvSpPr>
            <p:nvPr/>
          </p:nvSpPr>
          <p:spPr bwMode="auto">
            <a:xfrm>
              <a:off x="5540213" y="1487573"/>
              <a:ext cx="3434084" cy="4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fontAlgn="base">
                <a:lnSpc>
                  <a:spcPts val="1200"/>
                </a:lnSpc>
                <a:spcBef>
                  <a:spcPct val="0"/>
                </a:spcBef>
                <a:spcAft>
                  <a:spcPct val="0"/>
                </a:spcAft>
              </a:pPr>
              <a:r>
                <a:rPr lang="en-US" altLang="zh-CN" sz="800" kern="0" dirty="0">
                  <a:solidFill>
                    <a:prstClr val="white"/>
                  </a:solidFill>
                  <a:latin typeface="+mn-lt"/>
                  <a:ea typeface="+mn-ea"/>
                  <a:cs typeface="+mn-ea"/>
                  <a:sym typeface="+mn-lt"/>
                </a:rPr>
                <a:t>this is a sample text. insert your desired text here. Again. this is a dummy text. enter your own text here. this is a sample text. insert your desired text here. Again. this is a dummy text. enter your own text here</a:t>
              </a:r>
            </a:p>
          </p:txBody>
        </p:sp>
        <p:sp>
          <p:nvSpPr>
            <p:cNvPr id="128" name="文本框 33"/>
            <p:cNvSpPr txBox="1">
              <a:spLocks noChangeArrowheads="1"/>
            </p:cNvSpPr>
            <p:nvPr/>
          </p:nvSpPr>
          <p:spPr bwMode="auto">
            <a:xfrm>
              <a:off x="5513244" y="1208522"/>
              <a:ext cx="1508892" cy="27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fontAlgn="base">
                <a:spcBef>
                  <a:spcPct val="0"/>
                </a:spcBef>
                <a:spcAft>
                  <a:spcPct val="0"/>
                </a:spcAft>
              </a:pPr>
              <a:r>
                <a:rPr lang="en-US" altLang="zh-CN" kern="0" dirty="0">
                  <a:solidFill>
                    <a:prstClr val="white"/>
                  </a:solidFill>
                  <a:latin typeface="+mn-lt"/>
                  <a:ea typeface="+mn-ea"/>
                  <a:cs typeface="+mn-ea"/>
                  <a:sym typeface="+mn-lt"/>
                </a:rPr>
                <a:t>单击此处添加名称</a:t>
              </a:r>
            </a:p>
          </p:txBody>
        </p:sp>
      </p:grpSp>
      <p:grpSp>
        <p:nvGrpSpPr>
          <p:cNvPr id="129" name="组合 128"/>
          <p:cNvGrpSpPr/>
          <p:nvPr/>
        </p:nvGrpSpPr>
        <p:grpSpPr bwMode="auto">
          <a:xfrm>
            <a:off x="1111040" y="5029192"/>
            <a:ext cx="3331633" cy="1243449"/>
            <a:chOff x="822177" y="3658223"/>
            <a:chExt cx="2498253" cy="931358"/>
          </a:xfrm>
        </p:grpSpPr>
        <p:sp>
          <p:nvSpPr>
            <p:cNvPr id="130" name="文本框 66"/>
            <p:cNvSpPr txBox="1">
              <a:spLocks noChangeArrowheads="1"/>
            </p:cNvSpPr>
            <p:nvPr/>
          </p:nvSpPr>
          <p:spPr bwMode="auto">
            <a:xfrm>
              <a:off x="822177" y="3658223"/>
              <a:ext cx="2498253" cy="41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fontAlgn="base">
                <a:lnSpc>
                  <a:spcPts val="1200"/>
                </a:lnSpc>
                <a:spcBef>
                  <a:spcPct val="0"/>
                </a:spcBef>
                <a:spcAft>
                  <a:spcPct val="0"/>
                </a:spcAft>
              </a:pPr>
              <a:r>
                <a:rPr lang="en-US" altLang="zh-CN" sz="800" kern="0" dirty="0">
                  <a:solidFill>
                    <a:prstClr val="white"/>
                  </a:solidFill>
                  <a:latin typeface="+mn-lt"/>
                  <a:ea typeface="+mn-ea"/>
                  <a:cs typeface="+mn-ea"/>
                  <a:sym typeface="+mn-lt"/>
                </a:rPr>
                <a:t>this is a sample text. insert your desired text here. Again. this is a dummy text. enter your own text here. this is a sample text. insert your desired text here.</a:t>
              </a:r>
            </a:p>
          </p:txBody>
        </p:sp>
        <p:sp>
          <p:nvSpPr>
            <p:cNvPr id="131" name="矩形 130"/>
            <p:cNvSpPr/>
            <p:nvPr/>
          </p:nvSpPr>
          <p:spPr>
            <a:xfrm>
              <a:off x="877729" y="4156041"/>
              <a:ext cx="2341120" cy="120491"/>
            </a:xfrm>
            <a:prstGeom prst="rect">
              <a:avLst/>
            </a:prstGeom>
            <a:solidFill>
              <a:srgbClr val="012436"/>
            </a:solidFill>
            <a:ln w="3175" cap="flat" cmpd="sng" algn="ctr">
              <a:noFill/>
              <a:prstDash val="solid"/>
            </a:ln>
            <a:effectLst/>
          </p:spPr>
          <p:txBody>
            <a:bodyPr anchor="ctr"/>
            <a:lstStyle/>
            <a:p>
              <a:pPr algn="ctr" eaLnBrk="0" fontAlgn="base" hangingPunct="0">
                <a:spcBef>
                  <a:spcPct val="0"/>
                </a:spcBef>
                <a:spcAft>
                  <a:spcPct val="0"/>
                </a:spcAft>
              </a:pPr>
              <a:endParaRPr lang="zh-CN" altLang="en-US" kern="0" dirty="0">
                <a:solidFill>
                  <a:prstClr val="white"/>
                </a:solidFill>
                <a:cs typeface="+mn-ea"/>
                <a:sym typeface="+mn-lt"/>
              </a:endParaRPr>
            </a:p>
          </p:txBody>
        </p:sp>
        <p:sp>
          <p:nvSpPr>
            <p:cNvPr id="132" name="文本框 35"/>
            <p:cNvSpPr txBox="1">
              <a:spLocks noChangeArrowheads="1"/>
            </p:cNvSpPr>
            <p:nvPr/>
          </p:nvSpPr>
          <p:spPr bwMode="auto">
            <a:xfrm>
              <a:off x="1317066" y="4313720"/>
              <a:ext cx="1508475" cy="27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fontAlgn="base">
                <a:spcBef>
                  <a:spcPct val="0"/>
                </a:spcBef>
                <a:spcAft>
                  <a:spcPct val="0"/>
                </a:spcAft>
              </a:pPr>
              <a:r>
                <a:rPr lang="en-US" altLang="zh-CN" kern="0" dirty="0">
                  <a:solidFill>
                    <a:prstClr val="white"/>
                  </a:solidFill>
                  <a:latin typeface="+mn-lt"/>
                  <a:ea typeface="+mn-ea"/>
                  <a:cs typeface="+mn-ea"/>
                  <a:sym typeface="+mn-lt"/>
                </a:rPr>
                <a:t>单击此处添加名称</a:t>
              </a:r>
            </a:p>
          </p:txBody>
        </p:sp>
      </p:gr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par>
                                <p:cTn id="11" presetID="42" presetClass="entr" presetSubtype="0" fill="hold"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1000"/>
                                        <p:tgtEl>
                                          <p:spTgt spid="99"/>
                                        </p:tgtEl>
                                      </p:cBhvr>
                                    </p:animEffect>
                                    <p:anim calcmode="lin" valueType="num">
                                      <p:cBhvr>
                                        <p:cTn id="14" dur="1000" fill="hold"/>
                                        <p:tgtEl>
                                          <p:spTgt spid="99"/>
                                        </p:tgtEl>
                                        <p:attrNameLst>
                                          <p:attrName>ppt_x</p:attrName>
                                        </p:attrNameLst>
                                      </p:cBhvr>
                                      <p:tavLst>
                                        <p:tav tm="0">
                                          <p:val>
                                            <p:strVal val="#ppt_x"/>
                                          </p:val>
                                        </p:tav>
                                        <p:tav tm="100000">
                                          <p:val>
                                            <p:strVal val="#ppt_x"/>
                                          </p:val>
                                        </p:tav>
                                      </p:tavLst>
                                    </p:anim>
                                    <p:anim calcmode="lin" valueType="num">
                                      <p:cBhvr>
                                        <p:cTn id="15" dur="1000" fill="hold"/>
                                        <p:tgtEl>
                                          <p:spTgt spid="99"/>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300"/>
                                  </p:stCondLst>
                                  <p:childTnLst>
                                    <p:set>
                                      <p:cBhvr>
                                        <p:cTn id="17" dur="1" fill="hold">
                                          <p:stCondLst>
                                            <p:cond delay="0"/>
                                          </p:stCondLst>
                                        </p:cTn>
                                        <p:tgtEl>
                                          <p:spTgt spid="102"/>
                                        </p:tgtEl>
                                        <p:attrNameLst>
                                          <p:attrName>style.visibility</p:attrName>
                                        </p:attrNameLst>
                                      </p:cBhvr>
                                      <p:to>
                                        <p:strVal val="visible"/>
                                      </p:to>
                                    </p:set>
                                    <p:animEffect transition="in" filter="fade">
                                      <p:cBhvr>
                                        <p:cTn id="18" dur="1000"/>
                                        <p:tgtEl>
                                          <p:spTgt spid="102"/>
                                        </p:tgtEl>
                                      </p:cBhvr>
                                    </p:animEffect>
                                    <p:anim calcmode="lin" valueType="num">
                                      <p:cBhvr>
                                        <p:cTn id="19" dur="1000" fill="hold"/>
                                        <p:tgtEl>
                                          <p:spTgt spid="102"/>
                                        </p:tgtEl>
                                        <p:attrNameLst>
                                          <p:attrName>ppt_x</p:attrName>
                                        </p:attrNameLst>
                                      </p:cBhvr>
                                      <p:tavLst>
                                        <p:tav tm="0">
                                          <p:val>
                                            <p:strVal val="#ppt_x"/>
                                          </p:val>
                                        </p:tav>
                                        <p:tav tm="100000">
                                          <p:val>
                                            <p:strVal val="#ppt_x"/>
                                          </p:val>
                                        </p:tav>
                                      </p:tavLst>
                                    </p:anim>
                                    <p:anim calcmode="lin" valueType="num">
                                      <p:cBhvr>
                                        <p:cTn id="20" dur="1000" fill="hold"/>
                                        <p:tgtEl>
                                          <p:spTgt spid="10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600"/>
                                  </p:stCondLst>
                                  <p:childTnLst>
                                    <p:set>
                                      <p:cBhvr>
                                        <p:cTn id="22" dur="1" fill="hold">
                                          <p:stCondLst>
                                            <p:cond delay="0"/>
                                          </p:stCondLst>
                                        </p:cTn>
                                        <p:tgtEl>
                                          <p:spTgt spid="105"/>
                                        </p:tgtEl>
                                        <p:attrNameLst>
                                          <p:attrName>style.visibility</p:attrName>
                                        </p:attrNameLst>
                                      </p:cBhvr>
                                      <p:to>
                                        <p:strVal val="visible"/>
                                      </p:to>
                                    </p:set>
                                    <p:animEffect transition="in" filter="fade">
                                      <p:cBhvr>
                                        <p:cTn id="23" dur="1000"/>
                                        <p:tgtEl>
                                          <p:spTgt spid="105"/>
                                        </p:tgtEl>
                                      </p:cBhvr>
                                    </p:animEffect>
                                    <p:anim calcmode="lin" valueType="num">
                                      <p:cBhvr>
                                        <p:cTn id="24" dur="1000" fill="hold"/>
                                        <p:tgtEl>
                                          <p:spTgt spid="105"/>
                                        </p:tgtEl>
                                        <p:attrNameLst>
                                          <p:attrName>ppt_x</p:attrName>
                                        </p:attrNameLst>
                                      </p:cBhvr>
                                      <p:tavLst>
                                        <p:tav tm="0">
                                          <p:val>
                                            <p:strVal val="#ppt_x"/>
                                          </p:val>
                                        </p:tav>
                                        <p:tav tm="100000">
                                          <p:val>
                                            <p:strVal val="#ppt_x"/>
                                          </p:val>
                                        </p:tav>
                                      </p:tavLst>
                                    </p:anim>
                                    <p:anim calcmode="lin" valueType="num">
                                      <p:cBhvr>
                                        <p:cTn id="25" dur="1000" fill="hold"/>
                                        <p:tgtEl>
                                          <p:spTgt spid="105"/>
                                        </p:tgtEl>
                                        <p:attrNameLst>
                                          <p:attrName>ppt_y</p:attrName>
                                        </p:attrNameLst>
                                      </p:cBhvr>
                                      <p:tavLst>
                                        <p:tav tm="0">
                                          <p:val>
                                            <p:strVal val="#ppt_y+.1"/>
                                          </p:val>
                                        </p:tav>
                                        <p:tav tm="100000">
                                          <p:val>
                                            <p:strVal val="#ppt_y"/>
                                          </p:val>
                                        </p:tav>
                                      </p:tavLst>
                                    </p:anim>
                                  </p:childTnLst>
                                </p:cTn>
                              </p:par>
                              <p:par>
                                <p:cTn id="26" presetID="22" presetClass="entr" presetSubtype="1" fill="hold" nodeType="withEffect">
                                  <p:stCondLst>
                                    <p:cond delay="900"/>
                                  </p:stCondLst>
                                  <p:childTnLst>
                                    <p:set>
                                      <p:cBhvr>
                                        <p:cTn id="27" dur="1" fill="hold">
                                          <p:stCondLst>
                                            <p:cond delay="0"/>
                                          </p:stCondLst>
                                        </p:cTn>
                                        <p:tgtEl>
                                          <p:spTgt spid="129"/>
                                        </p:tgtEl>
                                        <p:attrNameLst>
                                          <p:attrName>style.visibility</p:attrName>
                                        </p:attrNameLst>
                                      </p:cBhvr>
                                      <p:to>
                                        <p:strVal val="visible"/>
                                      </p:to>
                                    </p:set>
                                    <p:animEffect transition="in" filter="wipe(up)">
                                      <p:cBhvr>
                                        <p:cTn id="28" dur="750"/>
                                        <p:tgtEl>
                                          <p:spTgt spid="129"/>
                                        </p:tgtEl>
                                      </p:cBhvr>
                                    </p:animEffect>
                                  </p:childTnLst>
                                </p:cTn>
                              </p:par>
                              <p:par>
                                <p:cTn id="29" presetID="2" presetClass="entr" presetSubtype="8" fill="hold" nodeType="withEffect">
                                  <p:stCondLst>
                                    <p:cond delay="1400"/>
                                  </p:stCondLst>
                                  <p:childTnLst>
                                    <p:set>
                                      <p:cBhvr>
                                        <p:cTn id="30" dur="1" fill="hold">
                                          <p:stCondLst>
                                            <p:cond delay="0"/>
                                          </p:stCondLst>
                                        </p:cTn>
                                        <p:tgtEl>
                                          <p:spTgt spid="108"/>
                                        </p:tgtEl>
                                        <p:attrNameLst>
                                          <p:attrName>style.visibility</p:attrName>
                                        </p:attrNameLst>
                                      </p:cBhvr>
                                      <p:to>
                                        <p:strVal val="visible"/>
                                      </p:to>
                                    </p:set>
                                    <p:anim calcmode="lin" valueType="num">
                                      <p:cBhvr additive="base">
                                        <p:cTn id="31" dur="750" fill="hold"/>
                                        <p:tgtEl>
                                          <p:spTgt spid="108"/>
                                        </p:tgtEl>
                                        <p:attrNameLst>
                                          <p:attrName>ppt_x</p:attrName>
                                        </p:attrNameLst>
                                      </p:cBhvr>
                                      <p:tavLst>
                                        <p:tav tm="0">
                                          <p:val>
                                            <p:strVal val="0-#ppt_w/2"/>
                                          </p:val>
                                        </p:tav>
                                        <p:tav tm="100000">
                                          <p:val>
                                            <p:strVal val="#ppt_x"/>
                                          </p:val>
                                        </p:tav>
                                      </p:tavLst>
                                    </p:anim>
                                    <p:anim calcmode="lin" valueType="num">
                                      <p:cBhvr additive="base">
                                        <p:cTn id="32" dur="750" fill="hold"/>
                                        <p:tgtEl>
                                          <p:spTgt spid="108"/>
                                        </p:tgtEl>
                                        <p:attrNameLst>
                                          <p:attrName>ppt_y</p:attrName>
                                        </p:attrNameLst>
                                      </p:cBhvr>
                                      <p:tavLst>
                                        <p:tav tm="0">
                                          <p:val>
                                            <p:strVal val="#ppt_y"/>
                                          </p:val>
                                        </p:tav>
                                        <p:tav tm="100000">
                                          <p:val>
                                            <p:strVal val="#ppt_y"/>
                                          </p:val>
                                        </p:tav>
                                      </p:tavLst>
                                    </p:anim>
                                  </p:childTnLst>
                                </p:cTn>
                              </p:par>
                              <p:par>
                                <p:cTn id="33" presetID="22" presetClass="entr" presetSubtype="8" fill="hold" nodeType="withEffect">
                                  <p:stCondLst>
                                    <p:cond delay="1700"/>
                                  </p:stCondLst>
                                  <p:childTnLst>
                                    <p:set>
                                      <p:cBhvr>
                                        <p:cTn id="34" dur="1" fill="hold">
                                          <p:stCondLst>
                                            <p:cond delay="0"/>
                                          </p:stCondLst>
                                        </p:cTn>
                                        <p:tgtEl>
                                          <p:spTgt spid="117"/>
                                        </p:tgtEl>
                                        <p:attrNameLst>
                                          <p:attrName>style.visibility</p:attrName>
                                        </p:attrNameLst>
                                      </p:cBhvr>
                                      <p:to>
                                        <p:strVal val="visible"/>
                                      </p:to>
                                    </p:set>
                                    <p:animEffect transition="in" filter="wipe(left)">
                                      <p:cBhvr>
                                        <p:cTn id="35" dur="750"/>
                                        <p:tgtEl>
                                          <p:spTgt spid="117"/>
                                        </p:tgtEl>
                                      </p:cBhvr>
                                    </p:animEffect>
                                  </p:childTnLst>
                                </p:cTn>
                              </p:par>
                              <p:par>
                                <p:cTn id="36" presetID="2" presetClass="entr" presetSubtype="8" fill="hold" nodeType="withEffect">
                                  <p:stCondLst>
                                    <p:cond delay="1900"/>
                                  </p:stCondLst>
                                  <p:childTnLst>
                                    <p:set>
                                      <p:cBhvr>
                                        <p:cTn id="37" dur="1" fill="hold">
                                          <p:stCondLst>
                                            <p:cond delay="0"/>
                                          </p:stCondLst>
                                        </p:cTn>
                                        <p:tgtEl>
                                          <p:spTgt spid="111"/>
                                        </p:tgtEl>
                                        <p:attrNameLst>
                                          <p:attrName>style.visibility</p:attrName>
                                        </p:attrNameLst>
                                      </p:cBhvr>
                                      <p:to>
                                        <p:strVal val="visible"/>
                                      </p:to>
                                    </p:set>
                                    <p:anim calcmode="lin" valueType="num">
                                      <p:cBhvr additive="base">
                                        <p:cTn id="38" dur="750" fill="hold"/>
                                        <p:tgtEl>
                                          <p:spTgt spid="111"/>
                                        </p:tgtEl>
                                        <p:attrNameLst>
                                          <p:attrName>ppt_x</p:attrName>
                                        </p:attrNameLst>
                                      </p:cBhvr>
                                      <p:tavLst>
                                        <p:tav tm="0">
                                          <p:val>
                                            <p:strVal val="0-#ppt_w/2"/>
                                          </p:val>
                                        </p:tav>
                                        <p:tav tm="100000">
                                          <p:val>
                                            <p:strVal val="#ppt_x"/>
                                          </p:val>
                                        </p:tav>
                                      </p:tavLst>
                                    </p:anim>
                                    <p:anim calcmode="lin" valueType="num">
                                      <p:cBhvr additive="base">
                                        <p:cTn id="39" dur="750" fill="hold"/>
                                        <p:tgtEl>
                                          <p:spTgt spid="111"/>
                                        </p:tgtEl>
                                        <p:attrNameLst>
                                          <p:attrName>ppt_y</p:attrName>
                                        </p:attrNameLst>
                                      </p:cBhvr>
                                      <p:tavLst>
                                        <p:tav tm="0">
                                          <p:val>
                                            <p:strVal val="#ppt_y"/>
                                          </p:val>
                                        </p:tav>
                                        <p:tav tm="100000">
                                          <p:val>
                                            <p:strVal val="#ppt_y"/>
                                          </p:val>
                                        </p:tav>
                                      </p:tavLst>
                                    </p:anim>
                                  </p:childTnLst>
                                </p:cTn>
                              </p:par>
                              <p:par>
                                <p:cTn id="40" presetID="22" presetClass="entr" presetSubtype="8" fill="hold" nodeType="withEffect">
                                  <p:stCondLst>
                                    <p:cond delay="2200"/>
                                  </p:stCondLst>
                                  <p:childTnLst>
                                    <p:set>
                                      <p:cBhvr>
                                        <p:cTn id="41" dur="1" fill="hold">
                                          <p:stCondLst>
                                            <p:cond delay="0"/>
                                          </p:stCondLst>
                                        </p:cTn>
                                        <p:tgtEl>
                                          <p:spTgt spid="120"/>
                                        </p:tgtEl>
                                        <p:attrNameLst>
                                          <p:attrName>style.visibility</p:attrName>
                                        </p:attrNameLst>
                                      </p:cBhvr>
                                      <p:to>
                                        <p:strVal val="visible"/>
                                      </p:to>
                                    </p:set>
                                    <p:animEffect transition="in" filter="wipe(left)">
                                      <p:cBhvr>
                                        <p:cTn id="42" dur="750"/>
                                        <p:tgtEl>
                                          <p:spTgt spid="120"/>
                                        </p:tgtEl>
                                      </p:cBhvr>
                                    </p:animEffect>
                                  </p:childTnLst>
                                </p:cTn>
                              </p:par>
                              <p:par>
                                <p:cTn id="43" presetID="2" presetClass="entr" presetSubtype="8" fill="hold" nodeType="withEffect">
                                  <p:stCondLst>
                                    <p:cond delay="2500"/>
                                  </p:stCondLst>
                                  <p:childTnLst>
                                    <p:set>
                                      <p:cBhvr>
                                        <p:cTn id="44" dur="1" fill="hold">
                                          <p:stCondLst>
                                            <p:cond delay="0"/>
                                          </p:stCondLst>
                                        </p:cTn>
                                        <p:tgtEl>
                                          <p:spTgt spid="114"/>
                                        </p:tgtEl>
                                        <p:attrNameLst>
                                          <p:attrName>style.visibility</p:attrName>
                                        </p:attrNameLst>
                                      </p:cBhvr>
                                      <p:to>
                                        <p:strVal val="visible"/>
                                      </p:to>
                                    </p:set>
                                    <p:anim calcmode="lin" valueType="num">
                                      <p:cBhvr additive="base">
                                        <p:cTn id="45" dur="750" fill="hold"/>
                                        <p:tgtEl>
                                          <p:spTgt spid="114"/>
                                        </p:tgtEl>
                                        <p:attrNameLst>
                                          <p:attrName>ppt_x</p:attrName>
                                        </p:attrNameLst>
                                      </p:cBhvr>
                                      <p:tavLst>
                                        <p:tav tm="0">
                                          <p:val>
                                            <p:strVal val="0-#ppt_w/2"/>
                                          </p:val>
                                        </p:tav>
                                        <p:tav tm="100000">
                                          <p:val>
                                            <p:strVal val="#ppt_x"/>
                                          </p:val>
                                        </p:tav>
                                      </p:tavLst>
                                    </p:anim>
                                    <p:anim calcmode="lin" valueType="num">
                                      <p:cBhvr additive="base">
                                        <p:cTn id="46" dur="750" fill="hold"/>
                                        <p:tgtEl>
                                          <p:spTgt spid="114"/>
                                        </p:tgtEl>
                                        <p:attrNameLst>
                                          <p:attrName>ppt_y</p:attrName>
                                        </p:attrNameLst>
                                      </p:cBhvr>
                                      <p:tavLst>
                                        <p:tav tm="0">
                                          <p:val>
                                            <p:strVal val="#ppt_y"/>
                                          </p:val>
                                        </p:tav>
                                        <p:tav tm="100000">
                                          <p:val>
                                            <p:strVal val="#ppt_y"/>
                                          </p:val>
                                        </p:tav>
                                      </p:tavLst>
                                    </p:anim>
                                  </p:childTnLst>
                                </p:cTn>
                              </p:par>
                              <p:par>
                                <p:cTn id="47" presetID="22" presetClass="entr" presetSubtype="8" fill="hold" nodeType="withEffect">
                                  <p:stCondLst>
                                    <p:cond delay="3100"/>
                                  </p:stCondLst>
                                  <p:childTnLst>
                                    <p:set>
                                      <p:cBhvr>
                                        <p:cTn id="48" dur="1" fill="hold">
                                          <p:stCondLst>
                                            <p:cond delay="0"/>
                                          </p:stCondLst>
                                        </p:cTn>
                                        <p:tgtEl>
                                          <p:spTgt spid="123"/>
                                        </p:tgtEl>
                                        <p:attrNameLst>
                                          <p:attrName>style.visibility</p:attrName>
                                        </p:attrNameLst>
                                      </p:cBhvr>
                                      <p:to>
                                        <p:strVal val="visible"/>
                                      </p:to>
                                    </p:set>
                                    <p:animEffect transition="in" filter="wipe(left)">
                                      <p:cBhvr>
                                        <p:cTn id="49" dur="75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endParaRPr lang="zh-CN" altLang="en-US" sz="1200" dirty="0">
                <a:solidFill>
                  <a:schemeClr val="tx2">
                    <a:lumMod val="10000"/>
                    <a:lumOff val="90000"/>
                  </a:schemeClr>
                </a:solidFill>
                <a:latin typeface="+mn-lt"/>
                <a:ea typeface="+mn-ea"/>
                <a:cs typeface="+mn-ea"/>
                <a:sym typeface="+mn-lt"/>
              </a:endParaRP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sp>
        <p:nvSpPr>
          <p:cNvPr id="182" name="Shape 1204"/>
          <p:cNvSpPr/>
          <p:nvPr/>
        </p:nvSpPr>
        <p:spPr>
          <a:xfrm>
            <a:off x="853331" y="1255108"/>
            <a:ext cx="10482549" cy="374015"/>
          </a:xfrm>
          <a:prstGeom prst="rect">
            <a:avLst/>
          </a:prstGeom>
          <a:ln w="12700">
            <a:miter lim="400000"/>
          </a:ln>
        </p:spPr>
        <p:txBody>
          <a:bodyPr lIns="0" tIns="0" rIns="0" bIns="0">
            <a:spAutoFit/>
          </a:bodyPr>
          <a:lstStyle/>
          <a:p>
            <a:pPr defTabSz="323215">
              <a:spcBef>
                <a:spcPts val="850"/>
              </a:spcBef>
              <a:defRPr sz="1800"/>
            </a:pPr>
            <a:r>
              <a:rPr lang="zh-CN" altLang="en-US" sz="1215" kern="0" dirty="0">
                <a:solidFill>
                  <a:schemeClr val="bg1"/>
                </a:solidFill>
                <a:cs typeface="+mn-ea"/>
                <a:sym typeface="+mn-lt"/>
              </a:rPr>
              <a:t>输入您的内容输入您的内容输入您的输入您的内容输入您的内容输入您的内容输入您的内容内容输入您的内容</a:t>
            </a:r>
            <a:r>
              <a:rPr lang="en-US" altLang="zh-CN" sz="1215" kern="0" dirty="0">
                <a:solidFill>
                  <a:schemeClr val="bg1"/>
                </a:solidFill>
                <a:cs typeface="+mn-ea"/>
                <a:sym typeface="+mn-lt"/>
              </a:rPr>
              <a:t>.</a:t>
            </a:r>
            <a:r>
              <a:rPr lang="zh-CN" altLang="en-US" sz="1215" kern="0" dirty="0">
                <a:solidFill>
                  <a:schemeClr val="bg1"/>
                </a:solidFill>
                <a:cs typeface="+mn-ea"/>
                <a:sym typeface="+mn-lt"/>
              </a:rPr>
              <a:t>输入您的内容输入您的内容输入您的输入您的内容输入您的内容输入您的内容输入您的内容内容输入您的内容 入您的内容输入您的内容输入您的内容内容输入您的内容</a:t>
            </a:r>
            <a:endParaRPr sz="1215" kern="0" dirty="0">
              <a:solidFill>
                <a:schemeClr val="bg1"/>
              </a:solidFill>
              <a:cs typeface="+mn-ea"/>
              <a:sym typeface="+mn-lt"/>
            </a:endParaRPr>
          </a:p>
        </p:txBody>
      </p:sp>
      <p:grpSp>
        <p:nvGrpSpPr>
          <p:cNvPr id="183" name="组合 182"/>
          <p:cNvGrpSpPr/>
          <p:nvPr/>
        </p:nvGrpSpPr>
        <p:grpSpPr>
          <a:xfrm>
            <a:off x="889001" y="2075595"/>
            <a:ext cx="4837113" cy="4027377"/>
            <a:chOff x="1778000" y="4144963"/>
            <a:chExt cx="9674225" cy="8073280"/>
          </a:xfrm>
        </p:grpSpPr>
        <p:cxnSp>
          <p:nvCxnSpPr>
            <p:cNvPr id="184" name="Straight Connector 11"/>
            <p:cNvCxnSpPr/>
            <p:nvPr/>
          </p:nvCxnSpPr>
          <p:spPr>
            <a:xfrm flipH="1">
              <a:off x="9937750" y="7113588"/>
              <a:ext cx="1514475" cy="0"/>
            </a:xfrm>
            <a:prstGeom prst="line">
              <a:avLst/>
            </a:prstGeom>
            <a:noFill/>
            <a:ln w="6350" cap="flat" cmpd="sng" algn="ctr">
              <a:solidFill>
                <a:sysClr val="window" lastClr="FFFFFF">
                  <a:lumMod val="75000"/>
                </a:sysClr>
              </a:solidFill>
              <a:prstDash val="solid"/>
            </a:ln>
            <a:effectLst/>
          </p:spPr>
        </p:cxnSp>
        <p:cxnSp>
          <p:nvCxnSpPr>
            <p:cNvPr id="185" name="Straight Connector 12"/>
            <p:cNvCxnSpPr/>
            <p:nvPr/>
          </p:nvCxnSpPr>
          <p:spPr>
            <a:xfrm flipH="1">
              <a:off x="8712200" y="5005388"/>
              <a:ext cx="1225550" cy="0"/>
            </a:xfrm>
            <a:prstGeom prst="line">
              <a:avLst/>
            </a:prstGeom>
            <a:noFill/>
            <a:ln w="6350" cap="flat" cmpd="sng" algn="ctr">
              <a:solidFill>
                <a:sysClr val="window" lastClr="FFFFFF">
                  <a:lumMod val="75000"/>
                </a:sysClr>
              </a:solidFill>
              <a:prstDash val="solid"/>
              <a:headEnd type="none"/>
              <a:tailEnd type="oval" w="sm" len="sm"/>
            </a:ln>
            <a:effectLst/>
          </p:spPr>
        </p:cxnSp>
        <p:cxnSp>
          <p:nvCxnSpPr>
            <p:cNvPr id="186" name="Straight Connector 13"/>
            <p:cNvCxnSpPr/>
            <p:nvPr/>
          </p:nvCxnSpPr>
          <p:spPr>
            <a:xfrm flipH="1">
              <a:off x="8712200" y="7910513"/>
              <a:ext cx="2740025" cy="0"/>
            </a:xfrm>
            <a:prstGeom prst="line">
              <a:avLst/>
            </a:prstGeom>
            <a:noFill/>
            <a:ln w="6350" cap="flat" cmpd="sng" algn="ctr">
              <a:solidFill>
                <a:sysClr val="window" lastClr="FFFFFF">
                  <a:lumMod val="75000"/>
                </a:sysClr>
              </a:solidFill>
              <a:prstDash val="solid"/>
              <a:headEnd type="none"/>
              <a:tailEnd type="oval" w="sm" len="sm"/>
            </a:ln>
            <a:effectLst/>
          </p:spPr>
        </p:cxnSp>
        <p:cxnSp>
          <p:nvCxnSpPr>
            <p:cNvPr id="187" name="Straight Connector 14"/>
            <p:cNvCxnSpPr/>
            <p:nvPr/>
          </p:nvCxnSpPr>
          <p:spPr>
            <a:xfrm flipH="1">
              <a:off x="8712200" y="10815638"/>
              <a:ext cx="1225550" cy="0"/>
            </a:xfrm>
            <a:prstGeom prst="line">
              <a:avLst/>
            </a:prstGeom>
            <a:noFill/>
            <a:ln w="6350" cap="flat" cmpd="sng" algn="ctr">
              <a:solidFill>
                <a:sysClr val="window" lastClr="FFFFFF">
                  <a:lumMod val="75000"/>
                </a:sysClr>
              </a:solidFill>
              <a:prstDash val="solid"/>
              <a:headEnd type="none"/>
              <a:tailEnd type="oval" w="sm" len="sm"/>
            </a:ln>
            <a:effectLst/>
          </p:spPr>
        </p:cxnSp>
        <p:cxnSp>
          <p:nvCxnSpPr>
            <p:cNvPr id="188" name="Straight Connector 15"/>
            <p:cNvCxnSpPr/>
            <p:nvPr/>
          </p:nvCxnSpPr>
          <p:spPr>
            <a:xfrm flipV="1">
              <a:off x="9937750" y="5005388"/>
              <a:ext cx="0" cy="2108200"/>
            </a:xfrm>
            <a:prstGeom prst="line">
              <a:avLst/>
            </a:prstGeom>
            <a:noFill/>
            <a:ln w="6350" cap="flat" cmpd="sng" algn="ctr">
              <a:solidFill>
                <a:sysClr val="window" lastClr="FFFFFF">
                  <a:lumMod val="75000"/>
                </a:sysClr>
              </a:solidFill>
              <a:prstDash val="solid"/>
            </a:ln>
            <a:effectLst/>
          </p:spPr>
        </p:cxnSp>
        <p:cxnSp>
          <p:nvCxnSpPr>
            <p:cNvPr id="189" name="Straight Connector 16"/>
            <p:cNvCxnSpPr/>
            <p:nvPr/>
          </p:nvCxnSpPr>
          <p:spPr>
            <a:xfrm flipH="1">
              <a:off x="9937750" y="8729663"/>
              <a:ext cx="1514475" cy="0"/>
            </a:xfrm>
            <a:prstGeom prst="line">
              <a:avLst/>
            </a:prstGeom>
            <a:noFill/>
            <a:ln w="6350" cap="flat" cmpd="sng" algn="ctr">
              <a:solidFill>
                <a:sysClr val="window" lastClr="FFFFFF">
                  <a:lumMod val="75000"/>
                </a:sysClr>
              </a:solidFill>
              <a:prstDash val="solid"/>
            </a:ln>
            <a:effectLst/>
          </p:spPr>
        </p:cxnSp>
        <p:cxnSp>
          <p:nvCxnSpPr>
            <p:cNvPr id="190" name="Straight Connector 17"/>
            <p:cNvCxnSpPr/>
            <p:nvPr/>
          </p:nvCxnSpPr>
          <p:spPr>
            <a:xfrm flipV="1">
              <a:off x="9937750" y="8707438"/>
              <a:ext cx="0" cy="2108200"/>
            </a:xfrm>
            <a:prstGeom prst="line">
              <a:avLst/>
            </a:prstGeom>
            <a:noFill/>
            <a:ln w="6350" cap="flat" cmpd="sng" algn="ctr">
              <a:solidFill>
                <a:sysClr val="window" lastClr="FFFFFF">
                  <a:lumMod val="75000"/>
                </a:sysClr>
              </a:solidFill>
              <a:prstDash val="solid"/>
            </a:ln>
            <a:effectLst/>
          </p:spPr>
        </p:cxnSp>
        <p:sp>
          <p:nvSpPr>
            <p:cNvPr id="191" name="TextBox 91"/>
            <p:cNvSpPr txBox="1">
              <a:spLocks noChangeArrowheads="1"/>
            </p:cNvSpPr>
            <p:nvPr/>
          </p:nvSpPr>
          <p:spPr bwMode="auto">
            <a:xfrm>
              <a:off x="1778000" y="4144963"/>
              <a:ext cx="4835526" cy="749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6" tIns="65314" rIns="130626" bIns="65314">
              <a:spAutoFit/>
            </a:bodyPr>
            <a:lstStyle>
              <a:lvl1pPr>
                <a:defRPr sz="3600">
                  <a:solidFill>
                    <a:schemeClr val="tx1"/>
                  </a:solidFill>
                  <a:latin typeface="Lato Light" pitchFamily="34" charset="0"/>
                  <a:ea typeface="MS PGothic" panose="020B0600070205080204" pitchFamily="34" charset="-128"/>
                </a:defRPr>
              </a:lvl1pPr>
              <a:lvl2pPr marL="742950" indent="-285750">
                <a:defRPr sz="3600">
                  <a:solidFill>
                    <a:schemeClr val="tx1"/>
                  </a:solidFill>
                  <a:latin typeface="Lato Light" pitchFamily="34" charset="0"/>
                  <a:ea typeface="MS PGothic" panose="020B0600070205080204" pitchFamily="34" charset="-128"/>
                </a:defRPr>
              </a:lvl2pPr>
              <a:lvl3pPr marL="1143000" indent="-228600">
                <a:defRPr sz="3600">
                  <a:solidFill>
                    <a:schemeClr val="tx1"/>
                  </a:solidFill>
                  <a:latin typeface="Lato Light" pitchFamily="34" charset="0"/>
                  <a:ea typeface="MS PGothic" panose="020B0600070205080204" pitchFamily="34" charset="-128"/>
                </a:defRPr>
              </a:lvl3pPr>
              <a:lvl4pPr marL="1600200" indent="-228600">
                <a:defRPr sz="3600">
                  <a:solidFill>
                    <a:schemeClr val="tx1"/>
                  </a:solidFill>
                  <a:latin typeface="Lato Light" pitchFamily="34" charset="0"/>
                  <a:ea typeface="MS PGothic" panose="020B0600070205080204" pitchFamily="34" charset="-128"/>
                </a:defRPr>
              </a:lvl4pPr>
              <a:lvl5pPr marL="2057400" indent="-228600">
                <a:defRPr sz="3600">
                  <a:solidFill>
                    <a:schemeClr val="tx1"/>
                  </a:solidFill>
                  <a:latin typeface="Lato Light" pitchFamily="34" charset="0"/>
                  <a:ea typeface="MS PGothic" panose="020B0600070205080204" pitchFamily="34" charset="-128"/>
                </a:defRPr>
              </a:lvl5pPr>
              <a:lvl6pPr marL="25146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6pPr>
              <a:lvl7pPr marL="29718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7pPr>
              <a:lvl8pPr marL="34290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8pPr>
              <a:lvl9pPr marL="38862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9pPr>
            </a:lstStyle>
            <a:p>
              <a:pPr marL="0" marR="0" lvl="0" indent="0" algn="r" defTabSz="291465" eaLnBrk="1" fontAlgn="auto" latinLnBrk="0" hangingPunct="1">
                <a:lnSpc>
                  <a:spcPct val="100000"/>
                </a:lnSpc>
                <a:spcBef>
                  <a:spcPts val="0"/>
                </a:spcBef>
                <a:spcAft>
                  <a:spcPts val="0"/>
                </a:spcAft>
                <a:buClrTx/>
                <a:buSzTx/>
                <a:buFontTx/>
                <a:buNone/>
                <a:defRPr/>
              </a:pPr>
              <a:r>
                <a:rPr kumimoji="0" lang="en-US" altLang="zh-CN" sz="1570" b="0" i="0" u="none" strike="noStrike" kern="0" cap="none" spc="0" normalizeH="0" baseline="0" noProof="0" dirty="0">
                  <a:ln>
                    <a:noFill/>
                  </a:ln>
                  <a:solidFill>
                    <a:schemeClr val="bg1"/>
                  </a:solidFill>
                  <a:effectLst/>
                  <a:uLnTx/>
                  <a:uFillTx/>
                  <a:latin typeface="+mn-lt"/>
                  <a:ea typeface="+mn-ea"/>
                  <a:cs typeface="+mn-ea"/>
                  <a:sym typeface="+mn-lt"/>
                </a:rPr>
                <a:t>Objective Name</a:t>
              </a:r>
            </a:p>
          </p:txBody>
        </p:sp>
        <p:sp>
          <p:nvSpPr>
            <p:cNvPr id="192" name="Rectangle 94"/>
            <p:cNvSpPr/>
            <p:nvPr/>
          </p:nvSpPr>
          <p:spPr>
            <a:xfrm>
              <a:off x="6888163" y="4335463"/>
              <a:ext cx="1571625" cy="1573212"/>
            </a:xfrm>
            <a:prstGeom prst="rect">
              <a:avLst/>
            </a:prstGeom>
            <a:solidFill>
              <a:srgbClr val="002E59"/>
            </a:solidFill>
            <a:ln w="25400" cap="flat" cmpd="sng" algn="ctr">
              <a:noFill/>
              <a:prstDash val="solid"/>
            </a:ln>
            <a:effectLst/>
          </p:spPr>
          <p:txBody>
            <a:bodyPr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zh-CN" sz="1790" b="0" i="0" u="none" strike="noStrike" kern="0" cap="none" spc="0" normalizeH="0" baseline="0" noProof="0" dirty="0">
                <a:ln>
                  <a:noFill/>
                </a:ln>
                <a:solidFill>
                  <a:schemeClr val="bg1"/>
                </a:solidFill>
                <a:effectLst/>
                <a:uLnTx/>
                <a:uFillTx/>
                <a:cs typeface="+mn-ea"/>
                <a:sym typeface="+mn-lt"/>
              </a:endParaRPr>
            </a:p>
          </p:txBody>
        </p:sp>
        <p:sp>
          <p:nvSpPr>
            <p:cNvPr id="193" name="TextBox 96"/>
            <p:cNvSpPr txBox="1">
              <a:spLocks noChangeArrowheads="1"/>
            </p:cNvSpPr>
            <p:nvPr/>
          </p:nvSpPr>
          <p:spPr bwMode="auto">
            <a:xfrm>
              <a:off x="1778000" y="6967538"/>
              <a:ext cx="4835526" cy="749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6" tIns="65314" rIns="130626" bIns="65314">
              <a:spAutoFit/>
            </a:bodyPr>
            <a:lstStyle>
              <a:lvl1pPr>
                <a:defRPr sz="3600">
                  <a:solidFill>
                    <a:schemeClr val="tx1"/>
                  </a:solidFill>
                  <a:latin typeface="Lato Light" pitchFamily="34" charset="0"/>
                  <a:ea typeface="MS PGothic" panose="020B0600070205080204" pitchFamily="34" charset="-128"/>
                </a:defRPr>
              </a:lvl1pPr>
              <a:lvl2pPr marL="742950" indent="-285750">
                <a:defRPr sz="3600">
                  <a:solidFill>
                    <a:schemeClr val="tx1"/>
                  </a:solidFill>
                  <a:latin typeface="Lato Light" pitchFamily="34" charset="0"/>
                  <a:ea typeface="MS PGothic" panose="020B0600070205080204" pitchFamily="34" charset="-128"/>
                </a:defRPr>
              </a:lvl2pPr>
              <a:lvl3pPr marL="1143000" indent="-228600">
                <a:defRPr sz="3600">
                  <a:solidFill>
                    <a:schemeClr val="tx1"/>
                  </a:solidFill>
                  <a:latin typeface="Lato Light" pitchFamily="34" charset="0"/>
                  <a:ea typeface="MS PGothic" panose="020B0600070205080204" pitchFamily="34" charset="-128"/>
                </a:defRPr>
              </a:lvl3pPr>
              <a:lvl4pPr marL="1600200" indent="-228600">
                <a:defRPr sz="3600">
                  <a:solidFill>
                    <a:schemeClr val="tx1"/>
                  </a:solidFill>
                  <a:latin typeface="Lato Light" pitchFamily="34" charset="0"/>
                  <a:ea typeface="MS PGothic" panose="020B0600070205080204" pitchFamily="34" charset="-128"/>
                </a:defRPr>
              </a:lvl4pPr>
              <a:lvl5pPr marL="2057400" indent="-228600">
                <a:defRPr sz="3600">
                  <a:solidFill>
                    <a:schemeClr val="tx1"/>
                  </a:solidFill>
                  <a:latin typeface="Lato Light" pitchFamily="34" charset="0"/>
                  <a:ea typeface="MS PGothic" panose="020B0600070205080204" pitchFamily="34" charset="-128"/>
                </a:defRPr>
              </a:lvl5pPr>
              <a:lvl6pPr marL="25146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6pPr>
              <a:lvl7pPr marL="29718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7pPr>
              <a:lvl8pPr marL="34290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8pPr>
              <a:lvl9pPr marL="38862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9pPr>
            </a:lstStyle>
            <a:p>
              <a:pPr marL="0" marR="0" lvl="0" indent="0" algn="r" defTabSz="291465" eaLnBrk="1" fontAlgn="auto" latinLnBrk="0" hangingPunct="1">
                <a:lnSpc>
                  <a:spcPct val="100000"/>
                </a:lnSpc>
                <a:spcBef>
                  <a:spcPts val="0"/>
                </a:spcBef>
                <a:spcAft>
                  <a:spcPts val="0"/>
                </a:spcAft>
                <a:buClrTx/>
                <a:buSzTx/>
                <a:buFontTx/>
                <a:buNone/>
                <a:defRPr/>
              </a:pPr>
              <a:r>
                <a:rPr kumimoji="0" lang="en-US" altLang="zh-CN" sz="1570" b="0" i="0" u="none" strike="noStrike" kern="0" cap="none" spc="0" normalizeH="0" baseline="0" noProof="0" dirty="0">
                  <a:ln>
                    <a:noFill/>
                  </a:ln>
                  <a:solidFill>
                    <a:schemeClr val="bg1"/>
                  </a:solidFill>
                  <a:effectLst/>
                  <a:uLnTx/>
                  <a:uFillTx/>
                  <a:latin typeface="+mn-lt"/>
                  <a:ea typeface="+mn-ea"/>
                  <a:cs typeface="+mn-ea"/>
                  <a:sym typeface="+mn-lt"/>
                </a:rPr>
                <a:t>Objective Name</a:t>
              </a:r>
            </a:p>
          </p:txBody>
        </p:sp>
        <p:sp>
          <p:nvSpPr>
            <p:cNvPr id="194" name="TextBox 98"/>
            <p:cNvSpPr txBox="1">
              <a:spLocks noChangeArrowheads="1"/>
            </p:cNvSpPr>
            <p:nvPr/>
          </p:nvSpPr>
          <p:spPr bwMode="auto">
            <a:xfrm>
              <a:off x="1778000" y="9898062"/>
              <a:ext cx="4835526" cy="749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6" tIns="65314" rIns="130626" bIns="65314">
              <a:spAutoFit/>
            </a:bodyPr>
            <a:lstStyle>
              <a:lvl1pPr>
                <a:defRPr sz="3600">
                  <a:solidFill>
                    <a:schemeClr val="tx1"/>
                  </a:solidFill>
                  <a:latin typeface="Lato Light" pitchFamily="34" charset="0"/>
                  <a:ea typeface="MS PGothic" panose="020B0600070205080204" pitchFamily="34" charset="-128"/>
                </a:defRPr>
              </a:lvl1pPr>
              <a:lvl2pPr marL="742950" indent="-285750">
                <a:defRPr sz="3600">
                  <a:solidFill>
                    <a:schemeClr val="tx1"/>
                  </a:solidFill>
                  <a:latin typeface="Lato Light" pitchFamily="34" charset="0"/>
                  <a:ea typeface="MS PGothic" panose="020B0600070205080204" pitchFamily="34" charset="-128"/>
                </a:defRPr>
              </a:lvl2pPr>
              <a:lvl3pPr marL="1143000" indent="-228600">
                <a:defRPr sz="3600">
                  <a:solidFill>
                    <a:schemeClr val="tx1"/>
                  </a:solidFill>
                  <a:latin typeface="Lato Light" pitchFamily="34" charset="0"/>
                  <a:ea typeface="MS PGothic" panose="020B0600070205080204" pitchFamily="34" charset="-128"/>
                </a:defRPr>
              </a:lvl3pPr>
              <a:lvl4pPr marL="1600200" indent="-228600">
                <a:defRPr sz="3600">
                  <a:solidFill>
                    <a:schemeClr val="tx1"/>
                  </a:solidFill>
                  <a:latin typeface="Lato Light" pitchFamily="34" charset="0"/>
                  <a:ea typeface="MS PGothic" panose="020B0600070205080204" pitchFamily="34" charset="-128"/>
                </a:defRPr>
              </a:lvl4pPr>
              <a:lvl5pPr marL="2057400" indent="-228600">
                <a:defRPr sz="3600">
                  <a:solidFill>
                    <a:schemeClr val="tx1"/>
                  </a:solidFill>
                  <a:latin typeface="Lato Light" pitchFamily="34" charset="0"/>
                  <a:ea typeface="MS PGothic" panose="020B0600070205080204" pitchFamily="34" charset="-128"/>
                </a:defRPr>
              </a:lvl5pPr>
              <a:lvl6pPr marL="25146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6pPr>
              <a:lvl7pPr marL="29718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7pPr>
              <a:lvl8pPr marL="34290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8pPr>
              <a:lvl9pPr marL="38862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9pPr>
            </a:lstStyle>
            <a:p>
              <a:pPr marL="0" marR="0" lvl="0" indent="0" algn="r" defTabSz="291465" eaLnBrk="1" fontAlgn="auto" latinLnBrk="0" hangingPunct="1">
                <a:lnSpc>
                  <a:spcPct val="100000"/>
                </a:lnSpc>
                <a:spcBef>
                  <a:spcPts val="0"/>
                </a:spcBef>
                <a:spcAft>
                  <a:spcPts val="0"/>
                </a:spcAft>
                <a:buClrTx/>
                <a:buSzTx/>
                <a:buFontTx/>
                <a:buNone/>
                <a:defRPr/>
              </a:pPr>
              <a:r>
                <a:rPr kumimoji="0" lang="en-US" altLang="zh-CN" sz="1570" b="0" i="0" u="none" strike="noStrike" kern="0" cap="none" spc="0" normalizeH="0" baseline="0" noProof="0" dirty="0">
                  <a:ln>
                    <a:noFill/>
                  </a:ln>
                  <a:solidFill>
                    <a:schemeClr val="bg1"/>
                  </a:solidFill>
                  <a:effectLst/>
                  <a:uLnTx/>
                  <a:uFillTx/>
                  <a:latin typeface="+mn-lt"/>
                  <a:ea typeface="+mn-ea"/>
                  <a:cs typeface="+mn-ea"/>
                  <a:sym typeface="+mn-lt"/>
                </a:rPr>
                <a:t>Objective Name</a:t>
              </a:r>
            </a:p>
          </p:txBody>
        </p:sp>
        <p:sp>
          <p:nvSpPr>
            <p:cNvPr id="195" name="Rectangle 101"/>
            <p:cNvSpPr/>
            <p:nvPr/>
          </p:nvSpPr>
          <p:spPr>
            <a:xfrm>
              <a:off x="6889750" y="7177088"/>
              <a:ext cx="1570038" cy="1573212"/>
            </a:xfrm>
            <a:prstGeom prst="rect">
              <a:avLst/>
            </a:prstGeom>
            <a:solidFill>
              <a:srgbClr val="144E84"/>
            </a:solidFill>
            <a:ln w="25400" cap="flat" cmpd="sng" algn="ctr">
              <a:noFill/>
              <a:prstDash val="solid"/>
            </a:ln>
            <a:effectLst/>
          </p:spPr>
          <p:txBody>
            <a:bodyPr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zh-CN" sz="1790" b="0" i="0" u="none" strike="noStrike" kern="0" cap="none" spc="0" normalizeH="0" baseline="0" noProof="0" dirty="0">
                <a:ln>
                  <a:noFill/>
                </a:ln>
                <a:solidFill>
                  <a:schemeClr val="bg1"/>
                </a:solidFill>
                <a:effectLst/>
                <a:uLnTx/>
                <a:uFillTx/>
                <a:cs typeface="+mn-ea"/>
                <a:sym typeface="+mn-lt"/>
              </a:endParaRPr>
            </a:p>
          </p:txBody>
        </p:sp>
        <p:sp>
          <p:nvSpPr>
            <p:cNvPr id="196" name="Rectangle 104"/>
            <p:cNvSpPr/>
            <p:nvPr/>
          </p:nvSpPr>
          <p:spPr>
            <a:xfrm>
              <a:off x="6888163" y="10129838"/>
              <a:ext cx="1571625" cy="1573212"/>
            </a:xfrm>
            <a:prstGeom prst="rect">
              <a:avLst/>
            </a:prstGeom>
            <a:solidFill>
              <a:srgbClr val="2378C2"/>
            </a:solidFill>
            <a:ln w="25400" cap="flat" cmpd="sng" algn="ctr">
              <a:noFill/>
              <a:prstDash val="solid"/>
            </a:ln>
            <a:effectLst/>
          </p:spPr>
          <p:txBody>
            <a:bodyPr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zh-CN" sz="1790" b="0" i="0" u="none" strike="noStrike" kern="0" cap="none" spc="0" normalizeH="0" baseline="0" noProof="0" dirty="0">
                <a:ln>
                  <a:noFill/>
                </a:ln>
                <a:solidFill>
                  <a:schemeClr val="bg1"/>
                </a:solidFill>
                <a:effectLst/>
                <a:uLnTx/>
                <a:uFillTx/>
                <a:cs typeface="+mn-ea"/>
                <a:sym typeface="+mn-lt"/>
              </a:endParaRPr>
            </a:p>
          </p:txBody>
        </p:sp>
        <p:sp>
          <p:nvSpPr>
            <p:cNvPr id="197" name="Freeform 221"/>
            <p:cNvSpPr>
              <a:spLocks noChangeArrowheads="1"/>
            </p:cNvSpPr>
            <p:nvPr/>
          </p:nvSpPr>
          <p:spPr bwMode="auto">
            <a:xfrm>
              <a:off x="7358063" y="4727575"/>
              <a:ext cx="585787" cy="719138"/>
            </a:xfrm>
            <a:custGeom>
              <a:avLst/>
              <a:gdLst>
                <a:gd name="T0" fmla="*/ 412806 w 501"/>
                <a:gd name="T1" fmla="*/ 0 h 619"/>
                <a:gd name="T2" fmla="*/ 412806 w 501"/>
                <a:gd name="T3" fmla="*/ 0 h 619"/>
                <a:gd name="T4" fmla="*/ 412806 w 501"/>
                <a:gd name="T5" fmla="*/ 0 h 619"/>
                <a:gd name="T6" fmla="*/ 361351 w 501"/>
                <a:gd name="T7" fmla="*/ 0 h 619"/>
                <a:gd name="T8" fmla="*/ 85368 w 501"/>
                <a:gd name="T9" fmla="*/ 0 h 619"/>
                <a:gd name="T10" fmla="*/ 0 w 501"/>
                <a:gd name="T11" fmla="*/ 85809 h 619"/>
                <a:gd name="T12" fmla="*/ 0 w 501"/>
                <a:gd name="T13" fmla="*/ 631970 h 619"/>
                <a:gd name="T14" fmla="*/ 85368 w 501"/>
                <a:gd name="T15" fmla="*/ 716619 h 619"/>
                <a:gd name="T16" fmla="*/ 499343 w 501"/>
                <a:gd name="T17" fmla="*/ 716619 h 619"/>
                <a:gd name="T18" fmla="*/ 584711 w 501"/>
                <a:gd name="T19" fmla="*/ 631970 h 619"/>
                <a:gd name="T20" fmla="*/ 584711 w 501"/>
                <a:gd name="T21" fmla="*/ 170458 h 619"/>
                <a:gd name="T22" fmla="*/ 412806 w 501"/>
                <a:gd name="T23" fmla="*/ 0 h 619"/>
                <a:gd name="T24" fmla="*/ 550797 w 501"/>
                <a:gd name="T25" fmla="*/ 631970 h 619"/>
                <a:gd name="T26" fmla="*/ 550797 w 501"/>
                <a:gd name="T27" fmla="*/ 631970 h 619"/>
                <a:gd name="T28" fmla="*/ 499343 w 501"/>
                <a:gd name="T29" fmla="*/ 682992 h 619"/>
                <a:gd name="T30" fmla="*/ 85368 w 501"/>
                <a:gd name="T31" fmla="*/ 682992 h 619"/>
                <a:gd name="T32" fmla="*/ 33913 w 501"/>
                <a:gd name="T33" fmla="*/ 631970 h 619"/>
                <a:gd name="T34" fmla="*/ 33913 w 501"/>
                <a:gd name="T35" fmla="*/ 85809 h 619"/>
                <a:gd name="T36" fmla="*/ 85368 w 501"/>
                <a:gd name="T37" fmla="*/ 33628 h 619"/>
                <a:gd name="T38" fmla="*/ 361351 w 501"/>
                <a:gd name="T39" fmla="*/ 33628 h 619"/>
                <a:gd name="T40" fmla="*/ 361351 w 501"/>
                <a:gd name="T41" fmla="*/ 136830 h 619"/>
                <a:gd name="T42" fmla="*/ 446719 w 501"/>
                <a:gd name="T43" fmla="*/ 222639 h 619"/>
                <a:gd name="T44" fmla="*/ 550797 w 501"/>
                <a:gd name="T45" fmla="*/ 222639 h 619"/>
                <a:gd name="T46" fmla="*/ 550797 w 501"/>
                <a:gd name="T47" fmla="*/ 631970 h 619"/>
                <a:gd name="T48" fmla="*/ 446719 w 501"/>
                <a:gd name="T49" fmla="*/ 170458 h 619"/>
                <a:gd name="T50" fmla="*/ 446719 w 501"/>
                <a:gd name="T51" fmla="*/ 170458 h 619"/>
                <a:gd name="T52" fmla="*/ 412806 w 501"/>
                <a:gd name="T53" fmla="*/ 136830 h 619"/>
                <a:gd name="T54" fmla="*/ 412806 w 501"/>
                <a:gd name="T55" fmla="*/ 33628 h 619"/>
                <a:gd name="T56" fmla="*/ 550797 w 501"/>
                <a:gd name="T57" fmla="*/ 170458 h 619"/>
                <a:gd name="T58" fmla="*/ 446719 w 501"/>
                <a:gd name="T59" fmla="*/ 170458 h 619"/>
                <a:gd name="T60" fmla="*/ 430347 w 501"/>
                <a:gd name="T61" fmla="*/ 495140 h 619"/>
                <a:gd name="T62" fmla="*/ 430347 w 501"/>
                <a:gd name="T63" fmla="*/ 495140 h 619"/>
                <a:gd name="T64" fmla="*/ 154364 w 501"/>
                <a:gd name="T65" fmla="*/ 495140 h 619"/>
                <a:gd name="T66" fmla="*/ 137992 w 501"/>
                <a:gd name="T67" fmla="*/ 512534 h 619"/>
                <a:gd name="T68" fmla="*/ 154364 w 501"/>
                <a:gd name="T69" fmla="*/ 546161 h 619"/>
                <a:gd name="T70" fmla="*/ 430347 w 501"/>
                <a:gd name="T71" fmla="*/ 546161 h 619"/>
                <a:gd name="T72" fmla="*/ 446719 w 501"/>
                <a:gd name="T73" fmla="*/ 512534 h 619"/>
                <a:gd name="T74" fmla="*/ 430347 w 501"/>
                <a:gd name="T75" fmla="*/ 495140 h 619"/>
                <a:gd name="T76" fmla="*/ 430347 w 501"/>
                <a:gd name="T77" fmla="*/ 358310 h 619"/>
                <a:gd name="T78" fmla="*/ 430347 w 501"/>
                <a:gd name="T79" fmla="*/ 358310 h 619"/>
                <a:gd name="T80" fmla="*/ 154364 w 501"/>
                <a:gd name="T81" fmla="*/ 358310 h 619"/>
                <a:gd name="T82" fmla="*/ 137992 w 501"/>
                <a:gd name="T83" fmla="*/ 375703 h 619"/>
                <a:gd name="T84" fmla="*/ 154364 w 501"/>
                <a:gd name="T85" fmla="*/ 410491 h 619"/>
                <a:gd name="T86" fmla="*/ 430347 w 501"/>
                <a:gd name="T87" fmla="*/ 410491 h 619"/>
                <a:gd name="T88" fmla="*/ 446719 w 501"/>
                <a:gd name="T89" fmla="*/ 375703 h 619"/>
                <a:gd name="T90" fmla="*/ 430347 w 501"/>
                <a:gd name="T91" fmla="*/ 358310 h 6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01" h="619">
                  <a:moveTo>
                    <a:pt x="353" y="0"/>
                  </a:moveTo>
                  <a:lnTo>
                    <a:pt x="353" y="0"/>
                  </a:lnTo>
                  <a:cubicBezTo>
                    <a:pt x="338" y="0"/>
                    <a:pt x="338" y="0"/>
                    <a:pt x="309" y="0"/>
                  </a:cubicBezTo>
                  <a:cubicBezTo>
                    <a:pt x="73" y="0"/>
                    <a:pt x="73" y="0"/>
                    <a:pt x="73" y="0"/>
                  </a:cubicBezTo>
                  <a:cubicBezTo>
                    <a:pt x="29" y="0"/>
                    <a:pt x="0" y="29"/>
                    <a:pt x="0" y="74"/>
                  </a:cubicBezTo>
                  <a:cubicBezTo>
                    <a:pt x="0" y="545"/>
                    <a:pt x="0" y="545"/>
                    <a:pt x="0" y="545"/>
                  </a:cubicBezTo>
                  <a:cubicBezTo>
                    <a:pt x="0" y="589"/>
                    <a:pt x="29" y="618"/>
                    <a:pt x="73" y="618"/>
                  </a:cubicBezTo>
                  <a:cubicBezTo>
                    <a:pt x="427" y="618"/>
                    <a:pt x="427" y="618"/>
                    <a:pt x="427" y="618"/>
                  </a:cubicBezTo>
                  <a:cubicBezTo>
                    <a:pt x="471" y="618"/>
                    <a:pt x="500" y="589"/>
                    <a:pt x="500" y="545"/>
                  </a:cubicBezTo>
                  <a:cubicBezTo>
                    <a:pt x="500" y="147"/>
                    <a:pt x="500" y="147"/>
                    <a:pt x="500" y="147"/>
                  </a:cubicBezTo>
                  <a:lnTo>
                    <a:pt x="353" y="0"/>
                  </a:lnTo>
                  <a:close/>
                  <a:moveTo>
                    <a:pt x="471" y="545"/>
                  </a:moveTo>
                  <a:lnTo>
                    <a:pt x="471" y="545"/>
                  </a:lnTo>
                  <a:cubicBezTo>
                    <a:pt x="471" y="559"/>
                    <a:pt x="441" y="589"/>
                    <a:pt x="427"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309" y="29"/>
                    <a:pt x="309" y="29"/>
                    <a:pt x="309" y="29"/>
                  </a:cubicBezTo>
                  <a:cubicBezTo>
                    <a:pt x="309" y="88"/>
                    <a:pt x="309" y="118"/>
                    <a:pt x="309" y="118"/>
                  </a:cubicBezTo>
                  <a:cubicBezTo>
                    <a:pt x="309" y="162"/>
                    <a:pt x="338" y="192"/>
                    <a:pt x="382" y="192"/>
                  </a:cubicBezTo>
                  <a:cubicBezTo>
                    <a:pt x="382" y="192"/>
                    <a:pt x="427" y="192"/>
                    <a:pt x="471" y="192"/>
                  </a:cubicBezTo>
                  <a:lnTo>
                    <a:pt x="471" y="545"/>
                  </a:lnTo>
                  <a:close/>
                  <a:moveTo>
                    <a:pt x="382" y="147"/>
                  </a:moveTo>
                  <a:lnTo>
                    <a:pt x="382" y="147"/>
                  </a:lnTo>
                  <a:cubicBezTo>
                    <a:pt x="368" y="147"/>
                    <a:pt x="353" y="133"/>
                    <a:pt x="353" y="118"/>
                  </a:cubicBezTo>
                  <a:cubicBezTo>
                    <a:pt x="353" y="118"/>
                    <a:pt x="353" y="88"/>
                    <a:pt x="353" y="29"/>
                  </a:cubicBezTo>
                  <a:cubicBezTo>
                    <a:pt x="471" y="147"/>
                    <a:pt x="471" y="147"/>
                    <a:pt x="471" y="147"/>
                  </a:cubicBezTo>
                  <a:lnTo>
                    <a:pt x="382" y="147"/>
                  </a:lnTo>
                  <a:close/>
                  <a:moveTo>
                    <a:pt x="368" y="427"/>
                  </a:moveTo>
                  <a:lnTo>
                    <a:pt x="368" y="427"/>
                  </a:lnTo>
                  <a:cubicBezTo>
                    <a:pt x="132" y="427"/>
                    <a:pt x="132" y="427"/>
                    <a:pt x="132" y="427"/>
                  </a:cubicBezTo>
                  <a:cubicBezTo>
                    <a:pt x="118" y="427"/>
                    <a:pt x="118" y="442"/>
                    <a:pt x="118" y="442"/>
                  </a:cubicBezTo>
                  <a:cubicBezTo>
                    <a:pt x="118" y="457"/>
                    <a:pt x="118" y="471"/>
                    <a:pt x="132" y="471"/>
                  </a:cubicBezTo>
                  <a:cubicBezTo>
                    <a:pt x="368" y="471"/>
                    <a:pt x="368" y="471"/>
                    <a:pt x="368" y="471"/>
                  </a:cubicBezTo>
                  <a:cubicBezTo>
                    <a:pt x="382" y="471"/>
                    <a:pt x="382" y="457"/>
                    <a:pt x="382" y="442"/>
                  </a:cubicBezTo>
                  <a:cubicBezTo>
                    <a:pt x="382" y="442"/>
                    <a:pt x="382" y="427"/>
                    <a:pt x="368" y="427"/>
                  </a:cubicBezTo>
                  <a:close/>
                  <a:moveTo>
                    <a:pt x="368" y="309"/>
                  </a:moveTo>
                  <a:lnTo>
                    <a:pt x="368" y="309"/>
                  </a:lnTo>
                  <a:cubicBezTo>
                    <a:pt x="132" y="309"/>
                    <a:pt x="132" y="309"/>
                    <a:pt x="132" y="309"/>
                  </a:cubicBezTo>
                  <a:cubicBezTo>
                    <a:pt x="118" y="309"/>
                    <a:pt x="118" y="324"/>
                    <a:pt x="118" y="324"/>
                  </a:cubicBezTo>
                  <a:cubicBezTo>
                    <a:pt x="118" y="339"/>
                    <a:pt x="118" y="354"/>
                    <a:pt x="132" y="354"/>
                  </a:cubicBezTo>
                  <a:cubicBezTo>
                    <a:pt x="368" y="354"/>
                    <a:pt x="368" y="354"/>
                    <a:pt x="368" y="354"/>
                  </a:cubicBezTo>
                  <a:cubicBezTo>
                    <a:pt x="382" y="354"/>
                    <a:pt x="382" y="339"/>
                    <a:pt x="382" y="324"/>
                  </a:cubicBezTo>
                  <a:cubicBezTo>
                    <a:pt x="382" y="324"/>
                    <a:pt x="382" y="309"/>
                    <a:pt x="368" y="309"/>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65320" tIns="32660" rIns="65320" bIns="3266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en-US" sz="1790" b="0" i="0" u="none" strike="noStrike" kern="0" cap="none" spc="0" normalizeH="0" baseline="0" noProof="0" dirty="0">
                <a:ln>
                  <a:noFill/>
                </a:ln>
                <a:solidFill>
                  <a:schemeClr val="bg1"/>
                </a:solidFill>
                <a:effectLst/>
                <a:uLnTx/>
                <a:uFillTx/>
                <a:cs typeface="+mn-ea"/>
                <a:sym typeface="+mn-lt"/>
              </a:endParaRPr>
            </a:p>
          </p:txBody>
        </p:sp>
        <p:sp>
          <p:nvSpPr>
            <p:cNvPr id="198" name="Freeform 214"/>
            <p:cNvSpPr>
              <a:spLocks noChangeArrowheads="1"/>
            </p:cNvSpPr>
            <p:nvPr/>
          </p:nvSpPr>
          <p:spPr bwMode="auto">
            <a:xfrm>
              <a:off x="7331075" y="7607300"/>
              <a:ext cx="565150" cy="636588"/>
            </a:xfrm>
            <a:custGeom>
              <a:avLst/>
              <a:gdLst>
                <a:gd name="T0" fmla="*/ 427854 w 545"/>
                <a:gd name="T1" fmla="*/ 378534 h 619"/>
                <a:gd name="T2" fmla="*/ 122541 w 545"/>
                <a:gd name="T3" fmla="*/ 393963 h 619"/>
                <a:gd name="T4" fmla="*/ 427854 w 545"/>
                <a:gd name="T5" fmla="*/ 423794 h 619"/>
                <a:gd name="T6" fmla="*/ 427854 w 545"/>
                <a:gd name="T7" fmla="*/ 378534 h 619"/>
                <a:gd name="T8" fmla="*/ 427854 w 545"/>
                <a:gd name="T9" fmla="*/ 484482 h 619"/>
                <a:gd name="T10" fmla="*/ 122541 w 545"/>
                <a:gd name="T11" fmla="*/ 499912 h 619"/>
                <a:gd name="T12" fmla="*/ 427854 w 545"/>
                <a:gd name="T13" fmla="*/ 515341 h 619"/>
                <a:gd name="T14" fmla="*/ 427854 w 545"/>
                <a:gd name="T15" fmla="*/ 484482 h 619"/>
                <a:gd name="T16" fmla="*/ 489124 w 545"/>
                <a:gd name="T17" fmla="*/ 76118 h 619"/>
                <a:gd name="T18" fmla="*/ 427854 w 545"/>
                <a:gd name="T19" fmla="*/ 29830 h 619"/>
                <a:gd name="T20" fmla="*/ 275197 w 545"/>
                <a:gd name="T21" fmla="*/ 0 h 619"/>
                <a:gd name="T22" fmla="*/ 137079 w 545"/>
                <a:gd name="T23" fmla="*/ 29830 h 619"/>
                <a:gd name="T24" fmla="*/ 75809 w 545"/>
                <a:gd name="T25" fmla="*/ 76118 h 619"/>
                <a:gd name="T26" fmla="*/ 0 w 545"/>
                <a:gd name="T27" fmla="*/ 560601 h 619"/>
                <a:gd name="T28" fmla="*/ 489124 w 545"/>
                <a:gd name="T29" fmla="*/ 635690 h 619"/>
                <a:gd name="T30" fmla="*/ 564934 w 545"/>
                <a:gd name="T31" fmla="*/ 151208 h 619"/>
                <a:gd name="T32" fmla="*/ 183811 w 545"/>
                <a:gd name="T33" fmla="*/ 76118 h 619"/>
                <a:gd name="T34" fmla="*/ 229504 w 545"/>
                <a:gd name="T35" fmla="*/ 76118 h 619"/>
                <a:gd name="T36" fmla="*/ 336468 w 545"/>
                <a:gd name="T37" fmla="*/ 76118 h 619"/>
                <a:gd name="T38" fmla="*/ 382161 w 545"/>
                <a:gd name="T39" fmla="*/ 151208 h 619"/>
                <a:gd name="T40" fmla="*/ 183811 w 545"/>
                <a:gd name="T41" fmla="*/ 76118 h 619"/>
                <a:gd name="T42" fmla="*/ 519240 w 545"/>
                <a:gd name="T43" fmla="*/ 560601 h 619"/>
                <a:gd name="T44" fmla="*/ 75809 w 545"/>
                <a:gd name="T45" fmla="*/ 605860 h 619"/>
                <a:gd name="T46" fmla="*/ 30116 w 545"/>
                <a:gd name="T47" fmla="*/ 151208 h 619"/>
                <a:gd name="T48" fmla="*/ 137079 w 545"/>
                <a:gd name="T49" fmla="*/ 121378 h 619"/>
                <a:gd name="T50" fmla="*/ 427854 w 545"/>
                <a:gd name="T51" fmla="*/ 197496 h 619"/>
                <a:gd name="T52" fmla="*/ 489124 w 545"/>
                <a:gd name="T53" fmla="*/ 121378 h 619"/>
                <a:gd name="T54" fmla="*/ 519240 w 545"/>
                <a:gd name="T55" fmla="*/ 560601 h 619"/>
                <a:gd name="T56" fmla="*/ 427854 w 545"/>
                <a:gd name="T57" fmla="*/ 272586 h 619"/>
                <a:gd name="T58" fmla="*/ 122541 w 545"/>
                <a:gd name="T59" fmla="*/ 303444 h 619"/>
                <a:gd name="T60" fmla="*/ 427854 w 545"/>
                <a:gd name="T61" fmla="*/ 317845 h 619"/>
                <a:gd name="T62" fmla="*/ 427854 w 545"/>
                <a:gd name="T63" fmla="*/ 272586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65320" tIns="32660" rIns="65320" bIns="3266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en-US" sz="1790" b="0" i="0" u="none" strike="noStrike" kern="0" cap="none" spc="0" normalizeH="0" baseline="0" noProof="0" dirty="0">
                <a:ln>
                  <a:noFill/>
                </a:ln>
                <a:solidFill>
                  <a:schemeClr val="bg1"/>
                </a:solidFill>
                <a:effectLst/>
                <a:uLnTx/>
                <a:uFillTx/>
                <a:cs typeface="+mn-ea"/>
                <a:sym typeface="+mn-lt"/>
              </a:endParaRPr>
            </a:p>
          </p:txBody>
        </p:sp>
        <p:sp>
          <p:nvSpPr>
            <p:cNvPr id="199" name="Freeform 177"/>
            <p:cNvSpPr>
              <a:spLocks noChangeArrowheads="1"/>
            </p:cNvSpPr>
            <p:nvPr/>
          </p:nvSpPr>
          <p:spPr bwMode="auto">
            <a:xfrm>
              <a:off x="7310438" y="10629900"/>
              <a:ext cx="606425" cy="606425"/>
            </a:xfrm>
            <a:custGeom>
              <a:avLst/>
              <a:gdLst>
                <a:gd name="T0" fmla="*/ 591217 w 649"/>
                <a:gd name="T1" fmla="*/ 28020 h 649"/>
                <a:gd name="T2" fmla="*/ 591217 w 649"/>
                <a:gd name="T3" fmla="*/ 28020 h 649"/>
                <a:gd name="T4" fmla="*/ 495016 w 649"/>
                <a:gd name="T5" fmla="*/ 28020 h 649"/>
                <a:gd name="T6" fmla="*/ 384805 w 649"/>
                <a:gd name="T7" fmla="*/ 152241 h 649"/>
                <a:gd name="T8" fmla="*/ 165317 w 649"/>
                <a:gd name="T9" fmla="*/ 69115 h 649"/>
                <a:gd name="T10" fmla="*/ 96201 w 649"/>
                <a:gd name="T11" fmla="*/ 83125 h 649"/>
                <a:gd name="T12" fmla="*/ 96201 w 649"/>
                <a:gd name="T13" fmla="*/ 165317 h 649"/>
                <a:gd name="T14" fmla="*/ 247508 w 649"/>
                <a:gd name="T15" fmla="*/ 289538 h 649"/>
                <a:gd name="T16" fmla="*/ 151307 w 649"/>
                <a:gd name="T17" fmla="*/ 385739 h 649"/>
                <a:gd name="T18" fmla="*/ 55106 w 649"/>
                <a:gd name="T19" fmla="*/ 357719 h 649"/>
                <a:gd name="T20" fmla="*/ 27086 w 649"/>
                <a:gd name="T21" fmla="*/ 371729 h 649"/>
                <a:gd name="T22" fmla="*/ 14010 w 649"/>
                <a:gd name="T23" fmla="*/ 412825 h 649"/>
                <a:gd name="T24" fmla="*/ 123287 w 649"/>
                <a:gd name="T25" fmla="*/ 495016 h 649"/>
                <a:gd name="T26" fmla="*/ 206412 w 649"/>
                <a:gd name="T27" fmla="*/ 592151 h 649"/>
                <a:gd name="T28" fmla="*/ 247508 w 649"/>
                <a:gd name="T29" fmla="*/ 578141 h 649"/>
                <a:gd name="T30" fmla="*/ 247508 w 649"/>
                <a:gd name="T31" fmla="*/ 550121 h 649"/>
                <a:gd name="T32" fmla="*/ 233498 w 649"/>
                <a:gd name="T33" fmla="*/ 467930 h 649"/>
                <a:gd name="T34" fmla="*/ 329699 w 649"/>
                <a:gd name="T35" fmla="*/ 371729 h 649"/>
                <a:gd name="T36" fmla="*/ 453920 w 649"/>
                <a:gd name="T37" fmla="*/ 523036 h 649"/>
                <a:gd name="T38" fmla="*/ 536112 w 649"/>
                <a:gd name="T39" fmla="*/ 523036 h 649"/>
                <a:gd name="T40" fmla="*/ 550121 w 649"/>
                <a:gd name="T41" fmla="*/ 453920 h 649"/>
                <a:gd name="T42" fmla="*/ 466996 w 649"/>
                <a:gd name="T43" fmla="*/ 234432 h 649"/>
                <a:gd name="T44" fmla="*/ 577207 w 649"/>
                <a:gd name="T45" fmla="*/ 110211 h 649"/>
                <a:gd name="T46" fmla="*/ 591217 w 649"/>
                <a:gd name="T47" fmla="*/ 28020 h 649"/>
                <a:gd name="T48" fmla="*/ 563197 w 649"/>
                <a:gd name="T49" fmla="*/ 97135 h 649"/>
                <a:gd name="T50" fmla="*/ 563197 w 649"/>
                <a:gd name="T51" fmla="*/ 97135 h 649"/>
                <a:gd name="T52" fmla="*/ 425900 w 649"/>
                <a:gd name="T53" fmla="*/ 234432 h 649"/>
                <a:gd name="T54" fmla="*/ 509026 w 649"/>
                <a:gd name="T55" fmla="*/ 453920 h 649"/>
                <a:gd name="T56" fmla="*/ 509026 w 649"/>
                <a:gd name="T57" fmla="*/ 495016 h 649"/>
                <a:gd name="T58" fmla="*/ 466996 w 649"/>
                <a:gd name="T59" fmla="*/ 495016 h 649"/>
                <a:gd name="T60" fmla="*/ 343709 w 649"/>
                <a:gd name="T61" fmla="*/ 316623 h 649"/>
                <a:gd name="T62" fmla="*/ 192402 w 649"/>
                <a:gd name="T63" fmla="*/ 453920 h 649"/>
                <a:gd name="T64" fmla="*/ 220422 w 649"/>
                <a:gd name="T65" fmla="*/ 550121 h 649"/>
                <a:gd name="T66" fmla="*/ 151307 w 649"/>
                <a:gd name="T67" fmla="*/ 467930 h 649"/>
                <a:gd name="T68" fmla="*/ 55106 w 649"/>
                <a:gd name="T69" fmla="*/ 398815 h 649"/>
                <a:gd name="T70" fmla="*/ 151307 w 649"/>
                <a:gd name="T71" fmla="*/ 426834 h 649"/>
                <a:gd name="T72" fmla="*/ 302614 w 649"/>
                <a:gd name="T73" fmla="*/ 275528 h 649"/>
                <a:gd name="T74" fmla="*/ 123287 w 649"/>
                <a:gd name="T75" fmla="*/ 137297 h 649"/>
                <a:gd name="T76" fmla="*/ 123287 w 649"/>
                <a:gd name="T77" fmla="*/ 110211 h 649"/>
                <a:gd name="T78" fmla="*/ 165317 w 649"/>
                <a:gd name="T79" fmla="*/ 110211 h 649"/>
                <a:gd name="T80" fmla="*/ 384805 w 649"/>
                <a:gd name="T81" fmla="*/ 192402 h 649"/>
                <a:gd name="T82" fmla="*/ 522102 w 649"/>
                <a:gd name="T83" fmla="*/ 55106 h 649"/>
                <a:gd name="T84" fmla="*/ 563197 w 649"/>
                <a:gd name="T85" fmla="*/ 55106 h 649"/>
                <a:gd name="T86" fmla="*/ 563197 w 649"/>
                <a:gd name="T87" fmla="*/ 97135 h 64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49" h="649">
                  <a:moveTo>
                    <a:pt x="633" y="30"/>
                  </a:moveTo>
                  <a:lnTo>
                    <a:pt x="633" y="30"/>
                  </a:lnTo>
                  <a:cubicBezTo>
                    <a:pt x="603" y="0"/>
                    <a:pt x="559" y="15"/>
                    <a:pt x="530" y="30"/>
                  </a:cubicBezTo>
                  <a:cubicBezTo>
                    <a:pt x="412" y="163"/>
                    <a:pt x="412" y="163"/>
                    <a:pt x="412" y="163"/>
                  </a:cubicBezTo>
                  <a:cubicBezTo>
                    <a:pt x="177" y="74"/>
                    <a:pt x="177" y="74"/>
                    <a:pt x="177" y="74"/>
                  </a:cubicBezTo>
                  <a:cubicBezTo>
                    <a:pt x="162" y="74"/>
                    <a:pt x="132" y="59"/>
                    <a:pt x="103" y="89"/>
                  </a:cubicBezTo>
                  <a:cubicBezTo>
                    <a:pt x="88" y="104"/>
                    <a:pt x="59" y="133"/>
                    <a:pt x="103" y="177"/>
                  </a:cubicBezTo>
                  <a:cubicBezTo>
                    <a:pt x="265" y="310"/>
                    <a:pt x="265" y="310"/>
                    <a:pt x="265" y="310"/>
                  </a:cubicBezTo>
                  <a:cubicBezTo>
                    <a:pt x="162" y="413"/>
                    <a:pt x="162" y="413"/>
                    <a:pt x="162" y="413"/>
                  </a:cubicBezTo>
                  <a:cubicBezTo>
                    <a:pt x="59" y="383"/>
                    <a:pt x="59" y="383"/>
                    <a:pt x="59" y="383"/>
                  </a:cubicBezTo>
                  <a:cubicBezTo>
                    <a:pt x="44" y="383"/>
                    <a:pt x="44" y="383"/>
                    <a:pt x="29" y="398"/>
                  </a:cubicBezTo>
                  <a:cubicBezTo>
                    <a:pt x="29" y="398"/>
                    <a:pt x="0" y="413"/>
                    <a:pt x="15" y="442"/>
                  </a:cubicBezTo>
                  <a:cubicBezTo>
                    <a:pt x="132" y="530"/>
                    <a:pt x="132" y="530"/>
                    <a:pt x="132" y="530"/>
                  </a:cubicBezTo>
                  <a:cubicBezTo>
                    <a:pt x="221" y="634"/>
                    <a:pt x="221" y="634"/>
                    <a:pt x="221" y="634"/>
                  </a:cubicBezTo>
                  <a:cubicBezTo>
                    <a:pt x="236" y="648"/>
                    <a:pt x="250" y="648"/>
                    <a:pt x="265" y="619"/>
                  </a:cubicBezTo>
                  <a:cubicBezTo>
                    <a:pt x="280" y="619"/>
                    <a:pt x="280" y="604"/>
                    <a:pt x="265" y="589"/>
                  </a:cubicBezTo>
                  <a:cubicBezTo>
                    <a:pt x="250" y="501"/>
                    <a:pt x="250" y="501"/>
                    <a:pt x="250" y="501"/>
                  </a:cubicBezTo>
                  <a:cubicBezTo>
                    <a:pt x="353" y="398"/>
                    <a:pt x="353" y="398"/>
                    <a:pt x="353" y="398"/>
                  </a:cubicBezTo>
                  <a:cubicBezTo>
                    <a:pt x="486" y="560"/>
                    <a:pt x="486" y="560"/>
                    <a:pt x="486" y="560"/>
                  </a:cubicBezTo>
                  <a:cubicBezTo>
                    <a:pt x="530" y="589"/>
                    <a:pt x="559" y="560"/>
                    <a:pt x="574" y="560"/>
                  </a:cubicBezTo>
                  <a:cubicBezTo>
                    <a:pt x="589" y="530"/>
                    <a:pt x="589" y="501"/>
                    <a:pt x="589" y="486"/>
                  </a:cubicBezTo>
                  <a:cubicBezTo>
                    <a:pt x="500" y="251"/>
                    <a:pt x="500" y="251"/>
                    <a:pt x="500" y="251"/>
                  </a:cubicBezTo>
                  <a:cubicBezTo>
                    <a:pt x="618" y="118"/>
                    <a:pt x="618" y="118"/>
                    <a:pt x="618" y="118"/>
                  </a:cubicBezTo>
                  <a:cubicBezTo>
                    <a:pt x="648" y="104"/>
                    <a:pt x="648" y="59"/>
                    <a:pt x="633" y="30"/>
                  </a:cubicBezTo>
                  <a:close/>
                  <a:moveTo>
                    <a:pt x="603" y="104"/>
                  </a:moveTo>
                  <a:lnTo>
                    <a:pt x="603" y="104"/>
                  </a:lnTo>
                  <a:cubicBezTo>
                    <a:pt x="456" y="251"/>
                    <a:pt x="456" y="251"/>
                    <a:pt x="456" y="251"/>
                  </a:cubicBezTo>
                  <a:cubicBezTo>
                    <a:pt x="545" y="486"/>
                    <a:pt x="545" y="486"/>
                    <a:pt x="545" y="486"/>
                  </a:cubicBezTo>
                  <a:cubicBezTo>
                    <a:pt x="545" y="501"/>
                    <a:pt x="545" y="516"/>
                    <a:pt x="545" y="530"/>
                  </a:cubicBezTo>
                  <a:cubicBezTo>
                    <a:pt x="530" y="545"/>
                    <a:pt x="515" y="530"/>
                    <a:pt x="500" y="530"/>
                  </a:cubicBezTo>
                  <a:cubicBezTo>
                    <a:pt x="368" y="339"/>
                    <a:pt x="368" y="339"/>
                    <a:pt x="368" y="339"/>
                  </a:cubicBezTo>
                  <a:cubicBezTo>
                    <a:pt x="206" y="486"/>
                    <a:pt x="206" y="486"/>
                    <a:pt x="206" y="486"/>
                  </a:cubicBezTo>
                  <a:cubicBezTo>
                    <a:pt x="236" y="589"/>
                    <a:pt x="236" y="589"/>
                    <a:pt x="236" y="589"/>
                  </a:cubicBezTo>
                  <a:cubicBezTo>
                    <a:pt x="221" y="589"/>
                    <a:pt x="162" y="501"/>
                    <a:pt x="162" y="501"/>
                  </a:cubicBezTo>
                  <a:cubicBezTo>
                    <a:pt x="162" y="501"/>
                    <a:pt x="73" y="427"/>
                    <a:pt x="59" y="427"/>
                  </a:cubicBezTo>
                  <a:cubicBezTo>
                    <a:pt x="162" y="457"/>
                    <a:pt x="162" y="457"/>
                    <a:pt x="162" y="457"/>
                  </a:cubicBezTo>
                  <a:cubicBezTo>
                    <a:pt x="324" y="295"/>
                    <a:pt x="324" y="295"/>
                    <a:pt x="324" y="295"/>
                  </a:cubicBezTo>
                  <a:cubicBezTo>
                    <a:pt x="132" y="147"/>
                    <a:pt x="132" y="147"/>
                    <a:pt x="132" y="147"/>
                  </a:cubicBezTo>
                  <a:cubicBezTo>
                    <a:pt x="132" y="147"/>
                    <a:pt x="118" y="133"/>
                    <a:pt x="132" y="118"/>
                  </a:cubicBezTo>
                  <a:cubicBezTo>
                    <a:pt x="147" y="118"/>
                    <a:pt x="162" y="118"/>
                    <a:pt x="177" y="118"/>
                  </a:cubicBezTo>
                  <a:cubicBezTo>
                    <a:pt x="412" y="206"/>
                    <a:pt x="412" y="206"/>
                    <a:pt x="412" y="206"/>
                  </a:cubicBezTo>
                  <a:cubicBezTo>
                    <a:pt x="559" y="59"/>
                    <a:pt x="559" y="59"/>
                    <a:pt x="559" y="59"/>
                  </a:cubicBezTo>
                  <a:cubicBezTo>
                    <a:pt x="574" y="45"/>
                    <a:pt x="589" y="45"/>
                    <a:pt x="603" y="59"/>
                  </a:cubicBezTo>
                  <a:cubicBezTo>
                    <a:pt x="603" y="74"/>
                    <a:pt x="618" y="89"/>
                    <a:pt x="603" y="104"/>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65320" tIns="32660" rIns="65320" bIns="3266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en-US" sz="1790" b="0" i="0" u="none" strike="noStrike" kern="0" cap="none" spc="0" normalizeH="0" baseline="0" noProof="0" dirty="0">
                <a:ln>
                  <a:noFill/>
                </a:ln>
                <a:solidFill>
                  <a:schemeClr val="bg1"/>
                </a:solidFill>
                <a:effectLst/>
                <a:uLnTx/>
                <a:uFillTx/>
                <a:cs typeface="+mn-ea"/>
                <a:sym typeface="+mn-lt"/>
              </a:endParaRPr>
            </a:p>
          </p:txBody>
        </p:sp>
        <p:sp>
          <p:nvSpPr>
            <p:cNvPr id="200" name="矩形 199"/>
            <p:cNvSpPr/>
            <p:nvPr/>
          </p:nvSpPr>
          <p:spPr>
            <a:xfrm>
              <a:off x="1966798" y="4744860"/>
              <a:ext cx="4515082" cy="1683297"/>
            </a:xfrm>
            <a:prstGeom prst="rect">
              <a:avLst/>
            </a:prstGeom>
          </p:spPr>
          <p:txBody>
            <a:bodyPr wrap="square">
              <a:spAutoFit/>
            </a:bodyPr>
            <a:lstStyle/>
            <a:p>
              <a:pPr marL="0" marR="0" lvl="0" indent="0" algn="r" defTabSz="291465" eaLnBrk="1" fontAlgn="auto" latinLnBrk="0" hangingPunct="1">
                <a:lnSpc>
                  <a:spcPct val="100000"/>
                </a:lnSpc>
                <a:spcBef>
                  <a:spcPts val="0"/>
                </a:spcBef>
                <a:spcAft>
                  <a:spcPts val="0"/>
                </a:spcAft>
                <a:buClrTx/>
                <a:buSzTx/>
                <a:buFontTx/>
                <a:buNone/>
                <a:defRPr/>
              </a:pPr>
              <a:r>
                <a:rPr kumimoji="0" lang="zh-CN" altLang="en-US" sz="1215" b="0" i="0" u="none" strike="noStrike" kern="0" cap="none" spc="0" normalizeH="0" baseline="0" noProof="0" dirty="0">
                  <a:ln>
                    <a:noFill/>
                  </a:ln>
                  <a:solidFill>
                    <a:schemeClr val="bg1"/>
                  </a:solidFill>
                  <a:effectLst/>
                  <a:uLnTx/>
                  <a:uFillTx/>
                  <a:cs typeface="+mn-ea"/>
                  <a:sym typeface="+mn-lt"/>
                </a:rPr>
                <a:t>您的内容输入您的内容内容输入您的内容</a:t>
              </a:r>
              <a:r>
                <a:rPr kumimoji="0" lang="en-US" altLang="zh-CN" sz="1215" b="0" i="0" u="none" strike="noStrike" kern="0" cap="none" spc="0" normalizeH="0" baseline="0" noProof="0" dirty="0">
                  <a:ln>
                    <a:noFill/>
                  </a:ln>
                  <a:solidFill>
                    <a:schemeClr val="bg1"/>
                  </a:solidFill>
                  <a:effectLst/>
                  <a:uLnTx/>
                  <a:uFillTx/>
                  <a:cs typeface="+mn-ea"/>
                  <a:sym typeface="+mn-lt"/>
                </a:rPr>
                <a:t>.</a:t>
              </a:r>
              <a:r>
                <a:rPr kumimoji="0" lang="zh-CN" altLang="en-US" sz="1215" b="0" i="0" u="none" strike="noStrike" kern="0" cap="none" spc="0" normalizeH="0" baseline="0" noProof="0" dirty="0">
                  <a:ln>
                    <a:noFill/>
                  </a:ln>
                  <a:solidFill>
                    <a:schemeClr val="bg1"/>
                  </a:solidFill>
                  <a:effectLst/>
                  <a:uLnTx/>
                  <a:uFillTx/>
                  <a:cs typeface="+mn-ea"/>
                  <a:sym typeface="+mn-lt"/>
                </a:rPr>
                <a:t>输入您的内容输入您的内容输入您的输入您的内容</a:t>
              </a:r>
            </a:p>
          </p:txBody>
        </p:sp>
        <p:sp>
          <p:nvSpPr>
            <p:cNvPr id="201" name="矩形 200"/>
            <p:cNvSpPr/>
            <p:nvPr/>
          </p:nvSpPr>
          <p:spPr>
            <a:xfrm>
              <a:off x="1966798" y="7639903"/>
              <a:ext cx="4515082" cy="1683297"/>
            </a:xfrm>
            <a:prstGeom prst="rect">
              <a:avLst/>
            </a:prstGeom>
          </p:spPr>
          <p:txBody>
            <a:bodyPr wrap="square">
              <a:spAutoFit/>
            </a:bodyPr>
            <a:lstStyle/>
            <a:p>
              <a:pPr marL="0" marR="0" lvl="0" indent="0" algn="r" defTabSz="291465" eaLnBrk="1" fontAlgn="auto" latinLnBrk="0" hangingPunct="1">
                <a:lnSpc>
                  <a:spcPct val="100000"/>
                </a:lnSpc>
                <a:spcBef>
                  <a:spcPts val="0"/>
                </a:spcBef>
                <a:spcAft>
                  <a:spcPts val="0"/>
                </a:spcAft>
                <a:buClrTx/>
                <a:buSzTx/>
                <a:buFontTx/>
                <a:buNone/>
                <a:defRPr/>
              </a:pPr>
              <a:r>
                <a:rPr kumimoji="0" lang="zh-CN" altLang="en-US" sz="1215" b="0" i="0" u="none" strike="noStrike" kern="0" cap="none" spc="0" normalizeH="0" baseline="0" noProof="0" dirty="0">
                  <a:ln>
                    <a:noFill/>
                  </a:ln>
                  <a:solidFill>
                    <a:schemeClr val="bg1"/>
                  </a:solidFill>
                  <a:effectLst/>
                  <a:uLnTx/>
                  <a:uFillTx/>
                  <a:cs typeface="+mn-ea"/>
                  <a:sym typeface="+mn-lt"/>
                </a:rPr>
                <a:t>您的内容输入您的内容内容输入您的内容</a:t>
              </a:r>
              <a:r>
                <a:rPr kumimoji="0" lang="en-US" altLang="zh-CN" sz="1215" b="0" i="0" u="none" strike="noStrike" kern="0" cap="none" spc="0" normalizeH="0" baseline="0" noProof="0" dirty="0">
                  <a:ln>
                    <a:noFill/>
                  </a:ln>
                  <a:solidFill>
                    <a:schemeClr val="bg1"/>
                  </a:solidFill>
                  <a:effectLst/>
                  <a:uLnTx/>
                  <a:uFillTx/>
                  <a:cs typeface="+mn-ea"/>
                  <a:sym typeface="+mn-lt"/>
                </a:rPr>
                <a:t>.</a:t>
              </a:r>
              <a:r>
                <a:rPr kumimoji="0" lang="zh-CN" altLang="en-US" sz="1215" b="0" i="0" u="none" strike="noStrike" kern="0" cap="none" spc="0" normalizeH="0" baseline="0" noProof="0" dirty="0">
                  <a:ln>
                    <a:noFill/>
                  </a:ln>
                  <a:solidFill>
                    <a:schemeClr val="bg1"/>
                  </a:solidFill>
                  <a:effectLst/>
                  <a:uLnTx/>
                  <a:uFillTx/>
                  <a:cs typeface="+mn-ea"/>
                  <a:sym typeface="+mn-lt"/>
                </a:rPr>
                <a:t>输入您的内容输入您的内容输入您的输入您的内容</a:t>
              </a:r>
            </a:p>
          </p:txBody>
        </p:sp>
        <p:sp>
          <p:nvSpPr>
            <p:cNvPr id="202" name="矩形 201"/>
            <p:cNvSpPr/>
            <p:nvPr/>
          </p:nvSpPr>
          <p:spPr>
            <a:xfrm>
              <a:off x="1966798" y="10534946"/>
              <a:ext cx="4515082" cy="1683297"/>
            </a:xfrm>
            <a:prstGeom prst="rect">
              <a:avLst/>
            </a:prstGeom>
          </p:spPr>
          <p:txBody>
            <a:bodyPr wrap="square">
              <a:spAutoFit/>
            </a:bodyPr>
            <a:lstStyle/>
            <a:p>
              <a:pPr marL="0" marR="0" lvl="0" indent="0" algn="r" defTabSz="291465" eaLnBrk="1" fontAlgn="auto" latinLnBrk="0" hangingPunct="1">
                <a:lnSpc>
                  <a:spcPct val="100000"/>
                </a:lnSpc>
                <a:spcBef>
                  <a:spcPts val="0"/>
                </a:spcBef>
                <a:spcAft>
                  <a:spcPts val="0"/>
                </a:spcAft>
                <a:buClrTx/>
                <a:buSzTx/>
                <a:buFontTx/>
                <a:buNone/>
                <a:defRPr/>
              </a:pPr>
              <a:r>
                <a:rPr kumimoji="0" lang="zh-CN" altLang="en-US" sz="1215" b="0" i="0" u="none" strike="noStrike" kern="0" cap="none" spc="0" normalizeH="0" baseline="0" noProof="0" dirty="0">
                  <a:ln>
                    <a:noFill/>
                  </a:ln>
                  <a:solidFill>
                    <a:schemeClr val="bg1"/>
                  </a:solidFill>
                  <a:effectLst/>
                  <a:uLnTx/>
                  <a:uFillTx/>
                  <a:cs typeface="+mn-ea"/>
                  <a:sym typeface="+mn-lt"/>
                </a:rPr>
                <a:t>您的内容输入您的内容内容输入您的内容</a:t>
              </a:r>
              <a:r>
                <a:rPr kumimoji="0" lang="en-US" altLang="zh-CN" sz="1215" b="0" i="0" u="none" strike="noStrike" kern="0" cap="none" spc="0" normalizeH="0" baseline="0" noProof="0" dirty="0">
                  <a:ln>
                    <a:noFill/>
                  </a:ln>
                  <a:solidFill>
                    <a:schemeClr val="bg1"/>
                  </a:solidFill>
                  <a:effectLst/>
                  <a:uLnTx/>
                  <a:uFillTx/>
                  <a:cs typeface="+mn-ea"/>
                  <a:sym typeface="+mn-lt"/>
                </a:rPr>
                <a:t>.</a:t>
              </a:r>
              <a:r>
                <a:rPr kumimoji="0" lang="zh-CN" altLang="en-US" sz="1215" b="0" i="0" u="none" strike="noStrike" kern="0" cap="none" spc="0" normalizeH="0" baseline="0" noProof="0" dirty="0">
                  <a:ln>
                    <a:noFill/>
                  </a:ln>
                  <a:solidFill>
                    <a:schemeClr val="bg1"/>
                  </a:solidFill>
                  <a:effectLst/>
                  <a:uLnTx/>
                  <a:uFillTx/>
                  <a:cs typeface="+mn-ea"/>
                  <a:sym typeface="+mn-lt"/>
                </a:rPr>
                <a:t>输入您的内容输入您的内容输入您的输入您的内容</a:t>
              </a:r>
            </a:p>
          </p:txBody>
        </p:sp>
      </p:grpSp>
      <p:grpSp>
        <p:nvGrpSpPr>
          <p:cNvPr id="203" name="组合 202"/>
          <p:cNvGrpSpPr/>
          <p:nvPr/>
        </p:nvGrpSpPr>
        <p:grpSpPr>
          <a:xfrm>
            <a:off x="6436520" y="2075596"/>
            <a:ext cx="4843462" cy="4055887"/>
            <a:chOff x="12873038" y="4144963"/>
            <a:chExt cx="9686925" cy="8130429"/>
          </a:xfrm>
        </p:grpSpPr>
        <p:cxnSp>
          <p:nvCxnSpPr>
            <p:cNvPr id="204" name="Straight Connector 3"/>
            <p:cNvCxnSpPr/>
            <p:nvPr/>
          </p:nvCxnSpPr>
          <p:spPr>
            <a:xfrm>
              <a:off x="12873038" y="7113588"/>
              <a:ext cx="1512887" cy="0"/>
            </a:xfrm>
            <a:prstGeom prst="line">
              <a:avLst/>
            </a:prstGeom>
            <a:noFill/>
            <a:ln w="6350" cap="flat" cmpd="sng" algn="ctr">
              <a:solidFill>
                <a:sysClr val="window" lastClr="FFFFFF">
                  <a:lumMod val="75000"/>
                </a:sysClr>
              </a:solidFill>
              <a:prstDash val="solid"/>
            </a:ln>
            <a:effectLst/>
          </p:spPr>
        </p:cxnSp>
        <p:cxnSp>
          <p:nvCxnSpPr>
            <p:cNvPr id="205" name="Straight Connector 4"/>
            <p:cNvCxnSpPr/>
            <p:nvPr/>
          </p:nvCxnSpPr>
          <p:spPr>
            <a:xfrm>
              <a:off x="14385925" y="5005388"/>
              <a:ext cx="1225550" cy="0"/>
            </a:xfrm>
            <a:prstGeom prst="line">
              <a:avLst/>
            </a:prstGeom>
            <a:noFill/>
            <a:ln w="6350" cap="flat" cmpd="sng" algn="ctr">
              <a:solidFill>
                <a:sysClr val="window" lastClr="FFFFFF">
                  <a:lumMod val="75000"/>
                </a:sysClr>
              </a:solidFill>
              <a:prstDash val="solid"/>
              <a:headEnd type="none"/>
              <a:tailEnd type="oval" w="sm" len="sm"/>
            </a:ln>
            <a:effectLst/>
          </p:spPr>
        </p:cxnSp>
        <p:cxnSp>
          <p:nvCxnSpPr>
            <p:cNvPr id="206" name="Straight Connector 5"/>
            <p:cNvCxnSpPr/>
            <p:nvPr/>
          </p:nvCxnSpPr>
          <p:spPr>
            <a:xfrm>
              <a:off x="12873038" y="7910513"/>
              <a:ext cx="2738437" cy="0"/>
            </a:xfrm>
            <a:prstGeom prst="line">
              <a:avLst/>
            </a:prstGeom>
            <a:noFill/>
            <a:ln w="6350" cap="flat" cmpd="sng" algn="ctr">
              <a:solidFill>
                <a:sysClr val="window" lastClr="FFFFFF">
                  <a:lumMod val="75000"/>
                </a:sysClr>
              </a:solidFill>
              <a:prstDash val="solid"/>
              <a:headEnd type="none"/>
              <a:tailEnd type="oval" w="sm" len="sm"/>
            </a:ln>
            <a:effectLst/>
          </p:spPr>
        </p:cxnSp>
        <p:cxnSp>
          <p:nvCxnSpPr>
            <p:cNvPr id="207" name="Straight Connector 6"/>
            <p:cNvCxnSpPr/>
            <p:nvPr/>
          </p:nvCxnSpPr>
          <p:spPr>
            <a:xfrm>
              <a:off x="14385925" y="10815638"/>
              <a:ext cx="1225550" cy="0"/>
            </a:xfrm>
            <a:prstGeom prst="line">
              <a:avLst/>
            </a:prstGeom>
            <a:noFill/>
            <a:ln w="6350" cap="flat" cmpd="sng" algn="ctr">
              <a:solidFill>
                <a:sysClr val="window" lastClr="FFFFFF">
                  <a:lumMod val="75000"/>
                </a:sysClr>
              </a:solidFill>
              <a:prstDash val="solid"/>
              <a:headEnd type="none"/>
              <a:tailEnd type="oval" w="sm" len="sm"/>
            </a:ln>
            <a:effectLst/>
          </p:spPr>
        </p:cxnSp>
        <p:cxnSp>
          <p:nvCxnSpPr>
            <p:cNvPr id="208" name="Straight Connector 7"/>
            <p:cNvCxnSpPr/>
            <p:nvPr/>
          </p:nvCxnSpPr>
          <p:spPr>
            <a:xfrm flipH="1" flipV="1">
              <a:off x="14385925" y="5005388"/>
              <a:ext cx="0" cy="2108200"/>
            </a:xfrm>
            <a:prstGeom prst="line">
              <a:avLst/>
            </a:prstGeom>
            <a:noFill/>
            <a:ln w="6350" cap="flat" cmpd="sng" algn="ctr">
              <a:solidFill>
                <a:sysClr val="window" lastClr="FFFFFF">
                  <a:lumMod val="75000"/>
                </a:sysClr>
              </a:solidFill>
              <a:prstDash val="solid"/>
            </a:ln>
            <a:effectLst/>
          </p:spPr>
        </p:cxnSp>
        <p:cxnSp>
          <p:nvCxnSpPr>
            <p:cNvPr id="209" name="Straight Connector 8"/>
            <p:cNvCxnSpPr/>
            <p:nvPr/>
          </p:nvCxnSpPr>
          <p:spPr>
            <a:xfrm>
              <a:off x="12873038" y="8729663"/>
              <a:ext cx="1512887" cy="0"/>
            </a:xfrm>
            <a:prstGeom prst="line">
              <a:avLst/>
            </a:prstGeom>
            <a:noFill/>
            <a:ln w="6350" cap="flat" cmpd="sng" algn="ctr">
              <a:solidFill>
                <a:sysClr val="window" lastClr="FFFFFF">
                  <a:lumMod val="75000"/>
                </a:sysClr>
              </a:solidFill>
              <a:prstDash val="solid"/>
            </a:ln>
            <a:effectLst/>
          </p:spPr>
        </p:cxnSp>
        <p:cxnSp>
          <p:nvCxnSpPr>
            <p:cNvPr id="210" name="Straight Connector 9"/>
            <p:cNvCxnSpPr/>
            <p:nvPr/>
          </p:nvCxnSpPr>
          <p:spPr>
            <a:xfrm flipH="1" flipV="1">
              <a:off x="14385925" y="8707438"/>
              <a:ext cx="0" cy="2108200"/>
            </a:xfrm>
            <a:prstGeom prst="line">
              <a:avLst/>
            </a:prstGeom>
            <a:noFill/>
            <a:ln w="6350" cap="flat" cmpd="sng" algn="ctr">
              <a:solidFill>
                <a:sysClr val="window" lastClr="FFFFFF">
                  <a:lumMod val="75000"/>
                </a:sysClr>
              </a:solidFill>
              <a:prstDash val="solid"/>
            </a:ln>
            <a:effectLst/>
          </p:spPr>
        </p:cxnSp>
        <p:sp>
          <p:nvSpPr>
            <p:cNvPr id="211" name="TextBox 72"/>
            <p:cNvSpPr txBox="1">
              <a:spLocks noChangeArrowheads="1"/>
            </p:cNvSpPr>
            <p:nvPr/>
          </p:nvSpPr>
          <p:spPr bwMode="auto">
            <a:xfrm>
              <a:off x="17726025" y="4144963"/>
              <a:ext cx="4833938" cy="749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6" tIns="65314" rIns="130626" bIns="65314">
              <a:spAutoFit/>
            </a:bodyPr>
            <a:lstStyle>
              <a:lvl1pPr>
                <a:defRPr sz="3600">
                  <a:solidFill>
                    <a:schemeClr val="tx1"/>
                  </a:solidFill>
                  <a:latin typeface="Lato Light" pitchFamily="34" charset="0"/>
                  <a:ea typeface="MS PGothic" panose="020B0600070205080204" pitchFamily="34" charset="-128"/>
                </a:defRPr>
              </a:lvl1pPr>
              <a:lvl2pPr marL="742950" indent="-285750">
                <a:defRPr sz="3600">
                  <a:solidFill>
                    <a:schemeClr val="tx1"/>
                  </a:solidFill>
                  <a:latin typeface="Lato Light" pitchFamily="34" charset="0"/>
                  <a:ea typeface="MS PGothic" panose="020B0600070205080204" pitchFamily="34" charset="-128"/>
                </a:defRPr>
              </a:lvl2pPr>
              <a:lvl3pPr marL="1143000" indent="-228600">
                <a:defRPr sz="3600">
                  <a:solidFill>
                    <a:schemeClr val="tx1"/>
                  </a:solidFill>
                  <a:latin typeface="Lato Light" pitchFamily="34" charset="0"/>
                  <a:ea typeface="MS PGothic" panose="020B0600070205080204" pitchFamily="34" charset="-128"/>
                </a:defRPr>
              </a:lvl3pPr>
              <a:lvl4pPr marL="1600200" indent="-228600">
                <a:defRPr sz="3600">
                  <a:solidFill>
                    <a:schemeClr val="tx1"/>
                  </a:solidFill>
                  <a:latin typeface="Lato Light" pitchFamily="34" charset="0"/>
                  <a:ea typeface="MS PGothic" panose="020B0600070205080204" pitchFamily="34" charset="-128"/>
                </a:defRPr>
              </a:lvl4pPr>
              <a:lvl5pPr marL="2057400" indent="-228600">
                <a:defRPr sz="3600">
                  <a:solidFill>
                    <a:schemeClr val="tx1"/>
                  </a:solidFill>
                  <a:latin typeface="Lato Light" pitchFamily="34" charset="0"/>
                  <a:ea typeface="MS PGothic" panose="020B0600070205080204" pitchFamily="34" charset="-128"/>
                </a:defRPr>
              </a:lvl5pPr>
              <a:lvl6pPr marL="25146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6pPr>
              <a:lvl7pPr marL="29718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7pPr>
              <a:lvl8pPr marL="34290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8pPr>
              <a:lvl9pPr marL="38862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9pPr>
            </a:lstStyle>
            <a:p>
              <a:pPr marL="0" marR="0" lvl="0" indent="0" defTabSz="291465" eaLnBrk="1" fontAlgn="auto" latinLnBrk="0" hangingPunct="1">
                <a:lnSpc>
                  <a:spcPct val="100000"/>
                </a:lnSpc>
                <a:spcBef>
                  <a:spcPts val="0"/>
                </a:spcBef>
                <a:spcAft>
                  <a:spcPts val="0"/>
                </a:spcAft>
                <a:buClrTx/>
                <a:buSzTx/>
                <a:buFontTx/>
                <a:buNone/>
                <a:defRPr/>
              </a:pPr>
              <a:r>
                <a:rPr kumimoji="0" lang="en-US" altLang="zh-CN" sz="1570" b="0" i="0" u="none" strike="noStrike" kern="0" cap="none" spc="0" normalizeH="0" baseline="0" noProof="0" dirty="0">
                  <a:ln>
                    <a:noFill/>
                  </a:ln>
                  <a:solidFill>
                    <a:schemeClr val="bg1"/>
                  </a:solidFill>
                  <a:effectLst/>
                  <a:uLnTx/>
                  <a:uFillTx/>
                  <a:latin typeface="+mn-lt"/>
                  <a:ea typeface="+mn-ea"/>
                  <a:cs typeface="+mn-ea"/>
                  <a:sym typeface="+mn-lt"/>
                </a:rPr>
                <a:t>Objective Name</a:t>
              </a:r>
            </a:p>
          </p:txBody>
        </p:sp>
        <p:sp>
          <p:nvSpPr>
            <p:cNvPr id="212" name="Rectangle 75"/>
            <p:cNvSpPr/>
            <p:nvPr/>
          </p:nvSpPr>
          <p:spPr>
            <a:xfrm>
              <a:off x="15933738" y="4365625"/>
              <a:ext cx="1570037" cy="1573213"/>
            </a:xfrm>
            <a:prstGeom prst="rect">
              <a:avLst/>
            </a:prstGeom>
            <a:solidFill>
              <a:srgbClr val="328FC1"/>
            </a:solidFill>
            <a:ln w="25400" cap="flat" cmpd="sng" algn="ctr">
              <a:noFill/>
              <a:prstDash val="solid"/>
            </a:ln>
            <a:effectLst/>
          </p:spPr>
          <p:txBody>
            <a:bodyPr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zh-CN" sz="1790" b="0" i="0" u="none" strike="noStrike" kern="0" cap="none" spc="0" normalizeH="0" baseline="0" noProof="0" dirty="0">
                <a:ln>
                  <a:noFill/>
                </a:ln>
                <a:solidFill>
                  <a:schemeClr val="bg1"/>
                </a:solidFill>
                <a:effectLst/>
                <a:uLnTx/>
                <a:uFillTx/>
                <a:cs typeface="+mn-ea"/>
                <a:sym typeface="+mn-lt"/>
              </a:endParaRPr>
            </a:p>
          </p:txBody>
        </p:sp>
        <p:sp>
          <p:nvSpPr>
            <p:cNvPr id="213" name="TextBox 77"/>
            <p:cNvSpPr txBox="1">
              <a:spLocks noChangeArrowheads="1"/>
            </p:cNvSpPr>
            <p:nvPr/>
          </p:nvSpPr>
          <p:spPr bwMode="auto">
            <a:xfrm>
              <a:off x="17726025" y="6967538"/>
              <a:ext cx="4833938" cy="749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6" tIns="65314" rIns="130626" bIns="65314">
              <a:spAutoFit/>
            </a:bodyPr>
            <a:lstStyle>
              <a:lvl1pPr>
                <a:defRPr sz="3600">
                  <a:solidFill>
                    <a:schemeClr val="tx1"/>
                  </a:solidFill>
                  <a:latin typeface="Lato Light" pitchFamily="34" charset="0"/>
                  <a:ea typeface="MS PGothic" panose="020B0600070205080204" pitchFamily="34" charset="-128"/>
                </a:defRPr>
              </a:lvl1pPr>
              <a:lvl2pPr marL="742950" indent="-285750">
                <a:defRPr sz="3600">
                  <a:solidFill>
                    <a:schemeClr val="tx1"/>
                  </a:solidFill>
                  <a:latin typeface="Lato Light" pitchFamily="34" charset="0"/>
                  <a:ea typeface="MS PGothic" panose="020B0600070205080204" pitchFamily="34" charset="-128"/>
                </a:defRPr>
              </a:lvl2pPr>
              <a:lvl3pPr marL="1143000" indent="-228600">
                <a:defRPr sz="3600">
                  <a:solidFill>
                    <a:schemeClr val="tx1"/>
                  </a:solidFill>
                  <a:latin typeface="Lato Light" pitchFamily="34" charset="0"/>
                  <a:ea typeface="MS PGothic" panose="020B0600070205080204" pitchFamily="34" charset="-128"/>
                </a:defRPr>
              </a:lvl3pPr>
              <a:lvl4pPr marL="1600200" indent="-228600">
                <a:defRPr sz="3600">
                  <a:solidFill>
                    <a:schemeClr val="tx1"/>
                  </a:solidFill>
                  <a:latin typeface="Lato Light" pitchFamily="34" charset="0"/>
                  <a:ea typeface="MS PGothic" panose="020B0600070205080204" pitchFamily="34" charset="-128"/>
                </a:defRPr>
              </a:lvl4pPr>
              <a:lvl5pPr marL="2057400" indent="-228600">
                <a:defRPr sz="3600">
                  <a:solidFill>
                    <a:schemeClr val="tx1"/>
                  </a:solidFill>
                  <a:latin typeface="Lato Light" pitchFamily="34" charset="0"/>
                  <a:ea typeface="MS PGothic" panose="020B0600070205080204" pitchFamily="34" charset="-128"/>
                </a:defRPr>
              </a:lvl5pPr>
              <a:lvl6pPr marL="25146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6pPr>
              <a:lvl7pPr marL="29718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7pPr>
              <a:lvl8pPr marL="34290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8pPr>
              <a:lvl9pPr marL="38862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9pPr>
            </a:lstStyle>
            <a:p>
              <a:pPr marL="0" marR="0" lvl="0" indent="0" defTabSz="291465" eaLnBrk="1" fontAlgn="auto" latinLnBrk="0" hangingPunct="1">
                <a:lnSpc>
                  <a:spcPct val="100000"/>
                </a:lnSpc>
                <a:spcBef>
                  <a:spcPts val="0"/>
                </a:spcBef>
                <a:spcAft>
                  <a:spcPts val="0"/>
                </a:spcAft>
                <a:buClrTx/>
                <a:buSzTx/>
                <a:buFontTx/>
                <a:buNone/>
                <a:defRPr/>
              </a:pPr>
              <a:r>
                <a:rPr kumimoji="0" lang="en-US" altLang="zh-CN" sz="1570" b="0" i="0" u="none" strike="noStrike" kern="0" cap="none" spc="0" normalizeH="0" baseline="0" noProof="0" dirty="0">
                  <a:ln>
                    <a:noFill/>
                  </a:ln>
                  <a:solidFill>
                    <a:schemeClr val="bg1"/>
                  </a:solidFill>
                  <a:effectLst/>
                  <a:uLnTx/>
                  <a:uFillTx/>
                  <a:latin typeface="+mn-lt"/>
                  <a:ea typeface="+mn-ea"/>
                  <a:cs typeface="+mn-ea"/>
                  <a:sym typeface="+mn-lt"/>
                </a:rPr>
                <a:t>Objective Name</a:t>
              </a:r>
            </a:p>
          </p:txBody>
        </p:sp>
        <p:sp>
          <p:nvSpPr>
            <p:cNvPr id="214" name="TextBox 79"/>
            <p:cNvSpPr txBox="1">
              <a:spLocks noChangeArrowheads="1"/>
            </p:cNvSpPr>
            <p:nvPr/>
          </p:nvSpPr>
          <p:spPr bwMode="auto">
            <a:xfrm>
              <a:off x="17726025" y="9898064"/>
              <a:ext cx="4833938" cy="749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6" tIns="65314" rIns="130626" bIns="65314">
              <a:spAutoFit/>
            </a:bodyPr>
            <a:lstStyle>
              <a:lvl1pPr>
                <a:defRPr sz="3600">
                  <a:solidFill>
                    <a:schemeClr val="tx1"/>
                  </a:solidFill>
                  <a:latin typeface="Lato Light" pitchFamily="34" charset="0"/>
                  <a:ea typeface="MS PGothic" panose="020B0600070205080204" pitchFamily="34" charset="-128"/>
                </a:defRPr>
              </a:lvl1pPr>
              <a:lvl2pPr marL="742950" indent="-285750">
                <a:defRPr sz="3600">
                  <a:solidFill>
                    <a:schemeClr val="tx1"/>
                  </a:solidFill>
                  <a:latin typeface="Lato Light" pitchFamily="34" charset="0"/>
                  <a:ea typeface="MS PGothic" panose="020B0600070205080204" pitchFamily="34" charset="-128"/>
                </a:defRPr>
              </a:lvl2pPr>
              <a:lvl3pPr marL="1143000" indent="-228600">
                <a:defRPr sz="3600">
                  <a:solidFill>
                    <a:schemeClr val="tx1"/>
                  </a:solidFill>
                  <a:latin typeface="Lato Light" pitchFamily="34" charset="0"/>
                  <a:ea typeface="MS PGothic" panose="020B0600070205080204" pitchFamily="34" charset="-128"/>
                </a:defRPr>
              </a:lvl3pPr>
              <a:lvl4pPr marL="1600200" indent="-228600">
                <a:defRPr sz="3600">
                  <a:solidFill>
                    <a:schemeClr val="tx1"/>
                  </a:solidFill>
                  <a:latin typeface="Lato Light" pitchFamily="34" charset="0"/>
                  <a:ea typeface="MS PGothic" panose="020B0600070205080204" pitchFamily="34" charset="-128"/>
                </a:defRPr>
              </a:lvl4pPr>
              <a:lvl5pPr marL="2057400" indent="-228600">
                <a:defRPr sz="3600">
                  <a:solidFill>
                    <a:schemeClr val="tx1"/>
                  </a:solidFill>
                  <a:latin typeface="Lato Light" pitchFamily="34" charset="0"/>
                  <a:ea typeface="MS PGothic" panose="020B0600070205080204" pitchFamily="34" charset="-128"/>
                </a:defRPr>
              </a:lvl5pPr>
              <a:lvl6pPr marL="25146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6pPr>
              <a:lvl7pPr marL="29718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7pPr>
              <a:lvl8pPr marL="34290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8pPr>
              <a:lvl9pPr marL="3886200" indent="-228600" defTabSz="1826895" fontAlgn="base">
                <a:spcBef>
                  <a:spcPct val="0"/>
                </a:spcBef>
                <a:spcAft>
                  <a:spcPct val="0"/>
                </a:spcAft>
                <a:defRPr sz="3600">
                  <a:solidFill>
                    <a:schemeClr val="tx1"/>
                  </a:solidFill>
                  <a:latin typeface="Lato Light" pitchFamily="34" charset="0"/>
                  <a:ea typeface="MS PGothic" panose="020B0600070205080204" pitchFamily="34" charset="-128"/>
                </a:defRPr>
              </a:lvl9pPr>
            </a:lstStyle>
            <a:p>
              <a:pPr marL="0" marR="0" lvl="0" indent="0" defTabSz="291465" eaLnBrk="1" fontAlgn="auto" latinLnBrk="0" hangingPunct="1">
                <a:lnSpc>
                  <a:spcPct val="100000"/>
                </a:lnSpc>
                <a:spcBef>
                  <a:spcPts val="0"/>
                </a:spcBef>
                <a:spcAft>
                  <a:spcPts val="0"/>
                </a:spcAft>
                <a:buClrTx/>
                <a:buSzTx/>
                <a:buFontTx/>
                <a:buNone/>
                <a:defRPr/>
              </a:pPr>
              <a:r>
                <a:rPr kumimoji="0" lang="en-US" altLang="zh-CN" sz="1570" b="0" i="0" u="none" strike="noStrike" kern="0" cap="none" spc="0" normalizeH="0" baseline="0" noProof="0" dirty="0">
                  <a:ln>
                    <a:noFill/>
                  </a:ln>
                  <a:solidFill>
                    <a:schemeClr val="bg1"/>
                  </a:solidFill>
                  <a:effectLst/>
                  <a:uLnTx/>
                  <a:uFillTx/>
                  <a:latin typeface="+mn-lt"/>
                  <a:ea typeface="+mn-ea"/>
                  <a:cs typeface="+mn-ea"/>
                  <a:sym typeface="+mn-lt"/>
                </a:rPr>
                <a:t>Objective Name</a:t>
              </a:r>
            </a:p>
          </p:txBody>
        </p:sp>
        <p:sp>
          <p:nvSpPr>
            <p:cNvPr id="215" name="Rectangle 82"/>
            <p:cNvSpPr/>
            <p:nvPr/>
          </p:nvSpPr>
          <p:spPr>
            <a:xfrm>
              <a:off x="15933738" y="7177088"/>
              <a:ext cx="1571625" cy="1573212"/>
            </a:xfrm>
            <a:prstGeom prst="rect">
              <a:avLst/>
            </a:prstGeom>
            <a:solidFill>
              <a:srgbClr val="55B5E2"/>
            </a:solidFill>
            <a:ln w="25400" cap="flat" cmpd="sng" algn="ctr">
              <a:noFill/>
              <a:prstDash val="solid"/>
            </a:ln>
            <a:effectLst/>
          </p:spPr>
          <p:txBody>
            <a:bodyPr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zh-CN" sz="1790" b="0" i="0" u="none" strike="noStrike" kern="0" cap="none" spc="0" normalizeH="0" baseline="0" noProof="0" dirty="0">
                <a:ln>
                  <a:noFill/>
                </a:ln>
                <a:solidFill>
                  <a:schemeClr val="bg1"/>
                </a:solidFill>
                <a:effectLst/>
                <a:uLnTx/>
                <a:uFillTx/>
                <a:cs typeface="+mn-ea"/>
                <a:sym typeface="+mn-lt"/>
              </a:endParaRPr>
            </a:p>
          </p:txBody>
        </p:sp>
        <p:sp>
          <p:nvSpPr>
            <p:cNvPr id="216" name="Rectangle 85"/>
            <p:cNvSpPr/>
            <p:nvPr/>
          </p:nvSpPr>
          <p:spPr>
            <a:xfrm>
              <a:off x="15933738" y="10136188"/>
              <a:ext cx="1570037" cy="1573212"/>
            </a:xfrm>
            <a:prstGeom prst="rect">
              <a:avLst/>
            </a:prstGeom>
            <a:solidFill>
              <a:srgbClr val="75E3FF"/>
            </a:solidFill>
            <a:ln w="25400" cap="flat" cmpd="sng" algn="ctr">
              <a:noFill/>
              <a:prstDash val="solid"/>
            </a:ln>
            <a:effectLst/>
          </p:spPr>
          <p:txBody>
            <a:bodyPr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zh-CN" sz="1790" b="0" i="0" u="none" strike="noStrike" kern="0" cap="none" spc="0" normalizeH="0" baseline="0" noProof="0" dirty="0">
                <a:ln>
                  <a:noFill/>
                </a:ln>
                <a:solidFill>
                  <a:schemeClr val="bg1"/>
                </a:solidFill>
                <a:effectLst/>
                <a:uLnTx/>
                <a:uFillTx/>
                <a:cs typeface="+mn-ea"/>
                <a:sym typeface="+mn-lt"/>
              </a:endParaRPr>
            </a:p>
          </p:txBody>
        </p:sp>
        <p:sp>
          <p:nvSpPr>
            <p:cNvPr id="217" name="Freeform 185"/>
            <p:cNvSpPr>
              <a:spLocks noChangeArrowheads="1"/>
            </p:cNvSpPr>
            <p:nvPr/>
          </p:nvSpPr>
          <p:spPr bwMode="auto">
            <a:xfrm>
              <a:off x="16370300" y="4849813"/>
              <a:ext cx="701675" cy="536575"/>
            </a:xfrm>
            <a:custGeom>
              <a:avLst/>
              <a:gdLst>
                <a:gd name="T0" fmla="*/ 618257 w 619"/>
                <a:gd name="T1" fmla="*/ 0 h 472"/>
                <a:gd name="T2" fmla="*/ 618257 w 619"/>
                <a:gd name="T3" fmla="*/ 0 h 472"/>
                <a:gd name="T4" fmla="*/ 82812 w 619"/>
                <a:gd name="T5" fmla="*/ 0 h 472"/>
                <a:gd name="T6" fmla="*/ 0 w 619"/>
                <a:gd name="T7" fmla="*/ 83077 h 472"/>
                <a:gd name="T8" fmla="*/ 0 w 619"/>
                <a:gd name="T9" fmla="*/ 451802 h 472"/>
                <a:gd name="T10" fmla="*/ 82812 w 619"/>
                <a:gd name="T11" fmla="*/ 536017 h 472"/>
                <a:gd name="T12" fmla="*/ 618257 w 619"/>
                <a:gd name="T13" fmla="*/ 536017 h 472"/>
                <a:gd name="T14" fmla="*/ 701070 w 619"/>
                <a:gd name="T15" fmla="*/ 451802 h 472"/>
                <a:gd name="T16" fmla="*/ 701070 w 619"/>
                <a:gd name="T17" fmla="*/ 83077 h 472"/>
                <a:gd name="T18" fmla="*/ 618257 w 619"/>
                <a:gd name="T19" fmla="*/ 0 h 472"/>
                <a:gd name="T20" fmla="*/ 634139 w 619"/>
                <a:gd name="T21" fmla="*/ 50074 h 472"/>
                <a:gd name="T22" fmla="*/ 634139 w 619"/>
                <a:gd name="T23" fmla="*/ 50074 h 472"/>
                <a:gd name="T24" fmla="*/ 350535 w 619"/>
                <a:gd name="T25" fmla="*/ 267439 h 472"/>
                <a:gd name="T26" fmla="*/ 66931 w 619"/>
                <a:gd name="T27" fmla="*/ 50074 h 472"/>
                <a:gd name="T28" fmla="*/ 634139 w 619"/>
                <a:gd name="T29" fmla="*/ 50074 h 472"/>
                <a:gd name="T30" fmla="*/ 32898 w 619"/>
                <a:gd name="T31" fmla="*/ 451802 h 472"/>
                <a:gd name="T32" fmla="*/ 32898 w 619"/>
                <a:gd name="T33" fmla="*/ 451802 h 472"/>
                <a:gd name="T34" fmla="*/ 32898 w 619"/>
                <a:gd name="T35" fmla="*/ 83077 h 472"/>
                <a:gd name="T36" fmla="*/ 233690 w 619"/>
                <a:gd name="T37" fmla="*/ 251507 h 472"/>
                <a:gd name="T38" fmla="*/ 32898 w 619"/>
                <a:gd name="T39" fmla="*/ 451802 h 472"/>
                <a:gd name="T40" fmla="*/ 66931 w 619"/>
                <a:gd name="T41" fmla="*/ 485943 h 472"/>
                <a:gd name="T42" fmla="*/ 66931 w 619"/>
                <a:gd name="T43" fmla="*/ 485943 h 472"/>
                <a:gd name="T44" fmla="*/ 267722 w 619"/>
                <a:gd name="T45" fmla="*/ 267439 h 472"/>
                <a:gd name="T46" fmla="*/ 350535 w 619"/>
                <a:gd name="T47" fmla="*/ 334584 h 472"/>
                <a:gd name="T48" fmla="*/ 417465 w 619"/>
                <a:gd name="T49" fmla="*/ 267439 h 472"/>
                <a:gd name="T50" fmla="*/ 634139 w 619"/>
                <a:gd name="T51" fmla="*/ 485943 h 472"/>
                <a:gd name="T52" fmla="*/ 66931 w 619"/>
                <a:gd name="T53" fmla="*/ 485943 h 472"/>
                <a:gd name="T54" fmla="*/ 668171 w 619"/>
                <a:gd name="T55" fmla="*/ 451802 h 472"/>
                <a:gd name="T56" fmla="*/ 668171 w 619"/>
                <a:gd name="T57" fmla="*/ 451802 h 472"/>
                <a:gd name="T58" fmla="*/ 668171 w 619"/>
                <a:gd name="T59" fmla="*/ 451802 h 472"/>
                <a:gd name="T60" fmla="*/ 467380 w 619"/>
                <a:gd name="T61" fmla="*/ 251507 h 472"/>
                <a:gd name="T62" fmla="*/ 668171 w 619"/>
                <a:gd name="T63" fmla="*/ 83077 h 472"/>
                <a:gd name="T64" fmla="*/ 668171 w 619"/>
                <a:gd name="T65" fmla="*/ 451802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472">
                  <a:moveTo>
                    <a:pt x="545" y="0"/>
                  </a:moveTo>
                  <a:lnTo>
                    <a:pt x="545" y="0"/>
                  </a:lnTo>
                  <a:cubicBezTo>
                    <a:pt x="73" y="0"/>
                    <a:pt x="73" y="0"/>
                    <a:pt x="73" y="0"/>
                  </a:cubicBezTo>
                  <a:cubicBezTo>
                    <a:pt x="29" y="0"/>
                    <a:pt x="0" y="30"/>
                    <a:pt x="0" y="73"/>
                  </a:cubicBezTo>
                  <a:cubicBezTo>
                    <a:pt x="0" y="397"/>
                    <a:pt x="0" y="397"/>
                    <a:pt x="0" y="397"/>
                  </a:cubicBezTo>
                  <a:cubicBezTo>
                    <a:pt x="0" y="442"/>
                    <a:pt x="29" y="471"/>
                    <a:pt x="73" y="471"/>
                  </a:cubicBezTo>
                  <a:cubicBezTo>
                    <a:pt x="545" y="471"/>
                    <a:pt x="545" y="471"/>
                    <a:pt x="545" y="471"/>
                  </a:cubicBezTo>
                  <a:cubicBezTo>
                    <a:pt x="589" y="471"/>
                    <a:pt x="618" y="442"/>
                    <a:pt x="618" y="397"/>
                  </a:cubicBezTo>
                  <a:cubicBezTo>
                    <a:pt x="618" y="73"/>
                    <a:pt x="618" y="73"/>
                    <a:pt x="618" y="73"/>
                  </a:cubicBezTo>
                  <a:cubicBezTo>
                    <a:pt x="618" y="30"/>
                    <a:pt x="589" y="0"/>
                    <a:pt x="545" y="0"/>
                  </a:cubicBezTo>
                  <a:close/>
                  <a:moveTo>
                    <a:pt x="559" y="44"/>
                  </a:moveTo>
                  <a:lnTo>
                    <a:pt x="559" y="44"/>
                  </a:lnTo>
                  <a:cubicBezTo>
                    <a:pt x="309" y="235"/>
                    <a:pt x="309" y="235"/>
                    <a:pt x="309" y="235"/>
                  </a:cubicBezTo>
                  <a:cubicBezTo>
                    <a:pt x="59" y="44"/>
                    <a:pt x="59" y="44"/>
                    <a:pt x="59" y="44"/>
                  </a:cubicBezTo>
                  <a:lnTo>
                    <a:pt x="559" y="44"/>
                  </a:lnTo>
                  <a:close/>
                  <a:moveTo>
                    <a:pt x="29" y="397"/>
                  </a:moveTo>
                  <a:lnTo>
                    <a:pt x="29" y="397"/>
                  </a:lnTo>
                  <a:cubicBezTo>
                    <a:pt x="29" y="73"/>
                    <a:pt x="29" y="73"/>
                    <a:pt x="29" y="73"/>
                  </a:cubicBezTo>
                  <a:cubicBezTo>
                    <a:pt x="206" y="221"/>
                    <a:pt x="206" y="221"/>
                    <a:pt x="206" y="221"/>
                  </a:cubicBezTo>
                  <a:cubicBezTo>
                    <a:pt x="29" y="397"/>
                    <a:pt x="29" y="397"/>
                    <a:pt x="29" y="397"/>
                  </a:cubicBezTo>
                  <a:close/>
                  <a:moveTo>
                    <a:pt x="59" y="427"/>
                  </a:moveTo>
                  <a:lnTo>
                    <a:pt x="59" y="427"/>
                  </a:lnTo>
                  <a:cubicBezTo>
                    <a:pt x="236" y="235"/>
                    <a:pt x="236" y="235"/>
                    <a:pt x="236" y="235"/>
                  </a:cubicBezTo>
                  <a:cubicBezTo>
                    <a:pt x="309" y="294"/>
                    <a:pt x="309" y="294"/>
                    <a:pt x="309" y="294"/>
                  </a:cubicBezTo>
                  <a:cubicBezTo>
                    <a:pt x="368" y="235"/>
                    <a:pt x="368" y="235"/>
                    <a:pt x="368" y="235"/>
                  </a:cubicBezTo>
                  <a:cubicBezTo>
                    <a:pt x="559" y="427"/>
                    <a:pt x="559" y="427"/>
                    <a:pt x="559" y="427"/>
                  </a:cubicBezTo>
                  <a:cubicBezTo>
                    <a:pt x="545" y="427"/>
                    <a:pt x="73" y="427"/>
                    <a:pt x="59" y="427"/>
                  </a:cubicBezTo>
                  <a:close/>
                  <a:moveTo>
                    <a:pt x="589" y="397"/>
                  </a:moveTo>
                  <a:lnTo>
                    <a:pt x="589" y="397"/>
                  </a:lnTo>
                  <a:cubicBezTo>
                    <a:pt x="412" y="221"/>
                    <a:pt x="412" y="221"/>
                    <a:pt x="412" y="221"/>
                  </a:cubicBezTo>
                  <a:cubicBezTo>
                    <a:pt x="589" y="73"/>
                    <a:pt x="589" y="73"/>
                    <a:pt x="589" y="73"/>
                  </a:cubicBezTo>
                  <a:lnTo>
                    <a:pt x="589" y="397"/>
                  </a:ln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65320" tIns="32660" rIns="65320" bIns="3266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en-US" sz="1790" b="0" i="0" u="none" strike="noStrike" kern="0" cap="none" spc="0" normalizeH="0" baseline="0" noProof="0" dirty="0">
                <a:ln>
                  <a:noFill/>
                </a:ln>
                <a:solidFill>
                  <a:schemeClr val="bg1"/>
                </a:solidFill>
                <a:effectLst/>
                <a:uLnTx/>
                <a:uFillTx/>
                <a:cs typeface="+mn-ea"/>
                <a:sym typeface="+mn-lt"/>
              </a:endParaRPr>
            </a:p>
          </p:txBody>
        </p:sp>
        <p:sp>
          <p:nvSpPr>
            <p:cNvPr id="218" name="Freeform 183"/>
            <p:cNvSpPr>
              <a:spLocks noChangeArrowheads="1"/>
            </p:cNvSpPr>
            <p:nvPr/>
          </p:nvSpPr>
          <p:spPr bwMode="auto">
            <a:xfrm>
              <a:off x="16367125" y="7564438"/>
              <a:ext cx="749300" cy="730250"/>
            </a:xfrm>
            <a:custGeom>
              <a:avLst/>
              <a:gdLst>
                <a:gd name="T0" fmla="*/ 382784 w 634"/>
                <a:gd name="T1" fmla="*/ 0 h 619"/>
                <a:gd name="T2" fmla="*/ 382784 w 634"/>
                <a:gd name="T3" fmla="*/ 0 h 619"/>
                <a:gd name="T4" fmla="*/ 0 w 634"/>
                <a:gd name="T5" fmla="*/ 208849 h 619"/>
                <a:gd name="T6" fmla="*/ 0 w 634"/>
                <a:gd name="T7" fmla="*/ 643067 h 619"/>
                <a:gd name="T8" fmla="*/ 105147 w 634"/>
                <a:gd name="T9" fmla="*/ 729202 h 619"/>
                <a:gd name="T10" fmla="*/ 661602 w 634"/>
                <a:gd name="T11" fmla="*/ 729202 h 619"/>
                <a:gd name="T12" fmla="*/ 747847 w 634"/>
                <a:gd name="T13" fmla="*/ 643067 h 619"/>
                <a:gd name="T14" fmla="*/ 747847 w 634"/>
                <a:gd name="T15" fmla="*/ 208849 h 619"/>
                <a:gd name="T16" fmla="*/ 382784 w 634"/>
                <a:gd name="T17" fmla="*/ 0 h 619"/>
                <a:gd name="T18" fmla="*/ 53164 w 634"/>
                <a:gd name="T19" fmla="*/ 643067 h 619"/>
                <a:gd name="T20" fmla="*/ 53164 w 634"/>
                <a:gd name="T21" fmla="*/ 643067 h 619"/>
                <a:gd name="T22" fmla="*/ 53164 w 634"/>
                <a:gd name="T23" fmla="*/ 278466 h 619"/>
                <a:gd name="T24" fmla="*/ 261097 w 634"/>
                <a:gd name="T25" fmla="*/ 451916 h 619"/>
                <a:gd name="T26" fmla="*/ 53164 w 634"/>
                <a:gd name="T27" fmla="*/ 660766 h 619"/>
                <a:gd name="T28" fmla="*/ 53164 w 634"/>
                <a:gd name="T29" fmla="*/ 643067 h 619"/>
                <a:gd name="T30" fmla="*/ 87426 w 634"/>
                <a:gd name="T31" fmla="*/ 694984 h 619"/>
                <a:gd name="T32" fmla="*/ 87426 w 634"/>
                <a:gd name="T33" fmla="*/ 694984 h 619"/>
                <a:gd name="T34" fmla="*/ 296539 w 634"/>
                <a:gd name="T35" fmla="*/ 469616 h 619"/>
                <a:gd name="T36" fmla="*/ 382784 w 634"/>
                <a:gd name="T37" fmla="*/ 521533 h 619"/>
                <a:gd name="T38" fmla="*/ 452489 w 634"/>
                <a:gd name="T39" fmla="*/ 469616 h 619"/>
                <a:gd name="T40" fmla="*/ 661602 w 634"/>
                <a:gd name="T41" fmla="*/ 694984 h 619"/>
                <a:gd name="T42" fmla="*/ 87426 w 634"/>
                <a:gd name="T43" fmla="*/ 694984 h 619"/>
                <a:gd name="T44" fmla="*/ 695864 w 634"/>
                <a:gd name="T45" fmla="*/ 643067 h 619"/>
                <a:gd name="T46" fmla="*/ 695864 w 634"/>
                <a:gd name="T47" fmla="*/ 643067 h 619"/>
                <a:gd name="T48" fmla="*/ 695864 w 634"/>
                <a:gd name="T49" fmla="*/ 660766 h 619"/>
                <a:gd name="T50" fmla="*/ 486750 w 634"/>
                <a:gd name="T51" fmla="*/ 451916 h 619"/>
                <a:gd name="T52" fmla="*/ 695864 w 634"/>
                <a:gd name="T53" fmla="*/ 278466 h 619"/>
                <a:gd name="T54" fmla="*/ 695864 w 634"/>
                <a:gd name="T55" fmla="*/ 643067 h 619"/>
                <a:gd name="T56" fmla="*/ 382784 w 634"/>
                <a:gd name="T57" fmla="*/ 469616 h 619"/>
                <a:gd name="T58" fmla="*/ 382784 w 634"/>
                <a:gd name="T59" fmla="*/ 469616 h 619"/>
                <a:gd name="T60" fmla="*/ 53164 w 634"/>
                <a:gd name="T61" fmla="*/ 226548 h 619"/>
                <a:gd name="T62" fmla="*/ 382784 w 634"/>
                <a:gd name="T63" fmla="*/ 53097 h 619"/>
                <a:gd name="T64" fmla="*/ 695864 w 634"/>
                <a:gd name="T65" fmla="*/ 226548 h 619"/>
                <a:gd name="T66" fmla="*/ 382784 w 634"/>
                <a:gd name="T67" fmla="*/ 469616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34" h="619">
                  <a:moveTo>
                    <a:pt x="324" y="0"/>
                  </a:moveTo>
                  <a:lnTo>
                    <a:pt x="324" y="0"/>
                  </a:lnTo>
                  <a:cubicBezTo>
                    <a:pt x="0" y="177"/>
                    <a:pt x="0" y="177"/>
                    <a:pt x="0" y="177"/>
                  </a:cubicBezTo>
                  <a:cubicBezTo>
                    <a:pt x="0" y="221"/>
                    <a:pt x="0" y="545"/>
                    <a:pt x="0" y="545"/>
                  </a:cubicBezTo>
                  <a:cubicBezTo>
                    <a:pt x="0" y="589"/>
                    <a:pt x="45" y="618"/>
                    <a:pt x="89" y="618"/>
                  </a:cubicBezTo>
                  <a:cubicBezTo>
                    <a:pt x="560" y="618"/>
                    <a:pt x="560" y="618"/>
                    <a:pt x="560" y="618"/>
                  </a:cubicBezTo>
                  <a:cubicBezTo>
                    <a:pt x="604" y="618"/>
                    <a:pt x="633" y="589"/>
                    <a:pt x="633" y="545"/>
                  </a:cubicBezTo>
                  <a:cubicBezTo>
                    <a:pt x="633" y="545"/>
                    <a:pt x="633" y="221"/>
                    <a:pt x="633" y="177"/>
                  </a:cubicBezTo>
                  <a:lnTo>
                    <a:pt x="324" y="0"/>
                  </a:lnTo>
                  <a:close/>
                  <a:moveTo>
                    <a:pt x="45" y="545"/>
                  </a:moveTo>
                  <a:lnTo>
                    <a:pt x="45" y="545"/>
                  </a:lnTo>
                  <a:cubicBezTo>
                    <a:pt x="45" y="236"/>
                    <a:pt x="45" y="236"/>
                    <a:pt x="45" y="236"/>
                  </a:cubicBezTo>
                  <a:cubicBezTo>
                    <a:pt x="221" y="383"/>
                    <a:pt x="221" y="383"/>
                    <a:pt x="221" y="383"/>
                  </a:cubicBezTo>
                  <a:cubicBezTo>
                    <a:pt x="45" y="560"/>
                    <a:pt x="45" y="560"/>
                    <a:pt x="45" y="560"/>
                  </a:cubicBezTo>
                  <a:lnTo>
                    <a:pt x="45" y="545"/>
                  </a:lnTo>
                  <a:close/>
                  <a:moveTo>
                    <a:pt x="74" y="589"/>
                  </a:moveTo>
                  <a:lnTo>
                    <a:pt x="74" y="589"/>
                  </a:lnTo>
                  <a:cubicBezTo>
                    <a:pt x="251" y="398"/>
                    <a:pt x="251" y="398"/>
                    <a:pt x="251" y="398"/>
                  </a:cubicBezTo>
                  <a:cubicBezTo>
                    <a:pt x="324" y="442"/>
                    <a:pt x="324" y="442"/>
                    <a:pt x="324" y="442"/>
                  </a:cubicBezTo>
                  <a:cubicBezTo>
                    <a:pt x="383" y="398"/>
                    <a:pt x="383" y="398"/>
                    <a:pt x="383" y="398"/>
                  </a:cubicBezTo>
                  <a:cubicBezTo>
                    <a:pt x="560" y="589"/>
                    <a:pt x="560" y="589"/>
                    <a:pt x="560" y="589"/>
                  </a:cubicBezTo>
                  <a:lnTo>
                    <a:pt x="74" y="589"/>
                  </a:lnTo>
                  <a:close/>
                  <a:moveTo>
                    <a:pt x="589" y="545"/>
                  </a:moveTo>
                  <a:lnTo>
                    <a:pt x="589" y="545"/>
                  </a:lnTo>
                  <a:lnTo>
                    <a:pt x="589" y="560"/>
                  </a:lnTo>
                  <a:cubicBezTo>
                    <a:pt x="412" y="383"/>
                    <a:pt x="412" y="383"/>
                    <a:pt x="412" y="383"/>
                  </a:cubicBezTo>
                  <a:cubicBezTo>
                    <a:pt x="589" y="236"/>
                    <a:pt x="589" y="236"/>
                    <a:pt x="589" y="236"/>
                  </a:cubicBezTo>
                  <a:lnTo>
                    <a:pt x="589" y="545"/>
                  </a:lnTo>
                  <a:close/>
                  <a:moveTo>
                    <a:pt x="324" y="398"/>
                  </a:moveTo>
                  <a:lnTo>
                    <a:pt x="324" y="398"/>
                  </a:lnTo>
                  <a:cubicBezTo>
                    <a:pt x="45" y="192"/>
                    <a:pt x="45" y="192"/>
                    <a:pt x="45" y="192"/>
                  </a:cubicBezTo>
                  <a:cubicBezTo>
                    <a:pt x="324" y="45"/>
                    <a:pt x="324" y="45"/>
                    <a:pt x="324" y="45"/>
                  </a:cubicBezTo>
                  <a:cubicBezTo>
                    <a:pt x="589" y="192"/>
                    <a:pt x="589" y="192"/>
                    <a:pt x="589" y="192"/>
                  </a:cubicBezTo>
                  <a:lnTo>
                    <a:pt x="324" y="398"/>
                  </a:ln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65320" tIns="32660" rIns="65320" bIns="3266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en-US" sz="1790" b="0" i="0" u="none" strike="noStrike" kern="0" cap="none" spc="0" normalizeH="0" baseline="0" noProof="0" dirty="0">
                <a:ln>
                  <a:noFill/>
                </a:ln>
                <a:solidFill>
                  <a:schemeClr val="bg1"/>
                </a:solidFill>
                <a:effectLst/>
                <a:uLnTx/>
                <a:uFillTx/>
                <a:cs typeface="+mn-ea"/>
                <a:sym typeface="+mn-lt"/>
              </a:endParaRPr>
            </a:p>
          </p:txBody>
        </p:sp>
        <p:sp>
          <p:nvSpPr>
            <p:cNvPr id="219" name="Freeform 179"/>
            <p:cNvSpPr>
              <a:spLocks noChangeArrowheads="1"/>
            </p:cNvSpPr>
            <p:nvPr/>
          </p:nvSpPr>
          <p:spPr bwMode="auto">
            <a:xfrm>
              <a:off x="16422688" y="10596563"/>
              <a:ext cx="665162" cy="617537"/>
            </a:xfrm>
            <a:custGeom>
              <a:avLst/>
              <a:gdLst>
                <a:gd name="T0" fmla="*/ 617256 w 634"/>
                <a:gd name="T1" fmla="*/ 0 h 590"/>
                <a:gd name="T2" fmla="*/ 617256 w 634"/>
                <a:gd name="T3" fmla="*/ 0 h 590"/>
                <a:gd name="T4" fmla="*/ 431765 w 634"/>
                <a:gd name="T5" fmla="*/ 122463 h 590"/>
                <a:gd name="T6" fmla="*/ 169772 w 634"/>
                <a:gd name="T7" fmla="*/ 122463 h 590"/>
                <a:gd name="T8" fmla="*/ 0 w 634"/>
                <a:gd name="T9" fmla="*/ 277374 h 590"/>
                <a:gd name="T10" fmla="*/ 123661 w 634"/>
                <a:gd name="T11" fmla="*/ 415537 h 590"/>
                <a:gd name="T12" fmla="*/ 123661 w 634"/>
                <a:gd name="T13" fmla="*/ 585102 h 590"/>
                <a:gd name="T14" fmla="*/ 169772 w 634"/>
                <a:gd name="T15" fmla="*/ 616502 h 590"/>
                <a:gd name="T16" fmla="*/ 231602 w 634"/>
                <a:gd name="T17" fmla="*/ 616502 h 590"/>
                <a:gd name="T18" fmla="*/ 277713 w 634"/>
                <a:gd name="T19" fmla="*/ 585102 h 590"/>
                <a:gd name="T20" fmla="*/ 277713 w 634"/>
                <a:gd name="T21" fmla="*/ 415537 h 590"/>
                <a:gd name="T22" fmla="*/ 431765 w 634"/>
                <a:gd name="T23" fmla="*/ 415537 h 590"/>
                <a:gd name="T24" fmla="*/ 617256 w 634"/>
                <a:gd name="T25" fmla="*/ 539047 h 590"/>
                <a:gd name="T26" fmla="*/ 663367 w 634"/>
                <a:gd name="T27" fmla="*/ 492993 h 590"/>
                <a:gd name="T28" fmla="*/ 663367 w 634"/>
                <a:gd name="T29" fmla="*/ 46055 h 590"/>
                <a:gd name="T30" fmla="*/ 617256 w 634"/>
                <a:gd name="T31" fmla="*/ 0 h 590"/>
                <a:gd name="T32" fmla="*/ 231602 w 634"/>
                <a:gd name="T33" fmla="*/ 554747 h 590"/>
                <a:gd name="T34" fmla="*/ 231602 w 634"/>
                <a:gd name="T35" fmla="*/ 554747 h 590"/>
                <a:gd name="T36" fmla="*/ 216930 w 634"/>
                <a:gd name="T37" fmla="*/ 585102 h 590"/>
                <a:gd name="T38" fmla="*/ 185491 w 634"/>
                <a:gd name="T39" fmla="*/ 585102 h 590"/>
                <a:gd name="T40" fmla="*/ 169772 w 634"/>
                <a:gd name="T41" fmla="*/ 554747 h 590"/>
                <a:gd name="T42" fmla="*/ 169772 w 634"/>
                <a:gd name="T43" fmla="*/ 415537 h 590"/>
                <a:gd name="T44" fmla="*/ 231602 w 634"/>
                <a:gd name="T45" fmla="*/ 415537 h 590"/>
                <a:gd name="T46" fmla="*/ 231602 w 634"/>
                <a:gd name="T47" fmla="*/ 554747 h 590"/>
                <a:gd name="T48" fmla="*/ 339543 w 634"/>
                <a:gd name="T49" fmla="*/ 369483 h 590"/>
                <a:gd name="T50" fmla="*/ 339543 w 634"/>
                <a:gd name="T51" fmla="*/ 369483 h 590"/>
                <a:gd name="T52" fmla="*/ 169772 w 634"/>
                <a:gd name="T53" fmla="*/ 369483 h 590"/>
                <a:gd name="T54" fmla="*/ 46111 w 634"/>
                <a:gd name="T55" fmla="*/ 277374 h 590"/>
                <a:gd name="T56" fmla="*/ 169772 w 634"/>
                <a:gd name="T57" fmla="*/ 169564 h 590"/>
                <a:gd name="T58" fmla="*/ 339543 w 634"/>
                <a:gd name="T59" fmla="*/ 169564 h 590"/>
                <a:gd name="T60" fmla="*/ 339543 w 634"/>
                <a:gd name="T61" fmla="*/ 369483 h 590"/>
                <a:gd name="T62" fmla="*/ 431765 w 634"/>
                <a:gd name="T63" fmla="*/ 369483 h 590"/>
                <a:gd name="T64" fmla="*/ 431765 w 634"/>
                <a:gd name="T65" fmla="*/ 369483 h 590"/>
                <a:gd name="T66" fmla="*/ 370983 w 634"/>
                <a:gd name="T67" fmla="*/ 369483 h 590"/>
                <a:gd name="T68" fmla="*/ 370983 w 634"/>
                <a:gd name="T69" fmla="*/ 169564 h 590"/>
                <a:gd name="T70" fmla="*/ 431765 w 634"/>
                <a:gd name="T71" fmla="*/ 169564 h 590"/>
                <a:gd name="T72" fmla="*/ 431765 w 634"/>
                <a:gd name="T73" fmla="*/ 369483 h 590"/>
                <a:gd name="T74" fmla="*/ 617256 w 634"/>
                <a:gd name="T75" fmla="*/ 492993 h 590"/>
                <a:gd name="T76" fmla="*/ 617256 w 634"/>
                <a:gd name="T77" fmla="*/ 492993 h 590"/>
                <a:gd name="T78" fmla="*/ 478924 w 634"/>
                <a:gd name="T79" fmla="*/ 400884 h 590"/>
                <a:gd name="T80" fmla="*/ 478924 w 634"/>
                <a:gd name="T81" fmla="*/ 153864 h 590"/>
                <a:gd name="T82" fmla="*/ 617256 w 634"/>
                <a:gd name="T83" fmla="*/ 46055 h 590"/>
                <a:gd name="T84" fmla="*/ 617256 w 634"/>
                <a:gd name="T85" fmla="*/ 492993 h 5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34" h="590">
                  <a:moveTo>
                    <a:pt x="589" y="0"/>
                  </a:moveTo>
                  <a:lnTo>
                    <a:pt x="589" y="0"/>
                  </a:lnTo>
                  <a:cubicBezTo>
                    <a:pt x="412" y="117"/>
                    <a:pt x="412" y="117"/>
                    <a:pt x="412" y="117"/>
                  </a:cubicBezTo>
                  <a:cubicBezTo>
                    <a:pt x="162" y="117"/>
                    <a:pt x="162" y="117"/>
                    <a:pt x="162" y="117"/>
                  </a:cubicBezTo>
                  <a:cubicBezTo>
                    <a:pt x="74" y="117"/>
                    <a:pt x="0" y="176"/>
                    <a:pt x="0" y="265"/>
                  </a:cubicBezTo>
                  <a:cubicBezTo>
                    <a:pt x="0" y="338"/>
                    <a:pt x="59" y="383"/>
                    <a:pt x="118" y="397"/>
                  </a:cubicBezTo>
                  <a:lnTo>
                    <a:pt x="118" y="559"/>
                  </a:lnTo>
                  <a:cubicBezTo>
                    <a:pt x="118" y="574"/>
                    <a:pt x="148" y="589"/>
                    <a:pt x="162" y="589"/>
                  </a:cubicBezTo>
                  <a:cubicBezTo>
                    <a:pt x="221" y="589"/>
                    <a:pt x="221" y="589"/>
                    <a:pt x="221" y="589"/>
                  </a:cubicBezTo>
                  <a:cubicBezTo>
                    <a:pt x="236" y="589"/>
                    <a:pt x="265" y="574"/>
                    <a:pt x="265" y="559"/>
                  </a:cubicBezTo>
                  <a:cubicBezTo>
                    <a:pt x="265" y="397"/>
                    <a:pt x="265" y="397"/>
                    <a:pt x="265" y="397"/>
                  </a:cubicBezTo>
                  <a:cubicBezTo>
                    <a:pt x="412" y="397"/>
                    <a:pt x="412" y="397"/>
                    <a:pt x="412" y="397"/>
                  </a:cubicBezTo>
                  <a:cubicBezTo>
                    <a:pt x="589" y="515"/>
                    <a:pt x="589" y="515"/>
                    <a:pt x="589" y="515"/>
                  </a:cubicBezTo>
                  <a:cubicBezTo>
                    <a:pt x="619" y="515"/>
                    <a:pt x="633" y="500"/>
                    <a:pt x="633" y="471"/>
                  </a:cubicBezTo>
                  <a:cubicBezTo>
                    <a:pt x="633" y="44"/>
                    <a:pt x="633" y="44"/>
                    <a:pt x="633" y="44"/>
                  </a:cubicBezTo>
                  <a:cubicBezTo>
                    <a:pt x="633" y="29"/>
                    <a:pt x="619" y="0"/>
                    <a:pt x="589" y="0"/>
                  </a:cubicBezTo>
                  <a:close/>
                  <a:moveTo>
                    <a:pt x="221" y="530"/>
                  </a:moveTo>
                  <a:lnTo>
                    <a:pt x="221" y="530"/>
                  </a:lnTo>
                  <a:cubicBezTo>
                    <a:pt x="221" y="545"/>
                    <a:pt x="207" y="559"/>
                    <a:pt x="207" y="559"/>
                  </a:cubicBezTo>
                  <a:cubicBezTo>
                    <a:pt x="177" y="559"/>
                    <a:pt x="177" y="559"/>
                    <a:pt x="177" y="559"/>
                  </a:cubicBezTo>
                  <a:cubicBezTo>
                    <a:pt x="177" y="559"/>
                    <a:pt x="162" y="545"/>
                    <a:pt x="162" y="530"/>
                  </a:cubicBezTo>
                  <a:cubicBezTo>
                    <a:pt x="162" y="397"/>
                    <a:pt x="162" y="397"/>
                    <a:pt x="162" y="397"/>
                  </a:cubicBezTo>
                  <a:cubicBezTo>
                    <a:pt x="162" y="397"/>
                    <a:pt x="207" y="397"/>
                    <a:pt x="221" y="397"/>
                  </a:cubicBezTo>
                  <a:lnTo>
                    <a:pt x="221" y="530"/>
                  </a:lnTo>
                  <a:close/>
                  <a:moveTo>
                    <a:pt x="324" y="353"/>
                  </a:moveTo>
                  <a:lnTo>
                    <a:pt x="324" y="353"/>
                  </a:lnTo>
                  <a:cubicBezTo>
                    <a:pt x="162" y="353"/>
                    <a:pt x="162" y="353"/>
                    <a:pt x="162" y="353"/>
                  </a:cubicBezTo>
                  <a:cubicBezTo>
                    <a:pt x="118" y="353"/>
                    <a:pt x="44" y="353"/>
                    <a:pt x="44" y="265"/>
                  </a:cubicBezTo>
                  <a:cubicBezTo>
                    <a:pt x="44" y="176"/>
                    <a:pt x="118" y="162"/>
                    <a:pt x="162" y="162"/>
                  </a:cubicBezTo>
                  <a:cubicBezTo>
                    <a:pt x="324" y="162"/>
                    <a:pt x="324" y="162"/>
                    <a:pt x="324" y="162"/>
                  </a:cubicBezTo>
                  <a:lnTo>
                    <a:pt x="324" y="353"/>
                  </a:lnTo>
                  <a:close/>
                  <a:moveTo>
                    <a:pt x="412" y="353"/>
                  </a:moveTo>
                  <a:lnTo>
                    <a:pt x="412" y="353"/>
                  </a:lnTo>
                  <a:cubicBezTo>
                    <a:pt x="354" y="353"/>
                    <a:pt x="354" y="353"/>
                    <a:pt x="354" y="353"/>
                  </a:cubicBezTo>
                  <a:cubicBezTo>
                    <a:pt x="354" y="162"/>
                    <a:pt x="354" y="162"/>
                    <a:pt x="354" y="162"/>
                  </a:cubicBezTo>
                  <a:cubicBezTo>
                    <a:pt x="412" y="162"/>
                    <a:pt x="412" y="162"/>
                    <a:pt x="412" y="162"/>
                  </a:cubicBezTo>
                  <a:cubicBezTo>
                    <a:pt x="412" y="162"/>
                    <a:pt x="412" y="338"/>
                    <a:pt x="412" y="353"/>
                  </a:cubicBezTo>
                  <a:close/>
                  <a:moveTo>
                    <a:pt x="589" y="471"/>
                  </a:moveTo>
                  <a:lnTo>
                    <a:pt x="589" y="471"/>
                  </a:lnTo>
                  <a:cubicBezTo>
                    <a:pt x="457" y="383"/>
                    <a:pt x="457" y="383"/>
                    <a:pt x="457" y="383"/>
                  </a:cubicBezTo>
                  <a:cubicBezTo>
                    <a:pt x="457" y="353"/>
                    <a:pt x="457" y="162"/>
                    <a:pt x="457" y="147"/>
                  </a:cubicBezTo>
                  <a:cubicBezTo>
                    <a:pt x="589" y="44"/>
                    <a:pt x="589" y="44"/>
                    <a:pt x="589" y="44"/>
                  </a:cubicBezTo>
                  <a:cubicBezTo>
                    <a:pt x="589" y="74"/>
                    <a:pt x="589" y="456"/>
                    <a:pt x="589" y="471"/>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65320" tIns="32660" rIns="65320" bIns="3266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en-US" sz="1790" b="0" i="0" u="none" strike="noStrike" kern="0" cap="none" spc="0" normalizeH="0" baseline="0" noProof="0" dirty="0">
                <a:ln>
                  <a:noFill/>
                </a:ln>
                <a:solidFill>
                  <a:schemeClr val="bg1"/>
                </a:solidFill>
                <a:effectLst/>
                <a:uLnTx/>
                <a:uFillTx/>
                <a:cs typeface="+mn-ea"/>
                <a:sym typeface="+mn-lt"/>
              </a:endParaRPr>
            </a:p>
          </p:txBody>
        </p:sp>
        <p:sp>
          <p:nvSpPr>
            <p:cNvPr id="220" name="矩形 219"/>
            <p:cNvSpPr/>
            <p:nvPr/>
          </p:nvSpPr>
          <p:spPr>
            <a:xfrm>
              <a:off x="17911645" y="10592096"/>
              <a:ext cx="4515080" cy="1683296"/>
            </a:xfrm>
            <a:prstGeom prst="rect">
              <a:avLst/>
            </a:prstGeom>
          </p:spPr>
          <p:txBody>
            <a:bodyPr wrap="square">
              <a:spAutoFit/>
            </a:bodyPr>
            <a:lstStyle/>
            <a:p>
              <a:pPr marL="0" marR="0" lvl="0" indent="0" defTabSz="291465" eaLnBrk="1" fontAlgn="auto" latinLnBrk="0" hangingPunct="1">
                <a:lnSpc>
                  <a:spcPct val="100000"/>
                </a:lnSpc>
                <a:spcBef>
                  <a:spcPts val="0"/>
                </a:spcBef>
                <a:spcAft>
                  <a:spcPts val="0"/>
                </a:spcAft>
                <a:buClrTx/>
                <a:buSzTx/>
                <a:buFontTx/>
                <a:buNone/>
                <a:defRPr/>
              </a:pPr>
              <a:r>
                <a:rPr kumimoji="0" lang="zh-CN" altLang="en-US" sz="1215" b="0" i="0" u="none" strike="noStrike" kern="0" cap="none" spc="0" normalizeH="0" baseline="0" noProof="0" dirty="0">
                  <a:ln>
                    <a:noFill/>
                  </a:ln>
                  <a:solidFill>
                    <a:schemeClr val="bg1"/>
                  </a:solidFill>
                  <a:effectLst/>
                  <a:uLnTx/>
                  <a:uFillTx/>
                  <a:cs typeface="+mn-ea"/>
                  <a:sym typeface="+mn-lt"/>
                </a:rPr>
                <a:t>您的内容输入您的内容内容输入您的内容</a:t>
              </a:r>
              <a:r>
                <a:rPr kumimoji="0" lang="en-US" altLang="zh-CN" sz="1215" b="0" i="0" u="none" strike="noStrike" kern="0" cap="none" spc="0" normalizeH="0" baseline="0" noProof="0" dirty="0">
                  <a:ln>
                    <a:noFill/>
                  </a:ln>
                  <a:solidFill>
                    <a:schemeClr val="bg1"/>
                  </a:solidFill>
                  <a:effectLst/>
                  <a:uLnTx/>
                  <a:uFillTx/>
                  <a:cs typeface="+mn-ea"/>
                  <a:sym typeface="+mn-lt"/>
                </a:rPr>
                <a:t>.</a:t>
              </a:r>
              <a:r>
                <a:rPr kumimoji="0" lang="zh-CN" altLang="en-US" sz="1215" b="0" i="0" u="none" strike="noStrike" kern="0" cap="none" spc="0" normalizeH="0" baseline="0" noProof="0" dirty="0">
                  <a:ln>
                    <a:noFill/>
                  </a:ln>
                  <a:solidFill>
                    <a:schemeClr val="bg1"/>
                  </a:solidFill>
                  <a:effectLst/>
                  <a:uLnTx/>
                  <a:uFillTx/>
                  <a:cs typeface="+mn-ea"/>
                  <a:sym typeface="+mn-lt"/>
                </a:rPr>
                <a:t>输入您的内容输入您的内容输入您的输入您的内容</a:t>
              </a:r>
            </a:p>
          </p:txBody>
        </p:sp>
        <p:sp>
          <p:nvSpPr>
            <p:cNvPr id="221" name="矩形 220"/>
            <p:cNvSpPr/>
            <p:nvPr/>
          </p:nvSpPr>
          <p:spPr>
            <a:xfrm>
              <a:off x="17911645" y="7616825"/>
              <a:ext cx="4515080" cy="1683296"/>
            </a:xfrm>
            <a:prstGeom prst="rect">
              <a:avLst/>
            </a:prstGeom>
          </p:spPr>
          <p:txBody>
            <a:bodyPr wrap="square">
              <a:spAutoFit/>
            </a:bodyPr>
            <a:lstStyle/>
            <a:p>
              <a:pPr marL="0" marR="0" lvl="0" indent="0" defTabSz="291465" eaLnBrk="1" fontAlgn="auto" latinLnBrk="0" hangingPunct="1">
                <a:lnSpc>
                  <a:spcPct val="100000"/>
                </a:lnSpc>
                <a:spcBef>
                  <a:spcPts val="0"/>
                </a:spcBef>
                <a:spcAft>
                  <a:spcPts val="0"/>
                </a:spcAft>
                <a:buClrTx/>
                <a:buSzTx/>
                <a:buFontTx/>
                <a:buNone/>
                <a:defRPr/>
              </a:pPr>
              <a:r>
                <a:rPr kumimoji="0" lang="zh-CN" altLang="en-US" sz="1215" b="0" i="0" u="none" strike="noStrike" kern="0" cap="none" spc="0" normalizeH="0" baseline="0" noProof="0" dirty="0">
                  <a:ln>
                    <a:noFill/>
                  </a:ln>
                  <a:solidFill>
                    <a:schemeClr val="bg1"/>
                  </a:solidFill>
                  <a:effectLst/>
                  <a:uLnTx/>
                  <a:uFillTx/>
                  <a:cs typeface="+mn-ea"/>
                  <a:sym typeface="+mn-lt"/>
                </a:rPr>
                <a:t>您的内容输入您的内容内容输入您的内容</a:t>
              </a:r>
              <a:r>
                <a:rPr kumimoji="0" lang="en-US" altLang="zh-CN" sz="1215" b="0" i="0" u="none" strike="noStrike" kern="0" cap="none" spc="0" normalizeH="0" baseline="0" noProof="0" dirty="0">
                  <a:ln>
                    <a:noFill/>
                  </a:ln>
                  <a:solidFill>
                    <a:schemeClr val="bg1"/>
                  </a:solidFill>
                  <a:effectLst/>
                  <a:uLnTx/>
                  <a:uFillTx/>
                  <a:cs typeface="+mn-ea"/>
                  <a:sym typeface="+mn-lt"/>
                </a:rPr>
                <a:t>.</a:t>
              </a:r>
              <a:r>
                <a:rPr kumimoji="0" lang="zh-CN" altLang="en-US" sz="1215" b="0" i="0" u="none" strike="noStrike" kern="0" cap="none" spc="0" normalizeH="0" baseline="0" noProof="0" dirty="0">
                  <a:ln>
                    <a:noFill/>
                  </a:ln>
                  <a:solidFill>
                    <a:schemeClr val="bg1"/>
                  </a:solidFill>
                  <a:effectLst/>
                  <a:uLnTx/>
                  <a:uFillTx/>
                  <a:cs typeface="+mn-ea"/>
                  <a:sym typeface="+mn-lt"/>
                </a:rPr>
                <a:t>输入您的内容输入您的内容输入您的输入您的内容</a:t>
              </a:r>
            </a:p>
          </p:txBody>
        </p:sp>
        <p:sp>
          <p:nvSpPr>
            <p:cNvPr id="222" name="矩形 221"/>
            <p:cNvSpPr/>
            <p:nvPr/>
          </p:nvSpPr>
          <p:spPr>
            <a:xfrm>
              <a:off x="17911645" y="4840962"/>
              <a:ext cx="4515080" cy="1683296"/>
            </a:xfrm>
            <a:prstGeom prst="rect">
              <a:avLst/>
            </a:prstGeom>
          </p:spPr>
          <p:txBody>
            <a:bodyPr wrap="square">
              <a:spAutoFit/>
            </a:bodyPr>
            <a:lstStyle/>
            <a:p>
              <a:pPr marL="0" marR="0" lvl="0" indent="0" defTabSz="291465" eaLnBrk="1" fontAlgn="auto" latinLnBrk="0" hangingPunct="1">
                <a:lnSpc>
                  <a:spcPct val="100000"/>
                </a:lnSpc>
                <a:spcBef>
                  <a:spcPts val="0"/>
                </a:spcBef>
                <a:spcAft>
                  <a:spcPts val="0"/>
                </a:spcAft>
                <a:buClrTx/>
                <a:buSzTx/>
                <a:buFontTx/>
                <a:buNone/>
                <a:defRPr/>
              </a:pPr>
              <a:r>
                <a:rPr kumimoji="0" lang="zh-CN" altLang="en-US" sz="1215" b="0" i="0" u="none" strike="noStrike" kern="0" cap="none" spc="0" normalizeH="0" baseline="0" noProof="0" dirty="0">
                  <a:ln>
                    <a:noFill/>
                  </a:ln>
                  <a:solidFill>
                    <a:schemeClr val="bg1"/>
                  </a:solidFill>
                  <a:effectLst/>
                  <a:uLnTx/>
                  <a:uFillTx/>
                  <a:cs typeface="+mn-ea"/>
                  <a:sym typeface="+mn-lt"/>
                </a:rPr>
                <a:t>您的内容输入您的内容内容输入您的内容</a:t>
              </a:r>
              <a:r>
                <a:rPr kumimoji="0" lang="en-US" altLang="zh-CN" sz="1215" b="0" i="0" u="none" strike="noStrike" kern="0" cap="none" spc="0" normalizeH="0" baseline="0" noProof="0" dirty="0">
                  <a:ln>
                    <a:noFill/>
                  </a:ln>
                  <a:solidFill>
                    <a:schemeClr val="bg1"/>
                  </a:solidFill>
                  <a:effectLst/>
                  <a:uLnTx/>
                  <a:uFillTx/>
                  <a:cs typeface="+mn-ea"/>
                  <a:sym typeface="+mn-lt"/>
                </a:rPr>
                <a:t>.</a:t>
              </a:r>
              <a:r>
                <a:rPr kumimoji="0" lang="zh-CN" altLang="en-US" sz="1215" b="0" i="0" u="none" strike="noStrike" kern="0" cap="none" spc="0" normalizeH="0" baseline="0" noProof="0" dirty="0">
                  <a:ln>
                    <a:noFill/>
                  </a:ln>
                  <a:solidFill>
                    <a:schemeClr val="bg1"/>
                  </a:solidFill>
                  <a:effectLst/>
                  <a:uLnTx/>
                  <a:uFillTx/>
                  <a:cs typeface="+mn-ea"/>
                  <a:sym typeface="+mn-lt"/>
                </a:rPr>
                <a:t>输入您的内容输入您的内容输入您的输入您的内容</a:t>
              </a:r>
            </a:p>
          </p:txBody>
        </p:sp>
      </p:grpSp>
      <p:grpSp>
        <p:nvGrpSpPr>
          <p:cNvPr id="223" name="Group 23"/>
          <p:cNvGrpSpPr/>
          <p:nvPr/>
        </p:nvGrpSpPr>
        <p:grpSpPr bwMode="auto">
          <a:xfrm>
            <a:off x="5035551" y="3027494"/>
            <a:ext cx="2766219" cy="2127912"/>
            <a:chOff x="10070537" y="3323510"/>
            <a:chExt cx="5533238" cy="4265690"/>
          </a:xfrm>
        </p:grpSpPr>
        <p:grpSp>
          <p:nvGrpSpPr>
            <p:cNvPr id="224" name="Group 62"/>
            <p:cNvGrpSpPr/>
            <p:nvPr/>
          </p:nvGrpSpPr>
          <p:grpSpPr bwMode="auto">
            <a:xfrm>
              <a:off x="10070537" y="3323510"/>
              <a:ext cx="4265896" cy="4265690"/>
              <a:chOff x="10070537" y="3323510"/>
              <a:chExt cx="4265896" cy="4265690"/>
            </a:xfrm>
          </p:grpSpPr>
          <p:sp>
            <p:nvSpPr>
              <p:cNvPr id="232" name="Freeform 13"/>
              <p:cNvSpPr>
                <a:spLocks noChangeArrowheads="1"/>
              </p:cNvSpPr>
              <p:nvPr/>
            </p:nvSpPr>
            <p:spPr bwMode="auto">
              <a:xfrm>
                <a:off x="10070537" y="3323510"/>
                <a:ext cx="4265896" cy="4265690"/>
              </a:xfrm>
              <a:custGeom>
                <a:avLst/>
                <a:gdLst>
                  <a:gd name="T0" fmla="*/ 1536065523 w 4540"/>
                  <a:gd name="T1" fmla="*/ 767826079 h 4540"/>
                  <a:gd name="T2" fmla="*/ 1536065523 w 4540"/>
                  <a:gd name="T3" fmla="*/ 767826079 h 4540"/>
                  <a:gd name="T4" fmla="*/ 768202364 w 4540"/>
                  <a:gd name="T5" fmla="*/ 1535991346 h 4540"/>
                  <a:gd name="T6" fmla="*/ 0 w 4540"/>
                  <a:gd name="T7" fmla="*/ 767826079 h 4540"/>
                  <a:gd name="T8" fmla="*/ 768202364 w 4540"/>
                  <a:gd name="T9" fmla="*/ 0 h 4540"/>
                  <a:gd name="T10" fmla="*/ 1536065523 w 4540"/>
                  <a:gd name="T11" fmla="*/ 767826079 h 45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40" h="4540">
                    <a:moveTo>
                      <a:pt x="4539" y="2269"/>
                    </a:moveTo>
                    <a:lnTo>
                      <a:pt x="4539" y="2269"/>
                    </a:lnTo>
                    <a:cubicBezTo>
                      <a:pt x="4539" y="3523"/>
                      <a:pt x="3523" y="4539"/>
                      <a:pt x="2270" y="4539"/>
                    </a:cubicBezTo>
                    <a:cubicBezTo>
                      <a:pt x="1016" y="4539"/>
                      <a:pt x="0" y="3523"/>
                      <a:pt x="0" y="2269"/>
                    </a:cubicBezTo>
                    <a:cubicBezTo>
                      <a:pt x="0" y="1016"/>
                      <a:pt x="1016" y="0"/>
                      <a:pt x="2270" y="0"/>
                    </a:cubicBezTo>
                    <a:cubicBezTo>
                      <a:pt x="3523" y="0"/>
                      <a:pt x="4539" y="1016"/>
                      <a:pt x="4539" y="2269"/>
                    </a:cubicBezTo>
                  </a:path>
                </a:pathLst>
              </a:custGeom>
              <a:solidFill>
                <a:srgbClr val="144E84"/>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174144" tIns="87072" rIns="174144" bIns="87072"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en-US" sz="1790" b="0" i="0" u="none" strike="noStrike" kern="0" cap="none" spc="0" normalizeH="0" baseline="0" noProof="0" dirty="0">
                  <a:ln>
                    <a:noFill/>
                  </a:ln>
                  <a:solidFill>
                    <a:schemeClr val="bg1"/>
                  </a:solidFill>
                  <a:effectLst/>
                  <a:uLnTx/>
                  <a:uFillTx/>
                  <a:cs typeface="+mn-ea"/>
                  <a:sym typeface="+mn-lt"/>
                </a:endParaRPr>
              </a:p>
            </p:txBody>
          </p:sp>
          <p:sp>
            <p:nvSpPr>
              <p:cNvPr id="233" name="Freeform 14"/>
              <p:cNvSpPr>
                <a:spLocks noChangeArrowheads="1"/>
              </p:cNvSpPr>
              <p:nvPr/>
            </p:nvSpPr>
            <p:spPr bwMode="auto">
              <a:xfrm>
                <a:off x="10542684" y="3791492"/>
                <a:ext cx="3321600" cy="3321439"/>
              </a:xfrm>
              <a:custGeom>
                <a:avLst/>
                <a:gdLst>
                  <a:gd name="T0" fmla="*/ 1194963907 w 3538"/>
                  <a:gd name="T1" fmla="*/ 597284481 h 3538"/>
                  <a:gd name="T2" fmla="*/ 1194963907 w 3538"/>
                  <a:gd name="T3" fmla="*/ 597284481 h 3538"/>
                  <a:gd name="T4" fmla="*/ 597651413 w 3538"/>
                  <a:gd name="T5" fmla="*/ 1194905987 h 3538"/>
                  <a:gd name="T6" fmla="*/ 0 w 3538"/>
                  <a:gd name="T7" fmla="*/ 597284481 h 3538"/>
                  <a:gd name="T8" fmla="*/ 597651413 w 3538"/>
                  <a:gd name="T9" fmla="*/ 0 h 3538"/>
                  <a:gd name="T10" fmla="*/ 1194963907 w 3538"/>
                  <a:gd name="T11" fmla="*/ 597284481 h 35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38" h="3538">
                    <a:moveTo>
                      <a:pt x="3537" y="1768"/>
                    </a:moveTo>
                    <a:lnTo>
                      <a:pt x="3537" y="1768"/>
                    </a:lnTo>
                    <a:cubicBezTo>
                      <a:pt x="3537" y="2745"/>
                      <a:pt x="2745" y="3537"/>
                      <a:pt x="1769" y="3537"/>
                    </a:cubicBezTo>
                    <a:cubicBezTo>
                      <a:pt x="792" y="3537"/>
                      <a:pt x="0" y="2745"/>
                      <a:pt x="0" y="1768"/>
                    </a:cubicBezTo>
                    <a:cubicBezTo>
                      <a:pt x="0" y="792"/>
                      <a:pt x="792" y="0"/>
                      <a:pt x="1769" y="0"/>
                    </a:cubicBezTo>
                    <a:cubicBezTo>
                      <a:pt x="2745" y="0"/>
                      <a:pt x="3537" y="792"/>
                      <a:pt x="3537" y="1768"/>
                    </a:cubicBezTo>
                  </a:path>
                </a:pathLst>
              </a:custGeom>
              <a:solidFill>
                <a:srgbClr val="55B5E2"/>
              </a:solidFill>
              <a:ln w="12700">
                <a:miter lim="400000"/>
              </a:ln>
              <a:extLst>
                <a:ext uri="{91240B29-F687-4F45-9708-019B960494DF}">
                  <a14:hiddenLine xmlns:a14="http://schemas.microsoft.com/office/drawing/2010/main" w="9525">
                    <a:solidFill>
                      <a:srgbClr val="808080"/>
                    </a:solidFill>
                    <a:round/>
                  </a14:hiddenLine>
                </a:ext>
              </a:extLst>
            </p:spPr>
            <p:txBody>
              <a:bodyPr lIns="27219" tIns="27219" rIns="27219" bIns="27219" anchor="ctr"/>
              <a:lstStyle/>
              <a:p>
                <a:pPr marL="0" marR="0" lvl="0" indent="0" algn="ctr" defTabSz="227965"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cs typeface="+mn-ea"/>
                  <a:sym typeface="+mn-lt"/>
                </a:endParaRPr>
              </a:p>
            </p:txBody>
          </p:sp>
          <p:sp>
            <p:nvSpPr>
              <p:cNvPr id="234" name="Freeform 15"/>
              <p:cNvSpPr>
                <a:spLocks noChangeArrowheads="1"/>
              </p:cNvSpPr>
              <p:nvPr/>
            </p:nvSpPr>
            <p:spPr bwMode="auto">
              <a:xfrm>
                <a:off x="11010691" y="4263617"/>
                <a:ext cx="2381445" cy="2381333"/>
              </a:xfrm>
              <a:custGeom>
                <a:avLst/>
                <a:gdLst>
                  <a:gd name="T0" fmla="*/ 856843160 w 2536"/>
                  <a:gd name="T1" fmla="*/ 428233348 h 2536"/>
                  <a:gd name="T2" fmla="*/ 856843160 w 2536"/>
                  <a:gd name="T3" fmla="*/ 428233348 h 2536"/>
                  <a:gd name="T4" fmla="*/ 428590610 w 2536"/>
                  <a:gd name="T5" fmla="*/ 856803801 h 2536"/>
                  <a:gd name="T6" fmla="*/ 0 w 2536"/>
                  <a:gd name="T7" fmla="*/ 428233348 h 2536"/>
                  <a:gd name="T8" fmla="*/ 428590610 w 2536"/>
                  <a:gd name="T9" fmla="*/ 0 h 2536"/>
                  <a:gd name="T10" fmla="*/ 856843160 w 2536"/>
                  <a:gd name="T11" fmla="*/ 428233348 h 25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6" h="2536">
                    <a:moveTo>
                      <a:pt x="2535" y="1267"/>
                    </a:moveTo>
                    <a:lnTo>
                      <a:pt x="2535" y="1267"/>
                    </a:lnTo>
                    <a:cubicBezTo>
                      <a:pt x="2535" y="1966"/>
                      <a:pt x="1969" y="2535"/>
                      <a:pt x="1268" y="2535"/>
                    </a:cubicBezTo>
                    <a:cubicBezTo>
                      <a:pt x="569" y="2535"/>
                      <a:pt x="0" y="1966"/>
                      <a:pt x="0" y="1267"/>
                    </a:cubicBezTo>
                    <a:cubicBezTo>
                      <a:pt x="0" y="566"/>
                      <a:pt x="569" y="0"/>
                      <a:pt x="1268" y="0"/>
                    </a:cubicBezTo>
                    <a:cubicBezTo>
                      <a:pt x="1969" y="0"/>
                      <a:pt x="2535" y="566"/>
                      <a:pt x="2535" y="1267"/>
                    </a:cubicBezTo>
                  </a:path>
                </a:pathLst>
              </a:custGeom>
              <a:solidFill>
                <a:srgbClr val="328FC1"/>
              </a:solidFill>
              <a:ln w="12700">
                <a:miter lim="400000"/>
              </a:ln>
              <a:extLst>
                <a:ext uri="{91240B29-F687-4F45-9708-019B960494DF}">
                  <a14:hiddenLine xmlns:a14="http://schemas.microsoft.com/office/drawing/2010/main" w="9525">
                    <a:solidFill>
                      <a:srgbClr val="808080"/>
                    </a:solidFill>
                    <a:round/>
                  </a14:hiddenLine>
                </a:ext>
              </a:extLst>
            </p:spPr>
            <p:txBody>
              <a:bodyPr lIns="27219" tIns="27219" rIns="27219" bIns="27219" anchor="ctr"/>
              <a:lstStyle/>
              <a:p>
                <a:pPr marL="0" marR="0" lvl="0" indent="0" algn="ctr" defTabSz="227965"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cs typeface="+mn-ea"/>
                  <a:sym typeface="+mn-lt"/>
                </a:endParaRPr>
              </a:p>
            </p:txBody>
          </p:sp>
          <p:sp>
            <p:nvSpPr>
              <p:cNvPr id="235" name="Freeform 16"/>
              <p:cNvSpPr>
                <a:spLocks noChangeArrowheads="1"/>
              </p:cNvSpPr>
              <p:nvPr/>
            </p:nvSpPr>
            <p:spPr bwMode="auto">
              <a:xfrm>
                <a:off x="11482839" y="4731602"/>
                <a:ext cx="1441293" cy="1445364"/>
              </a:xfrm>
              <a:custGeom>
                <a:avLst/>
                <a:gdLst>
                  <a:gd name="T0" fmla="*/ 518724545 w 1534"/>
                  <a:gd name="T1" fmla="*/ 260672385 h 1537"/>
                  <a:gd name="T2" fmla="*/ 518724545 w 1534"/>
                  <a:gd name="T3" fmla="*/ 260672385 h 1537"/>
                  <a:gd name="T4" fmla="*/ 259531394 w 1534"/>
                  <a:gd name="T5" fmla="*/ 520666756 h 1537"/>
                  <a:gd name="T6" fmla="*/ 0 w 1534"/>
                  <a:gd name="T7" fmla="*/ 260672385 h 1537"/>
                  <a:gd name="T8" fmla="*/ 259531394 w 1534"/>
                  <a:gd name="T9" fmla="*/ 0 h 1537"/>
                  <a:gd name="T10" fmla="*/ 518724545 w 1534"/>
                  <a:gd name="T11" fmla="*/ 260672385 h 15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34" h="1537">
                    <a:moveTo>
                      <a:pt x="1533" y="769"/>
                    </a:moveTo>
                    <a:lnTo>
                      <a:pt x="1533" y="769"/>
                    </a:lnTo>
                    <a:cubicBezTo>
                      <a:pt x="1533" y="1193"/>
                      <a:pt x="1191" y="1536"/>
                      <a:pt x="767" y="1536"/>
                    </a:cubicBezTo>
                    <a:cubicBezTo>
                      <a:pt x="342" y="1536"/>
                      <a:pt x="0" y="1193"/>
                      <a:pt x="0" y="769"/>
                    </a:cubicBezTo>
                    <a:cubicBezTo>
                      <a:pt x="0" y="345"/>
                      <a:pt x="342" y="0"/>
                      <a:pt x="767" y="0"/>
                    </a:cubicBezTo>
                    <a:cubicBezTo>
                      <a:pt x="1191" y="0"/>
                      <a:pt x="1533" y="345"/>
                      <a:pt x="1533" y="769"/>
                    </a:cubicBezTo>
                  </a:path>
                </a:pathLst>
              </a:custGeom>
              <a:solidFill>
                <a:srgbClr val="002E59"/>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174144" tIns="87072" rIns="174144" bIns="87072"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en-US" sz="1790" b="0" i="0" u="none" strike="noStrike" kern="0" cap="none" spc="0" normalizeH="0" baseline="0" noProof="0" dirty="0">
                  <a:ln>
                    <a:noFill/>
                  </a:ln>
                  <a:solidFill>
                    <a:schemeClr val="bg1"/>
                  </a:solidFill>
                  <a:effectLst/>
                  <a:uLnTx/>
                  <a:uFillTx/>
                  <a:cs typeface="+mn-ea"/>
                  <a:sym typeface="+mn-lt"/>
                </a:endParaRPr>
              </a:p>
            </p:txBody>
          </p:sp>
          <p:sp>
            <p:nvSpPr>
              <p:cNvPr id="236" name="Freeform 17"/>
              <p:cNvSpPr>
                <a:spLocks noChangeArrowheads="1"/>
              </p:cNvSpPr>
              <p:nvPr/>
            </p:nvSpPr>
            <p:spPr bwMode="auto">
              <a:xfrm>
                <a:off x="11950843" y="5199582"/>
                <a:ext cx="501141" cy="501117"/>
              </a:xfrm>
              <a:custGeom>
                <a:avLst/>
                <a:gdLst>
                  <a:gd name="T0" fmla="*/ 179594884 w 535"/>
                  <a:gd name="T1" fmla="*/ 90129873 h 535"/>
                  <a:gd name="T2" fmla="*/ 179594884 w 535"/>
                  <a:gd name="T3" fmla="*/ 90129873 h 535"/>
                  <a:gd name="T4" fmla="*/ 89460694 w 535"/>
                  <a:gd name="T5" fmla="*/ 179586283 h 535"/>
                  <a:gd name="T6" fmla="*/ 0 w 535"/>
                  <a:gd name="T7" fmla="*/ 90129873 h 535"/>
                  <a:gd name="T8" fmla="*/ 89460694 w 535"/>
                  <a:gd name="T9" fmla="*/ 0 h 535"/>
                  <a:gd name="T10" fmla="*/ 179594884 w 535"/>
                  <a:gd name="T11" fmla="*/ 90129873 h 5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5" h="535">
                    <a:moveTo>
                      <a:pt x="534" y="268"/>
                    </a:moveTo>
                    <a:lnTo>
                      <a:pt x="534" y="268"/>
                    </a:lnTo>
                    <a:cubicBezTo>
                      <a:pt x="534" y="415"/>
                      <a:pt x="412" y="534"/>
                      <a:pt x="266" y="534"/>
                    </a:cubicBezTo>
                    <a:cubicBezTo>
                      <a:pt x="119" y="534"/>
                      <a:pt x="0" y="415"/>
                      <a:pt x="0" y="268"/>
                    </a:cubicBezTo>
                    <a:cubicBezTo>
                      <a:pt x="0" y="121"/>
                      <a:pt x="119" y="0"/>
                      <a:pt x="266" y="0"/>
                    </a:cubicBezTo>
                    <a:cubicBezTo>
                      <a:pt x="412" y="0"/>
                      <a:pt x="534" y="121"/>
                      <a:pt x="534" y="268"/>
                    </a:cubicBezTo>
                  </a:path>
                </a:pathLst>
              </a:custGeom>
              <a:solidFill>
                <a:srgbClr val="328FC1"/>
              </a:solidFill>
              <a:ln w="12700">
                <a:miter lim="400000"/>
              </a:ln>
              <a:extLst>
                <a:ext uri="{91240B29-F687-4F45-9708-019B960494DF}">
                  <a14:hiddenLine xmlns:a14="http://schemas.microsoft.com/office/drawing/2010/main" w="9525">
                    <a:solidFill>
                      <a:srgbClr val="808080"/>
                    </a:solidFill>
                    <a:round/>
                  </a14:hiddenLine>
                </a:ext>
              </a:extLst>
            </p:spPr>
            <p:txBody>
              <a:bodyPr lIns="27219" tIns="27219" rIns="27219" bIns="27219" anchor="ctr"/>
              <a:lstStyle/>
              <a:p>
                <a:pPr marL="0" marR="0" lvl="0" indent="0" algn="ctr" defTabSz="227965"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cs typeface="+mn-ea"/>
                  <a:sym typeface="+mn-lt"/>
                </a:endParaRPr>
              </a:p>
            </p:txBody>
          </p:sp>
        </p:grpSp>
        <p:grpSp>
          <p:nvGrpSpPr>
            <p:cNvPr id="225" name="Group 68"/>
            <p:cNvGrpSpPr/>
            <p:nvPr/>
          </p:nvGrpSpPr>
          <p:grpSpPr bwMode="auto">
            <a:xfrm>
              <a:off x="12124791" y="3770786"/>
              <a:ext cx="3478984" cy="1689710"/>
              <a:chOff x="12124791" y="3770786"/>
              <a:chExt cx="3478984" cy="1689710"/>
            </a:xfrm>
          </p:grpSpPr>
          <p:sp>
            <p:nvSpPr>
              <p:cNvPr id="226" name="Freeform 18"/>
              <p:cNvSpPr>
                <a:spLocks noChangeArrowheads="1"/>
              </p:cNvSpPr>
              <p:nvPr/>
            </p:nvSpPr>
            <p:spPr bwMode="auto">
              <a:xfrm>
                <a:off x="12124793" y="4118666"/>
                <a:ext cx="2841169" cy="1341829"/>
              </a:xfrm>
              <a:custGeom>
                <a:avLst/>
                <a:gdLst>
                  <a:gd name="T0" fmla="*/ 100219111 w 3023"/>
                  <a:gd name="T1" fmla="*/ 382395930 h 1430"/>
                  <a:gd name="T2" fmla="*/ 1002867807 w 3023"/>
                  <a:gd name="T3" fmla="*/ 0 h 1430"/>
                  <a:gd name="T4" fmla="*/ 1023182683 w 3023"/>
                  <a:gd name="T5" fmla="*/ 48938286 h 1430"/>
                  <a:gd name="T6" fmla="*/ 0 w 3023"/>
                  <a:gd name="T7" fmla="*/ 482298383 h 1430"/>
                  <a:gd name="T8" fmla="*/ 100219111 w 3023"/>
                  <a:gd name="T9" fmla="*/ 382395930 h 1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3" h="1430">
                    <a:moveTo>
                      <a:pt x="296" y="1133"/>
                    </a:moveTo>
                    <a:lnTo>
                      <a:pt x="2962" y="0"/>
                    </a:lnTo>
                    <a:lnTo>
                      <a:pt x="3022" y="145"/>
                    </a:lnTo>
                    <a:lnTo>
                      <a:pt x="0" y="1429"/>
                    </a:lnTo>
                    <a:lnTo>
                      <a:pt x="296" y="1133"/>
                    </a:lnTo>
                  </a:path>
                </a:pathLst>
              </a:custGeom>
              <a:solidFill>
                <a:srgbClr val="515D5D"/>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174144" tIns="87072" rIns="174144" bIns="87072"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en-US" sz="1790" b="0" i="0" u="none" strike="noStrike" kern="0" cap="none" spc="0" normalizeH="0" baseline="0" noProof="0" dirty="0">
                  <a:ln>
                    <a:noFill/>
                  </a:ln>
                  <a:solidFill>
                    <a:schemeClr val="bg1"/>
                  </a:solidFill>
                  <a:effectLst/>
                  <a:uLnTx/>
                  <a:uFillTx/>
                  <a:cs typeface="+mn-ea"/>
                  <a:sym typeface="+mn-lt"/>
                </a:endParaRPr>
              </a:p>
            </p:txBody>
          </p:sp>
          <p:sp>
            <p:nvSpPr>
              <p:cNvPr id="227" name="Freeform 19"/>
              <p:cNvSpPr>
                <a:spLocks noChangeArrowheads="1"/>
              </p:cNvSpPr>
              <p:nvPr/>
            </p:nvSpPr>
            <p:spPr bwMode="auto">
              <a:xfrm>
                <a:off x="12124791" y="4255333"/>
                <a:ext cx="2899153" cy="1205163"/>
              </a:xfrm>
              <a:custGeom>
                <a:avLst/>
                <a:gdLst>
                  <a:gd name="T0" fmla="*/ 141743780 w 3086"/>
                  <a:gd name="T1" fmla="*/ 430563943 h 1285"/>
                  <a:gd name="T2" fmla="*/ 1043629318 w 3086"/>
                  <a:gd name="T3" fmla="*/ 48552594 h 1285"/>
                  <a:gd name="T4" fmla="*/ 1022316880 w 3086"/>
                  <a:gd name="T5" fmla="*/ 0 h 1285"/>
                  <a:gd name="T6" fmla="*/ 0 w 3086"/>
                  <a:gd name="T7" fmla="*/ 432923624 h 1285"/>
                  <a:gd name="T8" fmla="*/ 141743780 w 3086"/>
                  <a:gd name="T9" fmla="*/ 430563943 h 1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6" h="1285">
                    <a:moveTo>
                      <a:pt x="419" y="1277"/>
                    </a:moveTo>
                    <a:lnTo>
                      <a:pt x="3085" y="144"/>
                    </a:lnTo>
                    <a:lnTo>
                      <a:pt x="3022" y="0"/>
                    </a:lnTo>
                    <a:lnTo>
                      <a:pt x="0" y="1284"/>
                    </a:lnTo>
                    <a:lnTo>
                      <a:pt x="419" y="1277"/>
                    </a:lnTo>
                  </a:path>
                </a:pathLst>
              </a:custGeom>
              <a:solidFill>
                <a:srgbClr val="828286"/>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174144" tIns="87072" rIns="174144" bIns="87072"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en-US" sz="1790" b="0" i="0" u="none" strike="noStrike" kern="0" cap="none" spc="0" normalizeH="0" baseline="0" noProof="0" dirty="0">
                  <a:ln>
                    <a:noFill/>
                  </a:ln>
                  <a:solidFill>
                    <a:schemeClr val="bg1"/>
                  </a:solidFill>
                  <a:effectLst/>
                  <a:uLnTx/>
                  <a:uFillTx/>
                  <a:cs typeface="+mn-ea"/>
                  <a:sym typeface="+mn-lt"/>
                </a:endParaRPr>
              </a:p>
            </p:txBody>
          </p:sp>
          <p:sp>
            <p:nvSpPr>
              <p:cNvPr id="228" name="Freeform 20"/>
              <p:cNvSpPr>
                <a:spLocks noChangeArrowheads="1"/>
              </p:cNvSpPr>
              <p:nvPr/>
            </p:nvSpPr>
            <p:spPr bwMode="auto">
              <a:xfrm>
                <a:off x="12157926" y="4097957"/>
                <a:ext cx="2841169" cy="1341829"/>
              </a:xfrm>
              <a:custGeom>
                <a:avLst/>
                <a:gdLst>
                  <a:gd name="T0" fmla="*/ 100020228 w 3026"/>
                  <a:gd name="T1" fmla="*/ 382395930 h 1430"/>
                  <a:gd name="T2" fmla="*/ 1001556202 w 3026"/>
                  <a:gd name="T3" fmla="*/ 0 h 1430"/>
                  <a:gd name="T4" fmla="*/ 1022168291 w 3026"/>
                  <a:gd name="T5" fmla="*/ 48601422 h 1430"/>
                  <a:gd name="T6" fmla="*/ 0 w 3026"/>
                  <a:gd name="T7" fmla="*/ 482298383 h 1430"/>
                  <a:gd name="T8" fmla="*/ 100020228 w 3026"/>
                  <a:gd name="T9" fmla="*/ 382395930 h 1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6" h="1430">
                    <a:moveTo>
                      <a:pt x="296" y="1133"/>
                    </a:moveTo>
                    <a:lnTo>
                      <a:pt x="2964" y="0"/>
                    </a:lnTo>
                    <a:lnTo>
                      <a:pt x="3025" y="144"/>
                    </a:lnTo>
                    <a:lnTo>
                      <a:pt x="0" y="1429"/>
                    </a:lnTo>
                    <a:lnTo>
                      <a:pt x="296" y="1133"/>
                    </a:lnTo>
                  </a:path>
                </a:pathLst>
              </a:custGeom>
              <a:solidFill>
                <a:srgbClr val="A6A6A6"/>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174144" tIns="87072" rIns="174144" bIns="87072"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en-US" sz="1790" b="0" i="0" u="none" strike="noStrike" kern="0" cap="none" spc="0" normalizeH="0" baseline="0" noProof="0" dirty="0">
                  <a:ln>
                    <a:noFill/>
                  </a:ln>
                  <a:solidFill>
                    <a:schemeClr val="bg1"/>
                  </a:solidFill>
                  <a:effectLst/>
                  <a:uLnTx/>
                  <a:uFillTx/>
                  <a:cs typeface="+mn-ea"/>
                  <a:sym typeface="+mn-lt"/>
                </a:endParaRPr>
              </a:p>
            </p:txBody>
          </p:sp>
          <p:sp>
            <p:nvSpPr>
              <p:cNvPr id="229" name="Freeform 21"/>
              <p:cNvSpPr>
                <a:spLocks noChangeArrowheads="1"/>
              </p:cNvSpPr>
              <p:nvPr/>
            </p:nvSpPr>
            <p:spPr bwMode="auto">
              <a:xfrm>
                <a:off x="12157924" y="4234626"/>
                <a:ext cx="2899153" cy="1209302"/>
              </a:xfrm>
              <a:custGeom>
                <a:avLst/>
                <a:gdLst>
                  <a:gd name="T0" fmla="*/ 141806968 w 3089"/>
                  <a:gd name="T1" fmla="*/ 433191536 h 1286"/>
                  <a:gd name="T2" fmla="*/ 1042615758 w 3089"/>
                  <a:gd name="T3" fmla="*/ 49149757 h 1286"/>
                  <a:gd name="T4" fmla="*/ 1021344666 w 3089"/>
                  <a:gd name="T5" fmla="*/ 0 h 1286"/>
                  <a:gd name="T6" fmla="*/ 0 w 3089"/>
                  <a:gd name="T7" fmla="*/ 435565003 h 1286"/>
                  <a:gd name="T8" fmla="*/ 141806968 w 3089"/>
                  <a:gd name="T9" fmla="*/ 433191536 h 1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9" h="1286">
                    <a:moveTo>
                      <a:pt x="420" y="1278"/>
                    </a:moveTo>
                    <a:lnTo>
                      <a:pt x="3088" y="145"/>
                    </a:lnTo>
                    <a:lnTo>
                      <a:pt x="3025" y="0"/>
                    </a:lnTo>
                    <a:lnTo>
                      <a:pt x="0" y="1285"/>
                    </a:lnTo>
                    <a:lnTo>
                      <a:pt x="420" y="1278"/>
                    </a:lnTo>
                  </a:path>
                </a:pathLst>
              </a:custGeom>
              <a:solidFill>
                <a:srgbClr val="7F7F7F"/>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174144" tIns="87072" rIns="174144" bIns="87072"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en-US" sz="1790" b="0" i="0" u="none" strike="noStrike" kern="0" cap="none" spc="0" normalizeH="0" baseline="0" noProof="0" dirty="0">
                  <a:ln>
                    <a:noFill/>
                  </a:ln>
                  <a:solidFill>
                    <a:schemeClr val="bg1"/>
                  </a:solidFill>
                  <a:effectLst/>
                  <a:uLnTx/>
                  <a:uFillTx/>
                  <a:cs typeface="+mn-ea"/>
                  <a:sym typeface="+mn-lt"/>
                </a:endParaRPr>
              </a:p>
            </p:txBody>
          </p:sp>
          <p:sp>
            <p:nvSpPr>
              <p:cNvPr id="230" name="Freeform 22"/>
              <p:cNvSpPr>
                <a:spLocks noChangeArrowheads="1"/>
              </p:cNvSpPr>
              <p:nvPr/>
            </p:nvSpPr>
            <p:spPr bwMode="auto">
              <a:xfrm>
                <a:off x="14560081" y="3770786"/>
                <a:ext cx="820046" cy="604652"/>
              </a:xfrm>
              <a:custGeom>
                <a:avLst/>
                <a:gdLst>
                  <a:gd name="T0" fmla="*/ 0 w 875"/>
                  <a:gd name="T1" fmla="*/ 217275687 h 644"/>
                  <a:gd name="T2" fmla="*/ 0 w 875"/>
                  <a:gd name="T3" fmla="*/ 217275687 h 644"/>
                  <a:gd name="T4" fmla="*/ 109080176 w 875"/>
                  <a:gd name="T5" fmla="*/ 79746463 h 644"/>
                  <a:gd name="T6" fmla="*/ 294247500 w 875"/>
                  <a:gd name="T7" fmla="*/ 0 h 644"/>
                  <a:gd name="T8" fmla="*/ 207723744 w 875"/>
                  <a:gd name="T9" fmla="*/ 129419001 h 644"/>
                  <a:gd name="T10" fmla="*/ 0 w 875"/>
                  <a:gd name="T11" fmla="*/ 217275687 h 6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75" h="644">
                    <a:moveTo>
                      <a:pt x="0" y="643"/>
                    </a:moveTo>
                    <a:lnTo>
                      <a:pt x="0" y="643"/>
                    </a:lnTo>
                    <a:cubicBezTo>
                      <a:pt x="0" y="643"/>
                      <a:pt x="58" y="347"/>
                      <a:pt x="324" y="236"/>
                    </a:cubicBezTo>
                    <a:cubicBezTo>
                      <a:pt x="589" y="122"/>
                      <a:pt x="874" y="0"/>
                      <a:pt x="874" y="0"/>
                    </a:cubicBezTo>
                    <a:cubicBezTo>
                      <a:pt x="617" y="383"/>
                      <a:pt x="617" y="383"/>
                      <a:pt x="617" y="383"/>
                    </a:cubicBezTo>
                    <a:lnTo>
                      <a:pt x="0" y="643"/>
                    </a:lnTo>
                  </a:path>
                </a:pathLst>
              </a:custGeom>
              <a:solidFill>
                <a:srgbClr val="0A5686"/>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174144" tIns="87072" rIns="174144" bIns="87072"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en-US" sz="1790" b="0" i="0" u="none" strike="noStrike" kern="0" cap="none" spc="0" normalizeH="0" baseline="0" noProof="0" dirty="0">
                  <a:ln>
                    <a:noFill/>
                  </a:ln>
                  <a:solidFill>
                    <a:schemeClr val="bg1"/>
                  </a:solidFill>
                  <a:effectLst/>
                  <a:uLnTx/>
                  <a:uFillTx/>
                  <a:cs typeface="+mn-ea"/>
                  <a:sym typeface="+mn-lt"/>
                </a:endParaRPr>
              </a:p>
            </p:txBody>
          </p:sp>
          <p:sp>
            <p:nvSpPr>
              <p:cNvPr id="231" name="Freeform 23"/>
              <p:cNvSpPr>
                <a:spLocks noChangeArrowheads="1"/>
              </p:cNvSpPr>
              <p:nvPr/>
            </p:nvSpPr>
            <p:spPr bwMode="auto">
              <a:xfrm>
                <a:off x="14597357" y="4218063"/>
                <a:ext cx="1006418" cy="401719"/>
              </a:xfrm>
              <a:custGeom>
                <a:avLst/>
                <a:gdLst>
                  <a:gd name="T0" fmla="*/ 0 w 1071"/>
                  <a:gd name="T1" fmla="*/ 89228658 h 427"/>
                  <a:gd name="T2" fmla="*/ 0 w 1071"/>
                  <a:gd name="T3" fmla="*/ 89228658 h 427"/>
                  <a:gd name="T4" fmla="*/ 176003808 w 1071"/>
                  <a:gd name="T5" fmla="*/ 106531739 h 427"/>
                  <a:gd name="T6" fmla="*/ 362162008 w 1071"/>
                  <a:gd name="T7" fmla="*/ 26802278 h 427"/>
                  <a:gd name="T8" fmla="*/ 209850839 w 1071"/>
                  <a:gd name="T9" fmla="*/ 0 h 427"/>
                  <a:gd name="T10" fmla="*/ 0 w 1071"/>
                  <a:gd name="T11" fmla="*/ 89228658 h 4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1" h="427">
                    <a:moveTo>
                      <a:pt x="0" y="263"/>
                    </a:moveTo>
                    <a:lnTo>
                      <a:pt x="0" y="263"/>
                    </a:lnTo>
                    <a:cubicBezTo>
                      <a:pt x="0" y="263"/>
                      <a:pt x="254" y="426"/>
                      <a:pt x="520" y="314"/>
                    </a:cubicBezTo>
                    <a:cubicBezTo>
                      <a:pt x="786" y="200"/>
                      <a:pt x="1070" y="79"/>
                      <a:pt x="1070" y="79"/>
                    </a:cubicBezTo>
                    <a:cubicBezTo>
                      <a:pt x="620" y="0"/>
                      <a:pt x="620" y="0"/>
                      <a:pt x="620" y="0"/>
                    </a:cubicBezTo>
                    <a:lnTo>
                      <a:pt x="0" y="263"/>
                    </a:lnTo>
                  </a:path>
                </a:pathLst>
              </a:custGeom>
              <a:solidFill>
                <a:srgbClr val="002E59"/>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174144" tIns="87072" rIns="174144" bIns="87072"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en-US" sz="1790" b="0" i="0" u="none" strike="noStrike" kern="0" cap="none" spc="0" normalizeH="0" baseline="0" noProof="0" dirty="0">
                  <a:ln>
                    <a:noFill/>
                  </a:ln>
                  <a:solidFill>
                    <a:schemeClr val="bg1"/>
                  </a:solidFill>
                  <a:effectLst/>
                  <a:uLnTx/>
                  <a:uFillTx/>
                  <a:cs typeface="+mn-ea"/>
                  <a:sym typeface="+mn-lt"/>
                </a:endParaRPr>
              </a:p>
            </p:txBody>
          </p:sp>
        </p:grpSp>
      </p:gr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fill="hold" grpId="0" nodeType="afterEffect">
                                  <p:stCondLst>
                                    <p:cond delay="200"/>
                                  </p:stCondLst>
                                  <p:childTnLst>
                                    <p:set>
                                      <p:cBhvr>
                                        <p:cTn id="13" dur="indefinite" fill="hold"/>
                                        <p:tgtEl>
                                          <p:spTgt spid="182"/>
                                        </p:tgtEl>
                                        <p:attrNameLst>
                                          <p:attrName>style.visibility</p:attrName>
                                        </p:attrNameLst>
                                      </p:cBhvr>
                                      <p:to>
                                        <p:strVal val="visible"/>
                                      </p:to>
                                    </p:set>
                                    <p:anim calcmode="lin" valueType="num">
                                      <p:cBhvr>
                                        <p:cTn id="14" dur="700" fill="hold"/>
                                        <p:tgtEl>
                                          <p:spTgt spid="182"/>
                                        </p:tgtEl>
                                        <p:attrNameLst>
                                          <p:attrName>ppt_x</p:attrName>
                                        </p:attrNameLst>
                                      </p:cBhvr>
                                      <p:tavLst>
                                        <p:tav tm="0">
                                          <p:val>
                                            <p:strVal val="0-#ppt_w/2"/>
                                          </p:val>
                                        </p:tav>
                                        <p:tav tm="100000">
                                          <p:val>
                                            <p:strVal val="#ppt_x"/>
                                          </p:val>
                                        </p:tav>
                                      </p:tavLst>
                                    </p:anim>
                                    <p:anim calcmode="lin" valueType="num">
                                      <p:cBhvr>
                                        <p:cTn id="15" dur="700" fill="hold"/>
                                        <p:tgtEl>
                                          <p:spTgt spid="182"/>
                                        </p:tgtEl>
                                        <p:attrNameLst>
                                          <p:attrName>ppt_y</p:attrName>
                                        </p:attrNameLst>
                                      </p:cBhvr>
                                      <p:tavLst>
                                        <p:tav tm="0">
                                          <p:val>
                                            <p:strVal val="#ppt_y"/>
                                          </p:val>
                                        </p:tav>
                                        <p:tav tm="100000">
                                          <p:val>
                                            <p:strVal val="#ppt_y"/>
                                          </p:val>
                                        </p:tav>
                                      </p:tavLst>
                                    </p:anim>
                                  </p:childTnLst>
                                </p:cTn>
                              </p:par>
                              <p:par>
                                <p:cTn id="16" presetID="53" presetClass="entr" presetSubtype="16" fill="hold" nodeType="withEffect">
                                  <p:stCondLst>
                                    <p:cond delay="500"/>
                                  </p:stCondLst>
                                  <p:childTnLst>
                                    <p:set>
                                      <p:cBhvr>
                                        <p:cTn id="17" dur="1" fill="hold">
                                          <p:stCondLst>
                                            <p:cond delay="0"/>
                                          </p:stCondLst>
                                        </p:cTn>
                                        <p:tgtEl>
                                          <p:spTgt spid="223"/>
                                        </p:tgtEl>
                                        <p:attrNameLst>
                                          <p:attrName>style.visibility</p:attrName>
                                        </p:attrNameLst>
                                      </p:cBhvr>
                                      <p:to>
                                        <p:strVal val="visible"/>
                                      </p:to>
                                    </p:set>
                                    <p:anim calcmode="lin" valueType="num">
                                      <p:cBhvr>
                                        <p:cTn id="18" dur="500" fill="hold"/>
                                        <p:tgtEl>
                                          <p:spTgt spid="223"/>
                                        </p:tgtEl>
                                        <p:attrNameLst>
                                          <p:attrName>ppt_w</p:attrName>
                                        </p:attrNameLst>
                                      </p:cBhvr>
                                      <p:tavLst>
                                        <p:tav tm="0">
                                          <p:val>
                                            <p:fltVal val="0"/>
                                          </p:val>
                                        </p:tav>
                                        <p:tav tm="100000">
                                          <p:val>
                                            <p:strVal val="#ppt_w"/>
                                          </p:val>
                                        </p:tav>
                                      </p:tavLst>
                                    </p:anim>
                                    <p:anim calcmode="lin" valueType="num">
                                      <p:cBhvr>
                                        <p:cTn id="19" dur="500" fill="hold"/>
                                        <p:tgtEl>
                                          <p:spTgt spid="223"/>
                                        </p:tgtEl>
                                        <p:attrNameLst>
                                          <p:attrName>ppt_h</p:attrName>
                                        </p:attrNameLst>
                                      </p:cBhvr>
                                      <p:tavLst>
                                        <p:tav tm="0">
                                          <p:val>
                                            <p:fltVal val="0"/>
                                          </p:val>
                                        </p:tav>
                                        <p:tav tm="100000">
                                          <p:val>
                                            <p:strVal val="#ppt_h"/>
                                          </p:val>
                                        </p:tav>
                                      </p:tavLst>
                                    </p:anim>
                                    <p:animEffect transition="in" filter="fade">
                                      <p:cBhvr>
                                        <p:cTn id="20" dur="500"/>
                                        <p:tgtEl>
                                          <p:spTgt spid="223"/>
                                        </p:tgtEl>
                                      </p:cBhvr>
                                    </p:animEffect>
                                  </p:childTnLst>
                                </p:cTn>
                              </p:par>
                              <p:par>
                                <p:cTn id="21" presetID="22" presetClass="entr" presetSubtype="2" fill="hold" nodeType="withEffect">
                                  <p:stCondLst>
                                    <p:cond delay="750"/>
                                  </p:stCondLst>
                                  <p:childTnLst>
                                    <p:set>
                                      <p:cBhvr>
                                        <p:cTn id="22" dur="1" fill="hold">
                                          <p:stCondLst>
                                            <p:cond delay="0"/>
                                          </p:stCondLst>
                                        </p:cTn>
                                        <p:tgtEl>
                                          <p:spTgt spid="183"/>
                                        </p:tgtEl>
                                        <p:attrNameLst>
                                          <p:attrName>style.visibility</p:attrName>
                                        </p:attrNameLst>
                                      </p:cBhvr>
                                      <p:to>
                                        <p:strVal val="visible"/>
                                      </p:to>
                                    </p:set>
                                    <p:animEffect transition="in" filter="wipe(right)">
                                      <p:cBhvr>
                                        <p:cTn id="23" dur="500"/>
                                        <p:tgtEl>
                                          <p:spTgt spid="183"/>
                                        </p:tgtEl>
                                      </p:cBhvr>
                                    </p:animEffect>
                                  </p:childTnLst>
                                </p:cTn>
                              </p:par>
                              <p:par>
                                <p:cTn id="24" presetID="22" presetClass="entr" presetSubtype="8" fill="hold" nodeType="withEffect">
                                  <p:stCondLst>
                                    <p:cond delay="750"/>
                                  </p:stCondLst>
                                  <p:childTnLst>
                                    <p:set>
                                      <p:cBhvr>
                                        <p:cTn id="25" dur="1" fill="hold">
                                          <p:stCondLst>
                                            <p:cond delay="0"/>
                                          </p:stCondLst>
                                        </p:cTn>
                                        <p:tgtEl>
                                          <p:spTgt spid="203"/>
                                        </p:tgtEl>
                                        <p:attrNameLst>
                                          <p:attrName>style.visibility</p:attrName>
                                        </p:attrNameLst>
                                      </p:cBhvr>
                                      <p:to>
                                        <p:strVal val="visible"/>
                                      </p:to>
                                    </p:set>
                                    <p:animEffect transition="in" filter="wipe(left)">
                                      <p:cBhvr>
                                        <p:cTn id="26"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endParaRPr lang="zh-CN" altLang="en-US" sz="1200" dirty="0">
                <a:solidFill>
                  <a:schemeClr val="tx2">
                    <a:lumMod val="10000"/>
                    <a:lumOff val="90000"/>
                  </a:schemeClr>
                </a:solidFill>
                <a:latin typeface="+mn-lt"/>
                <a:ea typeface="+mn-ea"/>
                <a:cs typeface="+mn-ea"/>
                <a:sym typeface="+mn-lt"/>
              </a:endParaRP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grpSp>
        <p:nvGrpSpPr>
          <p:cNvPr id="2" name="组合 1"/>
          <p:cNvGrpSpPr/>
          <p:nvPr/>
        </p:nvGrpSpPr>
        <p:grpSpPr>
          <a:xfrm>
            <a:off x="4415195" y="2037448"/>
            <a:ext cx="2121995" cy="1402969"/>
            <a:chOff x="8830388" y="4068494"/>
            <a:chExt cx="4243991" cy="2812391"/>
          </a:xfrm>
        </p:grpSpPr>
        <p:sp>
          <p:nvSpPr>
            <p:cNvPr id="48" name="Shape 778"/>
            <p:cNvSpPr/>
            <p:nvPr/>
          </p:nvSpPr>
          <p:spPr>
            <a:xfrm>
              <a:off x="8830388" y="4068494"/>
              <a:ext cx="4243991" cy="2812391"/>
            </a:xfrm>
            <a:custGeom>
              <a:avLst/>
              <a:gdLst/>
              <a:ahLst/>
              <a:cxnLst>
                <a:cxn ang="0">
                  <a:pos x="wd2" y="hd2"/>
                </a:cxn>
                <a:cxn ang="5400000">
                  <a:pos x="wd2" y="hd2"/>
                </a:cxn>
                <a:cxn ang="10800000">
                  <a:pos x="wd2" y="hd2"/>
                </a:cxn>
                <a:cxn ang="16200000">
                  <a:pos x="wd2" y="hd2"/>
                </a:cxn>
              </a:cxnLst>
              <a:rect l="0" t="0" r="r" b="b"/>
              <a:pathLst>
                <a:path w="21560" h="21600" extrusionOk="0">
                  <a:moveTo>
                    <a:pt x="3119" y="16611"/>
                  </a:moveTo>
                  <a:cubicBezTo>
                    <a:pt x="5081" y="14887"/>
                    <a:pt x="7676" y="14630"/>
                    <a:pt x="9047" y="14630"/>
                  </a:cubicBezTo>
                  <a:cubicBezTo>
                    <a:pt x="9529" y="14630"/>
                    <a:pt x="9843" y="14663"/>
                    <a:pt x="9906" y="14669"/>
                  </a:cubicBezTo>
                  <a:lnTo>
                    <a:pt x="21551" y="14669"/>
                  </a:lnTo>
                  <a:cubicBezTo>
                    <a:pt x="21585" y="13299"/>
                    <a:pt x="21600" y="8578"/>
                    <a:pt x="20326" y="5263"/>
                  </a:cubicBezTo>
                  <a:cubicBezTo>
                    <a:pt x="18809" y="1314"/>
                    <a:pt x="16129" y="125"/>
                    <a:pt x="15819" y="0"/>
                  </a:cubicBezTo>
                  <a:cubicBezTo>
                    <a:pt x="7604" y="26"/>
                    <a:pt x="828" y="9498"/>
                    <a:pt x="0" y="21600"/>
                  </a:cubicBezTo>
                  <a:cubicBezTo>
                    <a:pt x="543" y="20036"/>
                    <a:pt x="1502" y="18030"/>
                    <a:pt x="3119" y="16611"/>
                  </a:cubicBezTo>
                  <a:close/>
                </a:path>
              </a:pathLst>
            </a:custGeom>
            <a:solidFill>
              <a:srgbClr val="328FC1">
                <a:alpha val="70000"/>
              </a:srgbClr>
            </a:solidFill>
            <a:ln w="12700">
              <a:miter lim="400000"/>
            </a:ln>
          </p:spPr>
          <p:txBody>
            <a:bodyPr lIns="27219" tIns="27219" rIns="27219" bIns="27219"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45" dirty="0">
                <a:solidFill>
                  <a:schemeClr val="bg1"/>
                </a:solidFill>
                <a:cs typeface="+mn-ea"/>
                <a:sym typeface="+mn-lt"/>
              </a:endParaRPr>
            </a:p>
          </p:txBody>
        </p:sp>
        <p:sp>
          <p:nvSpPr>
            <p:cNvPr id="49" name="Shape 782"/>
            <p:cNvSpPr/>
            <p:nvPr/>
          </p:nvSpPr>
          <p:spPr>
            <a:xfrm>
              <a:off x="10193490" y="5111770"/>
              <a:ext cx="2544421" cy="374551"/>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FFFFFF"/>
                  </a:solidFill>
                  <a:latin typeface="Lato"/>
                  <a:ea typeface="Lato"/>
                  <a:cs typeface="Lato"/>
                  <a:sym typeface="Lato"/>
                </a:defRPr>
              </a:lvl1pPr>
            </a:lstStyle>
            <a:p>
              <a:pPr lvl="0">
                <a:lnSpc>
                  <a:spcPct val="100000"/>
                </a:lnSpc>
                <a:defRPr sz="1800" b="0">
                  <a:solidFill>
                    <a:srgbClr val="000000"/>
                  </a:solidFill>
                </a:defRPr>
              </a:pPr>
              <a:r>
                <a:rPr sz="1215" dirty="0">
                  <a:solidFill>
                    <a:schemeClr val="bg1"/>
                  </a:solidFill>
                  <a:latin typeface="+mn-lt"/>
                  <a:ea typeface="+mn-ea"/>
                  <a:cs typeface="+mn-ea"/>
                  <a:sym typeface="+mn-lt"/>
                </a:rPr>
                <a:t>Title Example</a:t>
              </a:r>
            </a:p>
          </p:txBody>
        </p:sp>
        <p:sp>
          <p:nvSpPr>
            <p:cNvPr id="50" name="Shape 783"/>
            <p:cNvSpPr/>
            <p:nvPr/>
          </p:nvSpPr>
          <p:spPr>
            <a:xfrm>
              <a:off x="9637260" y="4756170"/>
              <a:ext cx="991246" cy="1079952"/>
            </a:xfrm>
            <a:prstGeom prst="rect">
              <a:avLst/>
            </a:prstGeom>
            <a:ln w="12700">
              <a:miter lim="400000"/>
            </a:ln>
          </p:spPr>
          <p:txBody>
            <a:bodyPr lIns="0" tIns="0" rIns="0" bIns="0">
              <a:spAutoFit/>
            </a:bodyPr>
            <a:lstStyle>
              <a:lvl1pPr defTabSz="647700">
                <a:lnSpc>
                  <a:spcPct val="120000"/>
                </a:lnSpc>
                <a:spcBef>
                  <a:spcPts val="1700"/>
                </a:spcBef>
                <a:defRPr sz="7000" b="1">
                  <a:solidFill>
                    <a:srgbClr val="FFFFFF"/>
                  </a:solidFill>
                  <a:latin typeface="Lato"/>
                  <a:ea typeface="Lato"/>
                  <a:cs typeface="Lato"/>
                  <a:sym typeface="Lato"/>
                </a:defRPr>
              </a:lvl1pPr>
            </a:lstStyle>
            <a:p>
              <a:pPr lvl="0">
                <a:lnSpc>
                  <a:spcPct val="100000"/>
                </a:lnSpc>
                <a:defRPr sz="1800" b="0">
                  <a:solidFill>
                    <a:srgbClr val="000000"/>
                  </a:solidFill>
                </a:defRPr>
              </a:pPr>
              <a:r>
                <a:rPr sz="3500" dirty="0">
                  <a:solidFill>
                    <a:schemeClr val="bg1"/>
                  </a:solidFill>
                  <a:latin typeface="+mn-lt"/>
                  <a:ea typeface="+mn-ea"/>
                  <a:cs typeface="+mn-ea"/>
                  <a:sym typeface="+mn-lt"/>
                </a:rPr>
                <a:t>A</a:t>
              </a:r>
            </a:p>
          </p:txBody>
        </p:sp>
      </p:grpSp>
      <p:grpSp>
        <p:nvGrpSpPr>
          <p:cNvPr id="51" name="组合 50"/>
          <p:cNvGrpSpPr/>
          <p:nvPr/>
        </p:nvGrpSpPr>
        <p:grpSpPr>
          <a:xfrm>
            <a:off x="5440279" y="3790703"/>
            <a:ext cx="2121950" cy="1402969"/>
            <a:chOff x="10880556" y="7583067"/>
            <a:chExt cx="4243899" cy="2812391"/>
          </a:xfrm>
        </p:grpSpPr>
        <p:sp>
          <p:nvSpPr>
            <p:cNvPr id="52" name="Shape 780"/>
            <p:cNvSpPr/>
            <p:nvPr/>
          </p:nvSpPr>
          <p:spPr>
            <a:xfrm>
              <a:off x="10880556" y="7583067"/>
              <a:ext cx="4243899" cy="2812391"/>
            </a:xfrm>
            <a:custGeom>
              <a:avLst/>
              <a:gdLst/>
              <a:ahLst/>
              <a:cxnLst>
                <a:cxn ang="0">
                  <a:pos x="wd2" y="hd2"/>
                </a:cxn>
                <a:cxn ang="5400000">
                  <a:pos x="wd2" y="hd2"/>
                </a:cxn>
                <a:cxn ang="10800000">
                  <a:pos x="wd2" y="hd2"/>
                </a:cxn>
                <a:cxn ang="16200000">
                  <a:pos x="wd2" y="hd2"/>
                </a:cxn>
              </a:cxnLst>
              <a:rect l="0" t="0" r="r" b="b"/>
              <a:pathLst>
                <a:path w="21560" h="21600" extrusionOk="0">
                  <a:moveTo>
                    <a:pt x="18442" y="4989"/>
                  </a:moveTo>
                  <a:cubicBezTo>
                    <a:pt x="16479" y="6711"/>
                    <a:pt x="13885" y="6970"/>
                    <a:pt x="12513" y="6970"/>
                  </a:cubicBezTo>
                  <a:cubicBezTo>
                    <a:pt x="12032" y="6970"/>
                    <a:pt x="11717" y="6937"/>
                    <a:pt x="11654" y="6931"/>
                  </a:cubicBezTo>
                  <a:lnTo>
                    <a:pt x="10" y="6931"/>
                  </a:lnTo>
                  <a:cubicBezTo>
                    <a:pt x="-25" y="8301"/>
                    <a:pt x="-40" y="13022"/>
                    <a:pt x="1234" y="16337"/>
                  </a:cubicBezTo>
                  <a:cubicBezTo>
                    <a:pt x="2756" y="20297"/>
                    <a:pt x="5432" y="21477"/>
                    <a:pt x="5741" y="21600"/>
                  </a:cubicBezTo>
                  <a:cubicBezTo>
                    <a:pt x="13956" y="21574"/>
                    <a:pt x="20732" y="12102"/>
                    <a:pt x="21560" y="0"/>
                  </a:cubicBezTo>
                  <a:cubicBezTo>
                    <a:pt x="21017" y="1564"/>
                    <a:pt x="20059" y="3567"/>
                    <a:pt x="18442" y="4989"/>
                  </a:cubicBezTo>
                  <a:close/>
                </a:path>
              </a:pathLst>
            </a:custGeom>
            <a:solidFill>
              <a:srgbClr val="328FC1">
                <a:alpha val="70000"/>
              </a:srgbClr>
            </a:solidFill>
            <a:ln w="12700">
              <a:miter lim="400000"/>
            </a:ln>
          </p:spPr>
          <p:txBody>
            <a:bodyPr lIns="27219" tIns="27219" rIns="27219" bIns="27219"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45" dirty="0">
                <a:solidFill>
                  <a:schemeClr val="bg1"/>
                </a:solidFill>
                <a:cs typeface="+mn-ea"/>
                <a:sym typeface="+mn-lt"/>
              </a:endParaRPr>
            </a:p>
          </p:txBody>
        </p:sp>
        <p:sp>
          <p:nvSpPr>
            <p:cNvPr id="96" name="Shape 785"/>
            <p:cNvSpPr/>
            <p:nvPr/>
          </p:nvSpPr>
          <p:spPr>
            <a:xfrm>
              <a:off x="13563959" y="8497126"/>
              <a:ext cx="991248" cy="1079952"/>
            </a:xfrm>
            <a:prstGeom prst="rect">
              <a:avLst/>
            </a:prstGeom>
            <a:ln w="12700">
              <a:miter lim="400000"/>
            </a:ln>
          </p:spPr>
          <p:txBody>
            <a:bodyPr lIns="0" tIns="0" rIns="0" bIns="0">
              <a:spAutoFit/>
            </a:bodyPr>
            <a:lstStyle>
              <a:lvl1pPr defTabSz="647700">
                <a:lnSpc>
                  <a:spcPct val="120000"/>
                </a:lnSpc>
                <a:spcBef>
                  <a:spcPts val="1700"/>
                </a:spcBef>
                <a:defRPr sz="7000" b="1">
                  <a:solidFill>
                    <a:srgbClr val="FFFFFF"/>
                  </a:solidFill>
                  <a:latin typeface="Lato"/>
                  <a:ea typeface="Lato"/>
                  <a:cs typeface="Lato"/>
                  <a:sym typeface="Lato"/>
                </a:defRPr>
              </a:lvl1pPr>
            </a:lstStyle>
            <a:p>
              <a:pPr lvl="0">
                <a:lnSpc>
                  <a:spcPct val="100000"/>
                </a:lnSpc>
                <a:defRPr sz="1800" b="0">
                  <a:solidFill>
                    <a:srgbClr val="000000"/>
                  </a:solidFill>
                </a:defRPr>
              </a:pPr>
              <a:r>
                <a:rPr sz="3500" dirty="0">
                  <a:solidFill>
                    <a:schemeClr val="bg1"/>
                  </a:solidFill>
                  <a:latin typeface="+mn-lt"/>
                  <a:ea typeface="+mn-ea"/>
                  <a:cs typeface="+mn-ea"/>
                  <a:sym typeface="+mn-lt"/>
                </a:rPr>
                <a:t>C</a:t>
              </a:r>
            </a:p>
          </p:txBody>
        </p:sp>
        <p:sp>
          <p:nvSpPr>
            <p:cNvPr id="97" name="Shape 787"/>
            <p:cNvSpPr/>
            <p:nvPr/>
          </p:nvSpPr>
          <p:spPr>
            <a:xfrm>
              <a:off x="10972518" y="8878129"/>
              <a:ext cx="2544421" cy="374551"/>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FFFFFF"/>
                  </a:solidFill>
                  <a:latin typeface="Lato"/>
                  <a:ea typeface="Lato"/>
                  <a:cs typeface="Lato"/>
                  <a:sym typeface="Lato"/>
                </a:defRPr>
              </a:lvl1pPr>
            </a:lstStyle>
            <a:p>
              <a:pPr lvl="0">
                <a:lnSpc>
                  <a:spcPct val="100000"/>
                </a:lnSpc>
                <a:defRPr sz="1800" b="0">
                  <a:solidFill>
                    <a:srgbClr val="000000"/>
                  </a:solidFill>
                </a:defRPr>
              </a:pPr>
              <a:r>
                <a:rPr sz="1215" dirty="0">
                  <a:solidFill>
                    <a:schemeClr val="bg1"/>
                  </a:solidFill>
                  <a:latin typeface="+mn-lt"/>
                  <a:ea typeface="+mn-ea"/>
                  <a:cs typeface="+mn-ea"/>
                  <a:sym typeface="+mn-lt"/>
                </a:rPr>
                <a:t>Title Example</a:t>
              </a:r>
            </a:p>
          </p:txBody>
        </p:sp>
      </p:grpSp>
      <p:grpSp>
        <p:nvGrpSpPr>
          <p:cNvPr id="98" name="组合 97"/>
          <p:cNvGrpSpPr/>
          <p:nvPr/>
        </p:nvGrpSpPr>
        <p:grpSpPr>
          <a:xfrm>
            <a:off x="6172481" y="2037448"/>
            <a:ext cx="1406137" cy="2154702"/>
            <a:chOff x="12344961" y="4068494"/>
            <a:chExt cx="2812274" cy="4319313"/>
          </a:xfrm>
        </p:grpSpPr>
        <p:sp>
          <p:nvSpPr>
            <p:cNvPr id="99" name="Shape 781"/>
            <p:cNvSpPr/>
            <p:nvPr/>
          </p:nvSpPr>
          <p:spPr>
            <a:xfrm>
              <a:off x="12344961" y="4068494"/>
              <a:ext cx="2812274" cy="4244199"/>
            </a:xfrm>
            <a:custGeom>
              <a:avLst/>
              <a:gdLst/>
              <a:ahLst/>
              <a:cxnLst>
                <a:cxn ang="0">
                  <a:pos x="wd2" y="hd2"/>
                </a:cxn>
                <a:cxn ang="5400000">
                  <a:pos x="wd2" y="hd2"/>
                </a:cxn>
                <a:cxn ang="10800000">
                  <a:pos x="wd2" y="hd2"/>
                </a:cxn>
                <a:cxn ang="16200000">
                  <a:pos x="wd2" y="hd2"/>
                </a:cxn>
              </a:cxnLst>
              <a:rect l="0" t="0" r="r" b="b"/>
              <a:pathLst>
                <a:path w="21600" h="21600" extrusionOk="0">
                  <a:moveTo>
                    <a:pt x="6930" y="21590"/>
                  </a:moveTo>
                  <a:cubicBezTo>
                    <a:pt x="7144" y="21594"/>
                    <a:pt x="7438" y="21600"/>
                    <a:pt x="7794" y="21600"/>
                  </a:cubicBezTo>
                  <a:lnTo>
                    <a:pt x="7795" y="21600"/>
                  </a:lnTo>
                  <a:cubicBezTo>
                    <a:pt x="9785" y="21600"/>
                    <a:pt x="13539" y="21440"/>
                    <a:pt x="16336" y="20363"/>
                  </a:cubicBezTo>
                  <a:cubicBezTo>
                    <a:pt x="20297" y="18839"/>
                    <a:pt x="21476" y="16157"/>
                    <a:pt x="21600" y="15849"/>
                  </a:cubicBezTo>
                  <a:cubicBezTo>
                    <a:pt x="21574" y="7619"/>
                    <a:pt x="12100" y="830"/>
                    <a:pt x="0" y="0"/>
                  </a:cubicBezTo>
                  <a:cubicBezTo>
                    <a:pt x="1563" y="544"/>
                    <a:pt x="3566" y="1504"/>
                    <a:pt x="4988" y="3124"/>
                  </a:cubicBezTo>
                  <a:cubicBezTo>
                    <a:pt x="7344" y="5812"/>
                    <a:pt x="6962" y="9641"/>
                    <a:pt x="6930" y="9924"/>
                  </a:cubicBezTo>
                  <a:cubicBezTo>
                    <a:pt x="6930" y="9924"/>
                    <a:pt x="6930" y="21590"/>
                    <a:pt x="6930" y="21590"/>
                  </a:cubicBezTo>
                  <a:close/>
                </a:path>
              </a:pathLst>
            </a:custGeom>
            <a:solidFill>
              <a:srgbClr val="2378C2">
                <a:alpha val="50000"/>
              </a:srgbClr>
            </a:solidFill>
            <a:ln w="12700">
              <a:miter lim="400000"/>
            </a:ln>
          </p:spPr>
          <p:txBody>
            <a:bodyPr lIns="27219" tIns="27219" rIns="27219" bIns="27219"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45" dirty="0">
                <a:solidFill>
                  <a:schemeClr val="bg1"/>
                </a:solidFill>
                <a:cs typeface="+mn-ea"/>
                <a:sym typeface="+mn-lt"/>
              </a:endParaRPr>
            </a:p>
          </p:txBody>
        </p:sp>
        <p:sp>
          <p:nvSpPr>
            <p:cNvPr id="100" name="Shape 784"/>
            <p:cNvSpPr/>
            <p:nvPr/>
          </p:nvSpPr>
          <p:spPr>
            <a:xfrm>
              <a:off x="13318975" y="4743469"/>
              <a:ext cx="991248" cy="1079952"/>
            </a:xfrm>
            <a:prstGeom prst="rect">
              <a:avLst/>
            </a:prstGeom>
            <a:ln w="12700">
              <a:miter lim="400000"/>
            </a:ln>
          </p:spPr>
          <p:txBody>
            <a:bodyPr lIns="0" tIns="0" rIns="0" bIns="0">
              <a:spAutoFit/>
            </a:bodyPr>
            <a:lstStyle>
              <a:lvl1pPr defTabSz="647700">
                <a:lnSpc>
                  <a:spcPct val="120000"/>
                </a:lnSpc>
                <a:spcBef>
                  <a:spcPts val="1700"/>
                </a:spcBef>
                <a:defRPr sz="7000" b="1">
                  <a:solidFill>
                    <a:srgbClr val="FFFFFF"/>
                  </a:solidFill>
                  <a:latin typeface="Lato"/>
                  <a:ea typeface="Lato"/>
                  <a:cs typeface="Lato"/>
                  <a:sym typeface="Lato"/>
                </a:defRPr>
              </a:lvl1pPr>
            </a:lstStyle>
            <a:p>
              <a:pPr lvl="0">
                <a:lnSpc>
                  <a:spcPct val="100000"/>
                </a:lnSpc>
                <a:defRPr sz="1800" b="0">
                  <a:solidFill>
                    <a:srgbClr val="000000"/>
                  </a:solidFill>
                </a:defRPr>
              </a:pPr>
              <a:r>
                <a:rPr sz="3500" dirty="0">
                  <a:solidFill>
                    <a:schemeClr val="bg1"/>
                  </a:solidFill>
                  <a:latin typeface="+mn-lt"/>
                  <a:ea typeface="+mn-ea"/>
                  <a:cs typeface="+mn-ea"/>
                  <a:sym typeface="+mn-lt"/>
                </a:rPr>
                <a:t>B</a:t>
              </a:r>
            </a:p>
          </p:txBody>
        </p:sp>
        <p:sp>
          <p:nvSpPr>
            <p:cNvPr id="101" name="Shape 788"/>
            <p:cNvSpPr/>
            <p:nvPr/>
          </p:nvSpPr>
          <p:spPr>
            <a:xfrm rot="16200000">
              <a:off x="12529688" y="6928751"/>
              <a:ext cx="2544420" cy="373692"/>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FFFFFF"/>
                  </a:solidFill>
                  <a:latin typeface="Lato"/>
                  <a:ea typeface="Lato"/>
                  <a:cs typeface="Lato"/>
                  <a:sym typeface="Lato"/>
                </a:defRPr>
              </a:lvl1pPr>
            </a:lstStyle>
            <a:p>
              <a:pPr lvl="0">
                <a:lnSpc>
                  <a:spcPct val="100000"/>
                </a:lnSpc>
                <a:defRPr sz="1800" b="0">
                  <a:solidFill>
                    <a:srgbClr val="000000"/>
                  </a:solidFill>
                </a:defRPr>
              </a:pPr>
              <a:r>
                <a:rPr sz="1215" dirty="0">
                  <a:solidFill>
                    <a:schemeClr val="bg1"/>
                  </a:solidFill>
                  <a:latin typeface="+mn-lt"/>
                  <a:ea typeface="+mn-ea"/>
                  <a:cs typeface="+mn-ea"/>
                  <a:sym typeface="+mn-lt"/>
                </a:rPr>
                <a:t>Title Example</a:t>
              </a:r>
            </a:p>
          </p:txBody>
        </p:sp>
      </p:grpSp>
      <p:grpSp>
        <p:nvGrpSpPr>
          <p:cNvPr id="102" name="组合 101"/>
          <p:cNvGrpSpPr/>
          <p:nvPr/>
        </p:nvGrpSpPr>
        <p:grpSpPr>
          <a:xfrm>
            <a:off x="4415194" y="3060180"/>
            <a:ext cx="1406196" cy="2117230"/>
            <a:chOff x="8830388" y="6118662"/>
            <a:chExt cx="2812391" cy="4244199"/>
          </a:xfrm>
        </p:grpSpPr>
        <p:sp>
          <p:nvSpPr>
            <p:cNvPr id="103" name="Shape 779"/>
            <p:cNvSpPr/>
            <p:nvPr/>
          </p:nvSpPr>
          <p:spPr>
            <a:xfrm>
              <a:off x="8830388" y="6118662"/>
              <a:ext cx="2812391" cy="4244199"/>
            </a:xfrm>
            <a:custGeom>
              <a:avLst/>
              <a:gdLst/>
              <a:ahLst/>
              <a:cxnLst>
                <a:cxn ang="0">
                  <a:pos x="wd2" y="hd2"/>
                </a:cxn>
                <a:cxn ang="5400000">
                  <a:pos x="wd2" y="hd2"/>
                </a:cxn>
                <a:cxn ang="10800000">
                  <a:pos x="wd2" y="hd2"/>
                </a:cxn>
                <a:cxn ang="16200000">
                  <a:pos x="wd2" y="hd2"/>
                </a:cxn>
              </a:cxnLst>
              <a:rect l="0" t="0" r="r" b="b"/>
              <a:pathLst>
                <a:path w="21600" h="21600" extrusionOk="0">
                  <a:moveTo>
                    <a:pt x="5263" y="1237"/>
                  </a:moveTo>
                  <a:cubicBezTo>
                    <a:pt x="1315" y="2757"/>
                    <a:pt x="125" y="5443"/>
                    <a:pt x="0" y="5751"/>
                  </a:cubicBezTo>
                  <a:cubicBezTo>
                    <a:pt x="27" y="13981"/>
                    <a:pt x="9500" y="20770"/>
                    <a:pt x="21600" y="21600"/>
                  </a:cubicBezTo>
                  <a:cubicBezTo>
                    <a:pt x="20036" y="21056"/>
                    <a:pt x="18033" y="20096"/>
                    <a:pt x="16612" y="18476"/>
                  </a:cubicBezTo>
                  <a:cubicBezTo>
                    <a:pt x="14253" y="15785"/>
                    <a:pt x="14639" y="11951"/>
                    <a:pt x="14669" y="11674"/>
                  </a:cubicBezTo>
                  <a:lnTo>
                    <a:pt x="14669" y="10"/>
                  </a:lnTo>
                  <a:cubicBezTo>
                    <a:pt x="14456" y="4"/>
                    <a:pt x="14162" y="0"/>
                    <a:pt x="13806" y="0"/>
                  </a:cubicBezTo>
                  <a:cubicBezTo>
                    <a:pt x="11817" y="0"/>
                    <a:pt x="8062" y="160"/>
                    <a:pt x="5263" y="1237"/>
                  </a:cubicBezTo>
                  <a:close/>
                </a:path>
              </a:pathLst>
            </a:custGeom>
            <a:solidFill>
              <a:srgbClr val="2378C2">
                <a:alpha val="50000"/>
              </a:srgbClr>
            </a:solidFill>
            <a:ln w="12700">
              <a:miter lim="400000"/>
            </a:ln>
          </p:spPr>
          <p:txBody>
            <a:bodyPr lIns="27219" tIns="27219" rIns="27219" bIns="27219"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45" dirty="0">
                <a:solidFill>
                  <a:schemeClr val="bg1"/>
                </a:solidFill>
                <a:cs typeface="+mn-ea"/>
                <a:sym typeface="+mn-lt"/>
              </a:endParaRPr>
            </a:p>
          </p:txBody>
        </p:sp>
        <p:sp>
          <p:nvSpPr>
            <p:cNvPr id="104" name="Shape 786"/>
            <p:cNvSpPr/>
            <p:nvPr/>
          </p:nvSpPr>
          <p:spPr>
            <a:xfrm>
              <a:off x="9677900" y="8509827"/>
              <a:ext cx="991246" cy="1079952"/>
            </a:xfrm>
            <a:prstGeom prst="rect">
              <a:avLst/>
            </a:prstGeom>
            <a:ln w="12700">
              <a:miter lim="400000"/>
            </a:ln>
          </p:spPr>
          <p:txBody>
            <a:bodyPr lIns="0" tIns="0" rIns="0" bIns="0">
              <a:spAutoFit/>
            </a:bodyPr>
            <a:lstStyle>
              <a:lvl1pPr defTabSz="647700">
                <a:lnSpc>
                  <a:spcPct val="120000"/>
                </a:lnSpc>
                <a:spcBef>
                  <a:spcPts val="1700"/>
                </a:spcBef>
                <a:defRPr sz="7000" b="1">
                  <a:solidFill>
                    <a:srgbClr val="FFFFFF"/>
                  </a:solidFill>
                  <a:latin typeface="Lato"/>
                  <a:ea typeface="Lato"/>
                  <a:cs typeface="Lato"/>
                  <a:sym typeface="Lato"/>
                </a:defRPr>
              </a:lvl1pPr>
            </a:lstStyle>
            <a:p>
              <a:pPr lvl="0">
                <a:lnSpc>
                  <a:spcPct val="100000"/>
                </a:lnSpc>
                <a:defRPr sz="1800" b="0">
                  <a:solidFill>
                    <a:srgbClr val="000000"/>
                  </a:solidFill>
                </a:defRPr>
              </a:pPr>
              <a:r>
                <a:rPr sz="3500" dirty="0">
                  <a:solidFill>
                    <a:schemeClr val="bg1"/>
                  </a:solidFill>
                  <a:latin typeface="+mn-lt"/>
                  <a:ea typeface="+mn-ea"/>
                  <a:cs typeface="+mn-ea"/>
                  <a:sym typeface="+mn-lt"/>
                </a:rPr>
                <a:t>D</a:t>
              </a:r>
            </a:p>
          </p:txBody>
        </p:sp>
        <p:sp>
          <p:nvSpPr>
            <p:cNvPr id="105" name="Shape 789"/>
            <p:cNvSpPr/>
            <p:nvPr/>
          </p:nvSpPr>
          <p:spPr>
            <a:xfrm rot="16200000">
              <a:off x="8860670" y="7512950"/>
              <a:ext cx="2544423" cy="373692"/>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FFFFFF"/>
                  </a:solidFill>
                  <a:latin typeface="Lato"/>
                  <a:ea typeface="Lato"/>
                  <a:cs typeface="Lato"/>
                  <a:sym typeface="Lato"/>
                </a:defRPr>
              </a:lvl1pPr>
            </a:lstStyle>
            <a:p>
              <a:pPr lvl="0">
                <a:lnSpc>
                  <a:spcPct val="100000"/>
                </a:lnSpc>
                <a:defRPr sz="1800" b="0">
                  <a:solidFill>
                    <a:srgbClr val="000000"/>
                  </a:solidFill>
                </a:defRPr>
              </a:pPr>
              <a:r>
                <a:rPr sz="1215" dirty="0">
                  <a:solidFill>
                    <a:schemeClr val="bg1"/>
                  </a:solidFill>
                  <a:latin typeface="+mn-lt"/>
                  <a:ea typeface="+mn-ea"/>
                  <a:cs typeface="+mn-ea"/>
                  <a:sym typeface="+mn-lt"/>
                </a:rPr>
                <a:t>Title Example</a:t>
              </a:r>
            </a:p>
          </p:txBody>
        </p:sp>
      </p:grpSp>
      <p:grpSp>
        <p:nvGrpSpPr>
          <p:cNvPr id="106" name="组合 105"/>
          <p:cNvGrpSpPr/>
          <p:nvPr/>
        </p:nvGrpSpPr>
        <p:grpSpPr>
          <a:xfrm>
            <a:off x="7720295" y="2093771"/>
            <a:ext cx="593924" cy="592561"/>
            <a:chOff x="15440588" y="4181400"/>
            <a:chExt cx="1187848" cy="1187847"/>
          </a:xfrm>
        </p:grpSpPr>
        <p:sp>
          <p:nvSpPr>
            <p:cNvPr id="107" name="Shape 790"/>
            <p:cNvSpPr/>
            <p:nvPr/>
          </p:nvSpPr>
          <p:spPr>
            <a:xfrm>
              <a:off x="15440588" y="4181400"/>
              <a:ext cx="1187848" cy="1187847"/>
            </a:xfrm>
            <a:prstGeom prst="roundRect">
              <a:avLst>
                <a:gd name="adj" fmla="val 18176"/>
              </a:avLst>
            </a:prstGeom>
            <a:solidFill>
              <a:srgbClr val="2378C2">
                <a:alpha val="50000"/>
              </a:srgbClr>
            </a:solidFill>
            <a:ln w="12700">
              <a:miter lim="400000"/>
            </a:ln>
          </p:spPr>
          <p:txBody>
            <a:bodyPr lIns="0" tIns="0" rIns="0" bIns="0" anchor="ctr"/>
            <a:lstStyle/>
            <a:p>
              <a:pPr lvl="0">
                <a:defRPr sz="3200">
                  <a:solidFill>
                    <a:srgbClr val="FFFFFF"/>
                  </a:solidFill>
                </a:defRPr>
              </a:pPr>
              <a:endParaRPr sz="2285" dirty="0">
                <a:solidFill>
                  <a:schemeClr val="bg1"/>
                </a:solidFill>
                <a:cs typeface="+mn-ea"/>
                <a:sym typeface="+mn-lt"/>
              </a:endParaRPr>
            </a:p>
          </p:txBody>
        </p:sp>
        <p:sp>
          <p:nvSpPr>
            <p:cNvPr id="108" name="Shape 791"/>
            <p:cNvSpPr/>
            <p:nvPr/>
          </p:nvSpPr>
          <p:spPr>
            <a:xfrm>
              <a:off x="15760032" y="4331731"/>
              <a:ext cx="549182" cy="823579"/>
            </a:xfrm>
            <a:prstGeom prst="rect">
              <a:avLst/>
            </a:prstGeom>
            <a:ln w="12700">
              <a:miter lim="400000"/>
            </a:ln>
          </p:spPr>
          <p:txBody>
            <a:bodyPr wrap="none" lIns="51036" tIns="51036" rIns="51036" bIns="51036" anchor="ctr">
              <a:spAutoFit/>
            </a:bodyP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bg1"/>
                  </a:solidFill>
                  <a:latin typeface="+mn-lt"/>
                  <a:ea typeface="+mn-ea"/>
                  <a:cs typeface="+mn-ea"/>
                  <a:sym typeface="+mn-lt"/>
                </a:rPr>
                <a:t>B</a:t>
              </a:r>
              <a:endParaRPr sz="2000" dirty="0">
                <a:solidFill>
                  <a:schemeClr val="bg1"/>
                </a:solidFill>
                <a:latin typeface="+mn-lt"/>
                <a:ea typeface="+mn-ea"/>
                <a:cs typeface="+mn-ea"/>
                <a:sym typeface="+mn-lt"/>
              </a:endParaRPr>
            </a:p>
          </p:txBody>
        </p:sp>
      </p:grpSp>
      <p:grpSp>
        <p:nvGrpSpPr>
          <p:cNvPr id="109" name="组合 108"/>
          <p:cNvGrpSpPr/>
          <p:nvPr/>
        </p:nvGrpSpPr>
        <p:grpSpPr>
          <a:xfrm>
            <a:off x="7720295" y="4414059"/>
            <a:ext cx="593924" cy="592561"/>
            <a:chOff x="15440588" y="8832648"/>
            <a:chExt cx="1187848" cy="1187848"/>
          </a:xfrm>
        </p:grpSpPr>
        <p:sp>
          <p:nvSpPr>
            <p:cNvPr id="110" name="Shape 794"/>
            <p:cNvSpPr/>
            <p:nvPr/>
          </p:nvSpPr>
          <p:spPr>
            <a:xfrm>
              <a:off x="15440588" y="8832648"/>
              <a:ext cx="1187848" cy="1187848"/>
            </a:xfrm>
            <a:prstGeom prst="roundRect">
              <a:avLst>
                <a:gd name="adj" fmla="val 18176"/>
              </a:avLst>
            </a:prstGeom>
            <a:solidFill>
              <a:srgbClr val="328FC1">
                <a:alpha val="50000"/>
              </a:srgbClr>
            </a:solidFill>
            <a:ln w="12700">
              <a:miter lim="400000"/>
            </a:ln>
          </p:spPr>
          <p:txBody>
            <a:bodyPr lIns="0" tIns="0" rIns="0" bIns="0" anchor="ctr"/>
            <a:lstStyle/>
            <a:p>
              <a:pPr lvl="0">
                <a:defRPr sz="3200">
                  <a:solidFill>
                    <a:srgbClr val="FFFFFF"/>
                  </a:solidFill>
                </a:defRPr>
              </a:pPr>
              <a:endParaRPr sz="2285" dirty="0">
                <a:solidFill>
                  <a:schemeClr val="bg1"/>
                </a:solidFill>
                <a:cs typeface="+mn-ea"/>
                <a:sym typeface="+mn-lt"/>
              </a:endParaRPr>
            </a:p>
          </p:txBody>
        </p:sp>
        <p:sp>
          <p:nvSpPr>
            <p:cNvPr id="111" name="Shape 795"/>
            <p:cNvSpPr/>
            <p:nvPr/>
          </p:nvSpPr>
          <p:spPr>
            <a:xfrm>
              <a:off x="15748810" y="8982977"/>
              <a:ext cx="578034" cy="823580"/>
            </a:xfrm>
            <a:prstGeom prst="rect">
              <a:avLst/>
            </a:prstGeom>
            <a:ln w="12700">
              <a:miter lim="400000"/>
            </a:ln>
          </p:spPr>
          <p:txBody>
            <a:bodyPr wrap="none" lIns="51036" tIns="51036" rIns="51036" bIns="51036" anchor="ctr">
              <a:spAutoFit/>
            </a:bodyP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bg1"/>
                  </a:solidFill>
                  <a:latin typeface="+mn-lt"/>
                  <a:ea typeface="+mn-ea"/>
                  <a:cs typeface="+mn-ea"/>
                  <a:sym typeface="+mn-lt"/>
                </a:rPr>
                <a:t>C</a:t>
              </a:r>
              <a:endParaRPr sz="2000" dirty="0">
                <a:solidFill>
                  <a:schemeClr val="bg1"/>
                </a:solidFill>
                <a:latin typeface="+mn-lt"/>
                <a:ea typeface="+mn-ea"/>
                <a:cs typeface="+mn-ea"/>
                <a:sym typeface="+mn-lt"/>
              </a:endParaRPr>
            </a:p>
          </p:txBody>
        </p:sp>
      </p:grpSp>
      <p:grpSp>
        <p:nvGrpSpPr>
          <p:cNvPr id="112" name="组合 111"/>
          <p:cNvGrpSpPr/>
          <p:nvPr/>
        </p:nvGrpSpPr>
        <p:grpSpPr>
          <a:xfrm>
            <a:off x="3639652" y="2093771"/>
            <a:ext cx="593924" cy="592561"/>
            <a:chOff x="7279302" y="4181400"/>
            <a:chExt cx="1187848" cy="1187847"/>
          </a:xfrm>
        </p:grpSpPr>
        <p:sp>
          <p:nvSpPr>
            <p:cNvPr id="113" name="Shape 798"/>
            <p:cNvSpPr/>
            <p:nvPr/>
          </p:nvSpPr>
          <p:spPr>
            <a:xfrm>
              <a:off x="7279302" y="4181400"/>
              <a:ext cx="1187848" cy="1187847"/>
            </a:xfrm>
            <a:prstGeom prst="roundRect">
              <a:avLst>
                <a:gd name="adj" fmla="val 18176"/>
              </a:avLst>
            </a:prstGeom>
            <a:solidFill>
              <a:srgbClr val="328FC1">
                <a:alpha val="50000"/>
              </a:srgbClr>
            </a:solidFill>
            <a:ln w="12700">
              <a:miter lim="400000"/>
            </a:ln>
          </p:spPr>
          <p:txBody>
            <a:bodyPr lIns="0" tIns="0" rIns="0" bIns="0" anchor="ctr"/>
            <a:lstStyle/>
            <a:p>
              <a:pPr lvl="0">
                <a:defRPr sz="3200">
                  <a:solidFill>
                    <a:srgbClr val="FFFFFF"/>
                  </a:solidFill>
                </a:defRPr>
              </a:pPr>
              <a:endParaRPr sz="2285" dirty="0">
                <a:solidFill>
                  <a:schemeClr val="bg1"/>
                </a:solidFill>
                <a:cs typeface="+mn-ea"/>
                <a:sym typeface="+mn-lt"/>
              </a:endParaRPr>
            </a:p>
          </p:txBody>
        </p:sp>
        <p:sp>
          <p:nvSpPr>
            <p:cNvPr id="114" name="Shape 799"/>
            <p:cNvSpPr/>
            <p:nvPr/>
          </p:nvSpPr>
          <p:spPr>
            <a:xfrm>
              <a:off x="7577906" y="4331731"/>
              <a:ext cx="568418" cy="823579"/>
            </a:xfrm>
            <a:prstGeom prst="rect">
              <a:avLst/>
            </a:prstGeom>
            <a:ln w="12700">
              <a:miter lim="400000"/>
            </a:ln>
          </p:spPr>
          <p:txBody>
            <a:bodyPr wrap="none" lIns="51036" tIns="51036" rIns="51036" bIns="51036" anchor="ctr">
              <a:spAutoFit/>
            </a:bodyP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bg1"/>
                  </a:solidFill>
                  <a:latin typeface="+mn-lt"/>
                  <a:ea typeface="+mn-ea"/>
                  <a:cs typeface="+mn-ea"/>
                  <a:sym typeface="+mn-lt"/>
                </a:rPr>
                <a:t>A</a:t>
              </a:r>
              <a:endParaRPr sz="2000" dirty="0">
                <a:solidFill>
                  <a:schemeClr val="bg1"/>
                </a:solidFill>
                <a:latin typeface="+mn-lt"/>
                <a:ea typeface="+mn-ea"/>
                <a:cs typeface="+mn-ea"/>
                <a:sym typeface="+mn-lt"/>
              </a:endParaRPr>
            </a:p>
          </p:txBody>
        </p:sp>
      </p:grpSp>
      <p:grpSp>
        <p:nvGrpSpPr>
          <p:cNvPr id="115" name="组合 114"/>
          <p:cNvGrpSpPr/>
          <p:nvPr/>
        </p:nvGrpSpPr>
        <p:grpSpPr>
          <a:xfrm>
            <a:off x="708896" y="1994901"/>
            <a:ext cx="2769157" cy="1030979"/>
            <a:chOff x="1417790" y="3983203"/>
            <a:chExt cx="5538314" cy="2066698"/>
          </a:xfrm>
        </p:grpSpPr>
        <p:sp>
          <p:nvSpPr>
            <p:cNvPr id="116" name="Shape 800"/>
            <p:cNvSpPr/>
            <p:nvPr/>
          </p:nvSpPr>
          <p:spPr>
            <a:xfrm>
              <a:off x="1417790" y="3983203"/>
              <a:ext cx="5538314" cy="484964"/>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lvl="0">
                <a:lnSpc>
                  <a:spcPct val="100000"/>
                </a:lnSpc>
                <a:defRPr sz="1800" b="0">
                  <a:solidFill>
                    <a:srgbClr val="000000"/>
                  </a:solidFill>
                </a:defRPr>
              </a:pPr>
              <a:r>
                <a:rPr sz="1570" dirty="0">
                  <a:solidFill>
                    <a:schemeClr val="bg1"/>
                  </a:solidFill>
                  <a:latin typeface="+mn-lt"/>
                  <a:ea typeface="+mn-ea"/>
                  <a:cs typeface="+mn-ea"/>
                  <a:sym typeface="+mn-lt"/>
                </a:rPr>
                <a:t>Title Example</a:t>
              </a:r>
            </a:p>
          </p:txBody>
        </p:sp>
        <p:sp>
          <p:nvSpPr>
            <p:cNvPr id="117" name="Shape 801"/>
            <p:cNvSpPr/>
            <p:nvPr/>
          </p:nvSpPr>
          <p:spPr>
            <a:xfrm>
              <a:off x="1432432" y="4551697"/>
              <a:ext cx="5509032" cy="1498204"/>
            </a:xfrm>
            <a:prstGeom prst="rect">
              <a:avLst/>
            </a:prstGeom>
            <a:ln w="12700">
              <a:miter lim="400000"/>
            </a:ln>
          </p:spPr>
          <p:txBody>
            <a:bodyPr lIns="0" tIns="0" rIns="0" bIns="0">
              <a:spAutoFit/>
            </a:bodyPr>
            <a:lstStyle/>
            <a:p>
              <a:pPr algn="r" defTabSz="323215">
                <a:spcBef>
                  <a:spcPts val="850"/>
                </a:spcBef>
                <a:defRPr sz="1800"/>
              </a:pPr>
              <a:r>
                <a:rPr lang="zh-CN" altLang="en-US" sz="1215" dirty="0">
                  <a:solidFill>
                    <a:schemeClr val="bg1"/>
                  </a:solidFill>
                  <a:cs typeface="+mn-ea"/>
                  <a:sym typeface="+mn-lt"/>
                </a:rPr>
                <a:t>输入您的内容输入您的内容输入您的输入您的内容输入您的内容输入您的内容输入您的内容内容输入您的内容</a:t>
              </a:r>
              <a:r>
                <a:rPr lang="en-US" altLang="zh-CN" sz="1215" dirty="0">
                  <a:solidFill>
                    <a:schemeClr val="bg1"/>
                  </a:solidFill>
                  <a:cs typeface="+mn-ea"/>
                  <a:sym typeface="+mn-lt"/>
                </a:rPr>
                <a:t>.</a:t>
              </a:r>
              <a:r>
                <a:rPr lang="zh-CN" altLang="en-US" sz="1215" dirty="0">
                  <a:solidFill>
                    <a:schemeClr val="bg1"/>
                  </a:solidFill>
                  <a:cs typeface="+mn-ea"/>
                  <a:sym typeface="+mn-lt"/>
                </a:rPr>
                <a:t>输入您的内容输入您的内容输入您的</a:t>
              </a:r>
              <a:endParaRPr sz="1215" dirty="0">
                <a:solidFill>
                  <a:schemeClr val="bg1"/>
                </a:solidFill>
                <a:cs typeface="+mn-ea"/>
                <a:sym typeface="+mn-lt"/>
              </a:endParaRPr>
            </a:p>
          </p:txBody>
        </p:sp>
      </p:grpSp>
      <p:grpSp>
        <p:nvGrpSpPr>
          <p:cNvPr id="118" name="组合 117"/>
          <p:cNvGrpSpPr/>
          <p:nvPr/>
        </p:nvGrpSpPr>
        <p:grpSpPr>
          <a:xfrm>
            <a:off x="3639652" y="4386092"/>
            <a:ext cx="593924" cy="592561"/>
            <a:chOff x="7279302" y="8776585"/>
            <a:chExt cx="1187848" cy="1187848"/>
          </a:xfrm>
        </p:grpSpPr>
        <p:sp>
          <p:nvSpPr>
            <p:cNvPr id="119" name="Shape 802"/>
            <p:cNvSpPr/>
            <p:nvPr/>
          </p:nvSpPr>
          <p:spPr>
            <a:xfrm>
              <a:off x="7279302" y="8776585"/>
              <a:ext cx="1187848" cy="1187848"/>
            </a:xfrm>
            <a:prstGeom prst="roundRect">
              <a:avLst>
                <a:gd name="adj" fmla="val 18176"/>
              </a:avLst>
            </a:prstGeom>
            <a:solidFill>
              <a:srgbClr val="2378C2">
                <a:alpha val="50000"/>
              </a:srgbClr>
            </a:solidFill>
            <a:ln w="12700">
              <a:miter lim="400000"/>
            </a:ln>
          </p:spPr>
          <p:txBody>
            <a:bodyPr lIns="0" tIns="0" rIns="0" bIns="0" anchor="ctr"/>
            <a:lstStyle/>
            <a:p>
              <a:pPr lvl="0">
                <a:defRPr sz="3200">
                  <a:solidFill>
                    <a:srgbClr val="FFFFFF"/>
                  </a:solidFill>
                </a:defRPr>
              </a:pPr>
              <a:endParaRPr sz="2285" dirty="0">
                <a:solidFill>
                  <a:schemeClr val="bg1"/>
                </a:solidFill>
                <a:cs typeface="+mn-ea"/>
                <a:sym typeface="+mn-lt"/>
              </a:endParaRPr>
            </a:p>
          </p:txBody>
        </p:sp>
        <p:sp>
          <p:nvSpPr>
            <p:cNvPr id="120" name="Shape 803"/>
            <p:cNvSpPr/>
            <p:nvPr/>
          </p:nvSpPr>
          <p:spPr>
            <a:xfrm>
              <a:off x="7563478" y="8926914"/>
              <a:ext cx="597270" cy="823580"/>
            </a:xfrm>
            <a:prstGeom prst="rect">
              <a:avLst/>
            </a:prstGeom>
            <a:ln w="12700">
              <a:miter lim="400000"/>
            </a:ln>
          </p:spPr>
          <p:txBody>
            <a:bodyPr wrap="none" lIns="51036" tIns="51036" rIns="51036" bIns="51036" anchor="ctr">
              <a:spAutoFit/>
            </a:bodyP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bg1"/>
                  </a:solidFill>
                  <a:latin typeface="+mn-lt"/>
                  <a:ea typeface="+mn-ea"/>
                  <a:cs typeface="+mn-ea"/>
                  <a:sym typeface="+mn-lt"/>
                </a:rPr>
                <a:t>D</a:t>
              </a:r>
              <a:endParaRPr sz="2000" dirty="0">
                <a:solidFill>
                  <a:schemeClr val="bg1"/>
                </a:solidFill>
                <a:latin typeface="+mn-lt"/>
                <a:ea typeface="+mn-ea"/>
                <a:cs typeface="+mn-ea"/>
                <a:sym typeface="+mn-lt"/>
              </a:endParaRPr>
            </a:p>
          </p:txBody>
        </p:sp>
      </p:grpSp>
      <p:grpSp>
        <p:nvGrpSpPr>
          <p:cNvPr id="121" name="组合 120"/>
          <p:cNvGrpSpPr/>
          <p:nvPr/>
        </p:nvGrpSpPr>
        <p:grpSpPr>
          <a:xfrm>
            <a:off x="708896" y="4118796"/>
            <a:ext cx="2769157" cy="1030979"/>
            <a:chOff x="1417790" y="8240761"/>
            <a:chExt cx="5538314" cy="2066698"/>
          </a:xfrm>
        </p:grpSpPr>
        <p:sp>
          <p:nvSpPr>
            <p:cNvPr id="122" name="Shape 800"/>
            <p:cNvSpPr/>
            <p:nvPr/>
          </p:nvSpPr>
          <p:spPr>
            <a:xfrm>
              <a:off x="1417790" y="8240761"/>
              <a:ext cx="5538314" cy="484964"/>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lvl="0">
                <a:lnSpc>
                  <a:spcPct val="100000"/>
                </a:lnSpc>
                <a:defRPr sz="1800" b="0">
                  <a:solidFill>
                    <a:srgbClr val="000000"/>
                  </a:solidFill>
                </a:defRPr>
              </a:pPr>
              <a:r>
                <a:rPr sz="1570" dirty="0">
                  <a:solidFill>
                    <a:schemeClr val="bg1"/>
                  </a:solidFill>
                  <a:latin typeface="+mn-lt"/>
                  <a:ea typeface="+mn-ea"/>
                  <a:cs typeface="+mn-ea"/>
                  <a:sym typeface="+mn-lt"/>
                </a:rPr>
                <a:t>Title Example</a:t>
              </a:r>
            </a:p>
          </p:txBody>
        </p:sp>
        <p:sp>
          <p:nvSpPr>
            <p:cNvPr id="123" name="Shape 801"/>
            <p:cNvSpPr/>
            <p:nvPr/>
          </p:nvSpPr>
          <p:spPr>
            <a:xfrm>
              <a:off x="1432432" y="8809255"/>
              <a:ext cx="5509032" cy="1498204"/>
            </a:xfrm>
            <a:prstGeom prst="rect">
              <a:avLst/>
            </a:prstGeom>
            <a:ln w="12700">
              <a:miter lim="400000"/>
            </a:ln>
          </p:spPr>
          <p:txBody>
            <a:bodyPr lIns="0" tIns="0" rIns="0" bIns="0">
              <a:spAutoFit/>
            </a:bodyPr>
            <a:lstStyle/>
            <a:p>
              <a:pPr algn="r" defTabSz="323215">
                <a:spcBef>
                  <a:spcPts val="850"/>
                </a:spcBef>
                <a:defRPr sz="1800"/>
              </a:pPr>
              <a:r>
                <a:rPr lang="zh-CN" altLang="en-US" sz="1215" dirty="0">
                  <a:solidFill>
                    <a:schemeClr val="bg1"/>
                  </a:solidFill>
                  <a:cs typeface="+mn-ea"/>
                  <a:sym typeface="+mn-lt"/>
                </a:rPr>
                <a:t>输入您的内容输入您的内容输入您的输入您的内容输入您的内容输入您的内容输入您的内容内容输入您的内容</a:t>
              </a:r>
              <a:r>
                <a:rPr lang="en-US" altLang="zh-CN" sz="1215" dirty="0">
                  <a:solidFill>
                    <a:schemeClr val="bg1"/>
                  </a:solidFill>
                  <a:cs typeface="+mn-ea"/>
                  <a:sym typeface="+mn-lt"/>
                </a:rPr>
                <a:t>.</a:t>
              </a:r>
              <a:r>
                <a:rPr lang="zh-CN" altLang="en-US" sz="1215" dirty="0">
                  <a:solidFill>
                    <a:schemeClr val="bg1"/>
                  </a:solidFill>
                  <a:cs typeface="+mn-ea"/>
                  <a:sym typeface="+mn-lt"/>
                </a:rPr>
                <a:t>输入您的内容输入您的内容输入您的</a:t>
              </a:r>
              <a:endParaRPr sz="1215" dirty="0">
                <a:solidFill>
                  <a:schemeClr val="bg1"/>
                </a:solidFill>
                <a:cs typeface="+mn-ea"/>
                <a:sym typeface="+mn-lt"/>
              </a:endParaRPr>
            </a:p>
          </p:txBody>
        </p:sp>
      </p:grpSp>
      <p:grpSp>
        <p:nvGrpSpPr>
          <p:cNvPr id="124" name="组合 123"/>
          <p:cNvGrpSpPr/>
          <p:nvPr/>
        </p:nvGrpSpPr>
        <p:grpSpPr>
          <a:xfrm>
            <a:off x="8467008" y="4118796"/>
            <a:ext cx="2769157" cy="1030979"/>
            <a:chOff x="16934015" y="8240761"/>
            <a:chExt cx="5538314" cy="2066698"/>
          </a:xfrm>
        </p:grpSpPr>
        <p:sp>
          <p:nvSpPr>
            <p:cNvPr id="125" name="Shape 800"/>
            <p:cNvSpPr/>
            <p:nvPr/>
          </p:nvSpPr>
          <p:spPr>
            <a:xfrm>
              <a:off x="16934015" y="8240761"/>
              <a:ext cx="5538314" cy="484964"/>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lvl="0" algn="l">
                <a:lnSpc>
                  <a:spcPct val="100000"/>
                </a:lnSpc>
                <a:defRPr sz="1800" b="0">
                  <a:solidFill>
                    <a:srgbClr val="000000"/>
                  </a:solidFill>
                </a:defRPr>
              </a:pPr>
              <a:r>
                <a:rPr sz="1570" dirty="0">
                  <a:solidFill>
                    <a:schemeClr val="bg1"/>
                  </a:solidFill>
                  <a:latin typeface="+mn-lt"/>
                  <a:ea typeface="+mn-ea"/>
                  <a:cs typeface="+mn-ea"/>
                  <a:sym typeface="+mn-lt"/>
                </a:rPr>
                <a:t>Title Example</a:t>
              </a:r>
            </a:p>
          </p:txBody>
        </p:sp>
        <p:sp>
          <p:nvSpPr>
            <p:cNvPr id="126" name="Shape 801"/>
            <p:cNvSpPr/>
            <p:nvPr/>
          </p:nvSpPr>
          <p:spPr>
            <a:xfrm>
              <a:off x="16948657" y="8809255"/>
              <a:ext cx="5509032" cy="1498204"/>
            </a:xfrm>
            <a:prstGeom prst="rect">
              <a:avLst/>
            </a:prstGeom>
            <a:ln w="12700">
              <a:miter lim="400000"/>
            </a:ln>
          </p:spPr>
          <p:txBody>
            <a:bodyPr lIns="0" tIns="0" rIns="0" bIns="0">
              <a:spAutoFit/>
            </a:bodyPr>
            <a:lstStyle/>
            <a:p>
              <a:pPr algn="l" defTabSz="323215">
                <a:spcBef>
                  <a:spcPts val="850"/>
                </a:spcBef>
                <a:defRPr sz="1800"/>
              </a:pPr>
              <a:r>
                <a:rPr lang="zh-CN" altLang="en-US" sz="1215" dirty="0">
                  <a:solidFill>
                    <a:schemeClr val="bg1"/>
                  </a:solidFill>
                  <a:cs typeface="+mn-ea"/>
                  <a:sym typeface="+mn-lt"/>
                </a:rPr>
                <a:t>输入您的内容输入您的内容输入您的输入您的内容输入您的内容输入您的内容输入您的内容内容输入您的内容</a:t>
              </a:r>
              <a:r>
                <a:rPr lang="en-US" altLang="zh-CN" sz="1215" dirty="0">
                  <a:solidFill>
                    <a:schemeClr val="bg1"/>
                  </a:solidFill>
                  <a:cs typeface="+mn-ea"/>
                  <a:sym typeface="+mn-lt"/>
                </a:rPr>
                <a:t>.</a:t>
              </a:r>
              <a:r>
                <a:rPr lang="zh-CN" altLang="en-US" sz="1215" dirty="0">
                  <a:solidFill>
                    <a:schemeClr val="bg1"/>
                  </a:solidFill>
                  <a:cs typeface="+mn-ea"/>
                  <a:sym typeface="+mn-lt"/>
                </a:rPr>
                <a:t>输入您的内容输入您的内容输入您的</a:t>
              </a:r>
              <a:endParaRPr sz="1215" dirty="0">
                <a:solidFill>
                  <a:schemeClr val="bg1"/>
                </a:solidFill>
                <a:cs typeface="+mn-ea"/>
                <a:sym typeface="+mn-lt"/>
              </a:endParaRPr>
            </a:p>
          </p:txBody>
        </p:sp>
      </p:grpSp>
      <p:grpSp>
        <p:nvGrpSpPr>
          <p:cNvPr id="127" name="组合 126"/>
          <p:cNvGrpSpPr/>
          <p:nvPr/>
        </p:nvGrpSpPr>
        <p:grpSpPr>
          <a:xfrm>
            <a:off x="8467008" y="1848115"/>
            <a:ext cx="2769157" cy="1030979"/>
            <a:chOff x="16934015" y="3688957"/>
            <a:chExt cx="5538314" cy="2066698"/>
          </a:xfrm>
        </p:grpSpPr>
        <p:sp>
          <p:nvSpPr>
            <p:cNvPr id="128" name="Shape 800"/>
            <p:cNvSpPr/>
            <p:nvPr/>
          </p:nvSpPr>
          <p:spPr>
            <a:xfrm>
              <a:off x="16934015" y="3688957"/>
              <a:ext cx="5538314" cy="484964"/>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lvl="0" algn="l">
                <a:lnSpc>
                  <a:spcPct val="100000"/>
                </a:lnSpc>
                <a:defRPr sz="1800" b="0">
                  <a:solidFill>
                    <a:srgbClr val="000000"/>
                  </a:solidFill>
                </a:defRPr>
              </a:pPr>
              <a:r>
                <a:rPr sz="1570" dirty="0">
                  <a:solidFill>
                    <a:schemeClr val="bg1"/>
                  </a:solidFill>
                  <a:latin typeface="+mn-lt"/>
                  <a:ea typeface="+mn-ea"/>
                  <a:cs typeface="+mn-ea"/>
                  <a:sym typeface="+mn-lt"/>
                </a:rPr>
                <a:t>Title Example</a:t>
              </a:r>
            </a:p>
          </p:txBody>
        </p:sp>
        <p:sp>
          <p:nvSpPr>
            <p:cNvPr id="129" name="Shape 801"/>
            <p:cNvSpPr/>
            <p:nvPr/>
          </p:nvSpPr>
          <p:spPr>
            <a:xfrm>
              <a:off x="16948657" y="4257451"/>
              <a:ext cx="5509032" cy="1498204"/>
            </a:xfrm>
            <a:prstGeom prst="rect">
              <a:avLst/>
            </a:prstGeom>
            <a:ln w="12700">
              <a:miter lim="400000"/>
            </a:ln>
          </p:spPr>
          <p:txBody>
            <a:bodyPr lIns="0" tIns="0" rIns="0" bIns="0">
              <a:spAutoFit/>
            </a:bodyPr>
            <a:lstStyle/>
            <a:p>
              <a:pPr algn="l" defTabSz="323215">
                <a:spcBef>
                  <a:spcPts val="850"/>
                </a:spcBef>
                <a:defRPr sz="1800"/>
              </a:pPr>
              <a:r>
                <a:rPr lang="zh-CN" altLang="en-US" sz="1215" dirty="0">
                  <a:solidFill>
                    <a:schemeClr val="bg1"/>
                  </a:solidFill>
                  <a:cs typeface="+mn-ea"/>
                  <a:sym typeface="+mn-lt"/>
                </a:rPr>
                <a:t>输入您的内容输入您的内容输入您的输入您的内容输入您的内容输入您的内容输入您的内容内容输入您的内容</a:t>
              </a:r>
              <a:r>
                <a:rPr lang="en-US" altLang="zh-CN" sz="1215" dirty="0">
                  <a:solidFill>
                    <a:schemeClr val="bg1"/>
                  </a:solidFill>
                  <a:cs typeface="+mn-ea"/>
                  <a:sym typeface="+mn-lt"/>
                </a:rPr>
                <a:t>.</a:t>
              </a:r>
              <a:r>
                <a:rPr lang="zh-CN" altLang="en-US" sz="1215" dirty="0">
                  <a:solidFill>
                    <a:schemeClr val="bg1"/>
                  </a:solidFill>
                  <a:cs typeface="+mn-ea"/>
                  <a:sym typeface="+mn-lt"/>
                </a:rPr>
                <a:t>输入您的内容输入您的内容输入您的</a:t>
              </a:r>
              <a:endParaRPr sz="1215" dirty="0">
                <a:solidFill>
                  <a:schemeClr val="bg1"/>
                </a:solidFill>
                <a:cs typeface="+mn-ea"/>
                <a:sym typeface="+mn-lt"/>
              </a:endParaRPr>
            </a:p>
          </p:txBody>
        </p:sp>
      </p:gr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1" fill="hold" nodeType="withEffect">
                                  <p:stCondLst>
                                    <p:cond delay="250"/>
                                  </p:stCondLst>
                                  <p:childTnLst>
                                    <p:set>
                                      <p:cBhvr>
                                        <p:cTn id="15" dur="1" fill="hold">
                                          <p:stCondLst>
                                            <p:cond delay="0"/>
                                          </p:stCondLst>
                                        </p:cTn>
                                        <p:tgtEl>
                                          <p:spTgt spid="98"/>
                                        </p:tgtEl>
                                        <p:attrNameLst>
                                          <p:attrName>style.visibility</p:attrName>
                                        </p:attrNameLst>
                                      </p:cBhvr>
                                      <p:to>
                                        <p:strVal val="visible"/>
                                      </p:to>
                                    </p:set>
                                    <p:animEffect transition="in" filter="wipe(up)">
                                      <p:cBhvr>
                                        <p:cTn id="16" dur="500"/>
                                        <p:tgtEl>
                                          <p:spTgt spid="98"/>
                                        </p:tgtEl>
                                      </p:cBhvr>
                                    </p:animEffect>
                                  </p:childTnLst>
                                </p:cTn>
                              </p:par>
                              <p:par>
                                <p:cTn id="17" presetID="22" presetClass="entr" presetSubtype="2" fill="hold" nodeType="withEffect">
                                  <p:stCondLst>
                                    <p:cond delay="500"/>
                                  </p:stCondLst>
                                  <p:childTnLst>
                                    <p:set>
                                      <p:cBhvr>
                                        <p:cTn id="18" dur="1" fill="hold">
                                          <p:stCondLst>
                                            <p:cond delay="0"/>
                                          </p:stCondLst>
                                        </p:cTn>
                                        <p:tgtEl>
                                          <p:spTgt spid="51"/>
                                        </p:tgtEl>
                                        <p:attrNameLst>
                                          <p:attrName>style.visibility</p:attrName>
                                        </p:attrNameLst>
                                      </p:cBhvr>
                                      <p:to>
                                        <p:strVal val="visible"/>
                                      </p:to>
                                    </p:set>
                                    <p:animEffect transition="in" filter="wipe(right)">
                                      <p:cBhvr>
                                        <p:cTn id="19" dur="500"/>
                                        <p:tgtEl>
                                          <p:spTgt spid="51"/>
                                        </p:tgtEl>
                                      </p:cBhvr>
                                    </p:animEffect>
                                  </p:childTnLst>
                                </p:cTn>
                              </p:par>
                              <p:par>
                                <p:cTn id="20" presetID="22" presetClass="entr" presetSubtype="4" fill="hold" nodeType="withEffect">
                                  <p:stCondLst>
                                    <p:cond delay="750"/>
                                  </p:stCondLst>
                                  <p:childTnLst>
                                    <p:set>
                                      <p:cBhvr>
                                        <p:cTn id="21" dur="1" fill="hold">
                                          <p:stCondLst>
                                            <p:cond delay="0"/>
                                          </p:stCondLst>
                                        </p:cTn>
                                        <p:tgtEl>
                                          <p:spTgt spid="102"/>
                                        </p:tgtEl>
                                        <p:attrNameLst>
                                          <p:attrName>style.visibility</p:attrName>
                                        </p:attrNameLst>
                                      </p:cBhvr>
                                      <p:to>
                                        <p:strVal val="visible"/>
                                      </p:to>
                                    </p:set>
                                    <p:animEffect transition="in" filter="wipe(down)">
                                      <p:cBhvr>
                                        <p:cTn id="22" dur="500"/>
                                        <p:tgtEl>
                                          <p:spTgt spid="102"/>
                                        </p:tgtEl>
                                      </p:cBhvr>
                                    </p:animEffect>
                                  </p:childTnLst>
                                </p:cTn>
                              </p:par>
                              <p:par>
                                <p:cTn id="23" presetID="52" presetClass="entr" presetSubtype="0" fill="hold" nodeType="withEffect">
                                  <p:stCondLst>
                                    <p:cond delay="750"/>
                                  </p:stCondLst>
                                  <p:childTnLst>
                                    <p:set>
                                      <p:cBhvr>
                                        <p:cTn id="24" dur="1" fill="hold">
                                          <p:stCondLst>
                                            <p:cond delay="0"/>
                                          </p:stCondLst>
                                        </p:cTn>
                                        <p:tgtEl>
                                          <p:spTgt spid="112"/>
                                        </p:tgtEl>
                                        <p:attrNameLst>
                                          <p:attrName>style.visibility</p:attrName>
                                        </p:attrNameLst>
                                      </p:cBhvr>
                                      <p:to>
                                        <p:strVal val="visible"/>
                                      </p:to>
                                    </p:set>
                                    <p:animScale>
                                      <p:cBhvr>
                                        <p:cTn id="25" dur="1000" decel="50000" fill="hold">
                                          <p:stCondLst>
                                            <p:cond delay="0"/>
                                          </p:stCondLst>
                                        </p:cTn>
                                        <p:tgtEl>
                                          <p:spTgt spid="1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112"/>
                                        </p:tgtEl>
                                        <p:attrNameLst>
                                          <p:attrName>ppt_x</p:attrName>
                                          <p:attrName>ppt_y</p:attrName>
                                        </p:attrNameLst>
                                      </p:cBhvr>
                                    </p:animMotion>
                                    <p:animEffect transition="in" filter="fade">
                                      <p:cBhvr>
                                        <p:cTn id="27" dur="1000"/>
                                        <p:tgtEl>
                                          <p:spTgt spid="112"/>
                                        </p:tgtEl>
                                      </p:cBhvr>
                                    </p:animEffect>
                                  </p:childTnLst>
                                </p:cTn>
                              </p:par>
                              <p:par>
                                <p:cTn id="28" presetID="52" presetClass="entr" presetSubtype="0" fill="hold" nodeType="withEffect">
                                  <p:stCondLst>
                                    <p:cond delay="1000"/>
                                  </p:stCondLst>
                                  <p:childTnLst>
                                    <p:set>
                                      <p:cBhvr>
                                        <p:cTn id="29" dur="1" fill="hold">
                                          <p:stCondLst>
                                            <p:cond delay="0"/>
                                          </p:stCondLst>
                                        </p:cTn>
                                        <p:tgtEl>
                                          <p:spTgt spid="106"/>
                                        </p:tgtEl>
                                        <p:attrNameLst>
                                          <p:attrName>style.visibility</p:attrName>
                                        </p:attrNameLst>
                                      </p:cBhvr>
                                      <p:to>
                                        <p:strVal val="visible"/>
                                      </p:to>
                                    </p:set>
                                    <p:animScale>
                                      <p:cBhvr>
                                        <p:cTn id="30" dur="1000" decel="50000" fill="hold">
                                          <p:stCondLst>
                                            <p:cond delay="0"/>
                                          </p:stCondLst>
                                        </p:cTn>
                                        <p:tgtEl>
                                          <p:spTgt spid="10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106"/>
                                        </p:tgtEl>
                                        <p:attrNameLst>
                                          <p:attrName>ppt_x</p:attrName>
                                          <p:attrName>ppt_y</p:attrName>
                                        </p:attrNameLst>
                                      </p:cBhvr>
                                    </p:animMotion>
                                    <p:animEffect transition="in" filter="fade">
                                      <p:cBhvr>
                                        <p:cTn id="32" dur="1000"/>
                                        <p:tgtEl>
                                          <p:spTgt spid="106"/>
                                        </p:tgtEl>
                                      </p:cBhvr>
                                    </p:animEffect>
                                  </p:childTnLst>
                                </p:cTn>
                              </p:par>
                              <p:par>
                                <p:cTn id="33" presetID="52" presetClass="entr" presetSubtype="0" fill="hold" nodeType="withEffect">
                                  <p:stCondLst>
                                    <p:cond delay="1250"/>
                                  </p:stCondLst>
                                  <p:childTnLst>
                                    <p:set>
                                      <p:cBhvr>
                                        <p:cTn id="34" dur="1" fill="hold">
                                          <p:stCondLst>
                                            <p:cond delay="0"/>
                                          </p:stCondLst>
                                        </p:cTn>
                                        <p:tgtEl>
                                          <p:spTgt spid="109"/>
                                        </p:tgtEl>
                                        <p:attrNameLst>
                                          <p:attrName>style.visibility</p:attrName>
                                        </p:attrNameLst>
                                      </p:cBhvr>
                                      <p:to>
                                        <p:strVal val="visible"/>
                                      </p:to>
                                    </p:set>
                                    <p:animScale>
                                      <p:cBhvr>
                                        <p:cTn id="35" dur="1000" decel="50000" fill="hold">
                                          <p:stCondLst>
                                            <p:cond delay="0"/>
                                          </p:stCondLst>
                                        </p:cTn>
                                        <p:tgtEl>
                                          <p:spTgt spid="10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109"/>
                                        </p:tgtEl>
                                        <p:attrNameLst>
                                          <p:attrName>ppt_x</p:attrName>
                                          <p:attrName>ppt_y</p:attrName>
                                        </p:attrNameLst>
                                      </p:cBhvr>
                                    </p:animMotion>
                                    <p:animEffect transition="in" filter="fade">
                                      <p:cBhvr>
                                        <p:cTn id="37" dur="1000"/>
                                        <p:tgtEl>
                                          <p:spTgt spid="109"/>
                                        </p:tgtEl>
                                      </p:cBhvr>
                                    </p:animEffect>
                                  </p:childTnLst>
                                </p:cTn>
                              </p:par>
                              <p:par>
                                <p:cTn id="38" presetID="52" presetClass="entr" presetSubtype="0" fill="hold" nodeType="withEffect">
                                  <p:stCondLst>
                                    <p:cond delay="1500"/>
                                  </p:stCondLst>
                                  <p:childTnLst>
                                    <p:set>
                                      <p:cBhvr>
                                        <p:cTn id="39" dur="1" fill="hold">
                                          <p:stCondLst>
                                            <p:cond delay="0"/>
                                          </p:stCondLst>
                                        </p:cTn>
                                        <p:tgtEl>
                                          <p:spTgt spid="118"/>
                                        </p:tgtEl>
                                        <p:attrNameLst>
                                          <p:attrName>style.visibility</p:attrName>
                                        </p:attrNameLst>
                                      </p:cBhvr>
                                      <p:to>
                                        <p:strVal val="visible"/>
                                      </p:to>
                                    </p:set>
                                    <p:animScale>
                                      <p:cBhvr>
                                        <p:cTn id="40" dur="1000" decel="50000" fill="hold">
                                          <p:stCondLst>
                                            <p:cond delay="0"/>
                                          </p:stCondLst>
                                        </p:cTn>
                                        <p:tgtEl>
                                          <p:spTgt spid="1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118"/>
                                        </p:tgtEl>
                                        <p:attrNameLst>
                                          <p:attrName>ppt_x</p:attrName>
                                          <p:attrName>ppt_y</p:attrName>
                                        </p:attrNameLst>
                                      </p:cBhvr>
                                    </p:animMotion>
                                    <p:animEffect transition="in" filter="fade">
                                      <p:cBhvr>
                                        <p:cTn id="42" dur="1000"/>
                                        <p:tgtEl>
                                          <p:spTgt spid="118"/>
                                        </p:tgtEl>
                                      </p:cBhvr>
                                    </p:animEffect>
                                  </p:childTnLst>
                                </p:cTn>
                              </p:par>
                              <p:par>
                                <p:cTn id="43" presetID="2" presetClass="entr" presetSubtype="2" fill="hold" nodeType="withEffect">
                                  <p:stCondLst>
                                    <p:cond delay="2000"/>
                                  </p:stCondLst>
                                  <p:childTnLst>
                                    <p:set>
                                      <p:cBhvr>
                                        <p:cTn id="44" dur="1" fill="hold">
                                          <p:stCondLst>
                                            <p:cond delay="0"/>
                                          </p:stCondLst>
                                        </p:cTn>
                                        <p:tgtEl>
                                          <p:spTgt spid="115"/>
                                        </p:tgtEl>
                                        <p:attrNameLst>
                                          <p:attrName>style.visibility</p:attrName>
                                        </p:attrNameLst>
                                      </p:cBhvr>
                                      <p:to>
                                        <p:strVal val="visible"/>
                                      </p:to>
                                    </p:set>
                                    <p:anim calcmode="lin" valueType="num">
                                      <p:cBhvr additive="base">
                                        <p:cTn id="45" dur="500" fill="hold"/>
                                        <p:tgtEl>
                                          <p:spTgt spid="115"/>
                                        </p:tgtEl>
                                        <p:attrNameLst>
                                          <p:attrName>ppt_x</p:attrName>
                                        </p:attrNameLst>
                                      </p:cBhvr>
                                      <p:tavLst>
                                        <p:tav tm="0">
                                          <p:val>
                                            <p:strVal val="1+#ppt_w/2"/>
                                          </p:val>
                                        </p:tav>
                                        <p:tav tm="100000">
                                          <p:val>
                                            <p:strVal val="#ppt_x"/>
                                          </p:val>
                                        </p:tav>
                                      </p:tavLst>
                                    </p:anim>
                                    <p:anim calcmode="lin" valueType="num">
                                      <p:cBhvr additive="base">
                                        <p:cTn id="46" dur="500" fill="hold"/>
                                        <p:tgtEl>
                                          <p:spTgt spid="115"/>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2000"/>
                                  </p:stCondLst>
                                  <p:childTnLst>
                                    <p:set>
                                      <p:cBhvr>
                                        <p:cTn id="48" dur="1" fill="hold">
                                          <p:stCondLst>
                                            <p:cond delay="0"/>
                                          </p:stCondLst>
                                        </p:cTn>
                                        <p:tgtEl>
                                          <p:spTgt spid="127"/>
                                        </p:tgtEl>
                                        <p:attrNameLst>
                                          <p:attrName>style.visibility</p:attrName>
                                        </p:attrNameLst>
                                      </p:cBhvr>
                                      <p:to>
                                        <p:strVal val="visible"/>
                                      </p:to>
                                    </p:set>
                                    <p:anim calcmode="lin" valueType="num">
                                      <p:cBhvr additive="base">
                                        <p:cTn id="49" dur="500" fill="hold"/>
                                        <p:tgtEl>
                                          <p:spTgt spid="127"/>
                                        </p:tgtEl>
                                        <p:attrNameLst>
                                          <p:attrName>ppt_x</p:attrName>
                                        </p:attrNameLst>
                                      </p:cBhvr>
                                      <p:tavLst>
                                        <p:tav tm="0">
                                          <p:val>
                                            <p:strVal val="0-#ppt_w/2"/>
                                          </p:val>
                                        </p:tav>
                                        <p:tav tm="100000">
                                          <p:val>
                                            <p:strVal val="#ppt_x"/>
                                          </p:val>
                                        </p:tav>
                                      </p:tavLst>
                                    </p:anim>
                                    <p:anim calcmode="lin" valueType="num">
                                      <p:cBhvr additive="base">
                                        <p:cTn id="50" dur="500" fill="hold"/>
                                        <p:tgtEl>
                                          <p:spTgt spid="127"/>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2000"/>
                                  </p:stCondLst>
                                  <p:childTnLst>
                                    <p:set>
                                      <p:cBhvr>
                                        <p:cTn id="52" dur="1" fill="hold">
                                          <p:stCondLst>
                                            <p:cond delay="0"/>
                                          </p:stCondLst>
                                        </p:cTn>
                                        <p:tgtEl>
                                          <p:spTgt spid="121"/>
                                        </p:tgtEl>
                                        <p:attrNameLst>
                                          <p:attrName>style.visibility</p:attrName>
                                        </p:attrNameLst>
                                      </p:cBhvr>
                                      <p:to>
                                        <p:strVal val="visible"/>
                                      </p:to>
                                    </p:set>
                                    <p:anim calcmode="lin" valueType="num">
                                      <p:cBhvr additive="base">
                                        <p:cTn id="53" dur="500" fill="hold"/>
                                        <p:tgtEl>
                                          <p:spTgt spid="121"/>
                                        </p:tgtEl>
                                        <p:attrNameLst>
                                          <p:attrName>ppt_x</p:attrName>
                                        </p:attrNameLst>
                                      </p:cBhvr>
                                      <p:tavLst>
                                        <p:tav tm="0">
                                          <p:val>
                                            <p:strVal val="1+#ppt_w/2"/>
                                          </p:val>
                                        </p:tav>
                                        <p:tav tm="100000">
                                          <p:val>
                                            <p:strVal val="#ppt_x"/>
                                          </p:val>
                                        </p:tav>
                                      </p:tavLst>
                                    </p:anim>
                                    <p:anim calcmode="lin" valueType="num">
                                      <p:cBhvr additive="base">
                                        <p:cTn id="54" dur="500" fill="hold"/>
                                        <p:tgtEl>
                                          <p:spTgt spid="121"/>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2000"/>
                                  </p:stCondLst>
                                  <p:childTnLst>
                                    <p:set>
                                      <p:cBhvr>
                                        <p:cTn id="56" dur="1" fill="hold">
                                          <p:stCondLst>
                                            <p:cond delay="0"/>
                                          </p:stCondLst>
                                        </p:cTn>
                                        <p:tgtEl>
                                          <p:spTgt spid="124"/>
                                        </p:tgtEl>
                                        <p:attrNameLst>
                                          <p:attrName>style.visibility</p:attrName>
                                        </p:attrNameLst>
                                      </p:cBhvr>
                                      <p:to>
                                        <p:strVal val="visible"/>
                                      </p:to>
                                    </p:set>
                                    <p:anim calcmode="lin" valueType="num">
                                      <p:cBhvr additive="base">
                                        <p:cTn id="57" dur="500" fill="hold"/>
                                        <p:tgtEl>
                                          <p:spTgt spid="124"/>
                                        </p:tgtEl>
                                        <p:attrNameLst>
                                          <p:attrName>ppt_x</p:attrName>
                                        </p:attrNameLst>
                                      </p:cBhvr>
                                      <p:tavLst>
                                        <p:tav tm="0">
                                          <p:val>
                                            <p:strVal val="0-#ppt_w/2"/>
                                          </p:val>
                                        </p:tav>
                                        <p:tav tm="100000">
                                          <p:val>
                                            <p:strVal val="#ppt_x"/>
                                          </p:val>
                                        </p:tav>
                                      </p:tavLst>
                                    </p:anim>
                                    <p:anim calcmode="lin" valueType="num">
                                      <p:cBhvr additive="base">
                                        <p:cTn id="58" dur="500" fill="hold"/>
                                        <p:tgtEl>
                                          <p:spTgt spid="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图片 125"/>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20000"/>
                    </a14:imgEffect>
                  </a14:imgLayer>
                </a14:imgProps>
              </a:ext>
            </a:extLst>
          </a:blip>
          <a:srcRect l="8350" t="524" r="8350" b="1075"/>
          <a:stretch>
            <a:fillRect/>
          </a:stretch>
        </p:blipFill>
        <p:spPr>
          <a:xfrm>
            <a:off x="-143568" y="2809984"/>
            <a:ext cx="12192000" cy="2492010"/>
          </a:xfrm>
          <a:prstGeom prst="rect">
            <a:avLst/>
          </a:prstGeom>
        </p:spPr>
      </p:pic>
      <p:sp>
        <p:nvSpPr>
          <p:cNvPr id="25" name="等腰三角形 24"/>
          <p:cNvSpPr/>
          <p:nvPr/>
        </p:nvSpPr>
        <p:spPr>
          <a:xfrm rot="10800000">
            <a:off x="425634" y="2704463"/>
            <a:ext cx="1411529" cy="1216835"/>
          </a:xfrm>
          <a:prstGeom prst="triangle">
            <a:avLst/>
          </a:prstGeom>
          <a:noFill/>
          <a:ln w="19050">
            <a:gradFill>
              <a:gsLst>
                <a:gs pos="0">
                  <a:schemeClr val="accent1"/>
                </a:gs>
                <a:gs pos="50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19" name="等腰三角形 18"/>
          <p:cNvSpPr/>
          <p:nvPr/>
        </p:nvSpPr>
        <p:spPr>
          <a:xfrm flipV="1">
            <a:off x="3212668" y="1138929"/>
            <a:ext cx="5666262" cy="4884708"/>
          </a:xfrm>
          <a:custGeom>
            <a:avLst/>
            <a:gdLst>
              <a:gd name="connsiteX0" fmla="*/ 0 w 5666262"/>
              <a:gd name="connsiteY0" fmla="*/ 4884708 h 4884708"/>
              <a:gd name="connsiteX1" fmla="*/ 2833131 w 5666262"/>
              <a:gd name="connsiteY1" fmla="*/ 0 h 4884708"/>
              <a:gd name="connsiteX2" fmla="*/ 5666262 w 5666262"/>
              <a:gd name="connsiteY2" fmla="*/ 4884708 h 4884708"/>
              <a:gd name="connsiteX3" fmla="*/ 0 w 5666262"/>
              <a:gd name="connsiteY3" fmla="*/ 4884708 h 4884708"/>
              <a:gd name="connsiteX0-1" fmla="*/ 0 w 5666262"/>
              <a:gd name="connsiteY0-2" fmla="*/ 4884708 h 4884708"/>
              <a:gd name="connsiteX1-3" fmla="*/ 1109107 w 5666262"/>
              <a:gd name="connsiteY1-4" fmla="*/ 2781739 h 4884708"/>
              <a:gd name="connsiteX2-5" fmla="*/ 2833131 w 5666262"/>
              <a:gd name="connsiteY2-6" fmla="*/ 0 h 4884708"/>
              <a:gd name="connsiteX3-7" fmla="*/ 5666262 w 5666262"/>
              <a:gd name="connsiteY3-8" fmla="*/ 4884708 h 4884708"/>
              <a:gd name="connsiteX4" fmla="*/ 0 w 5666262"/>
              <a:gd name="connsiteY4" fmla="*/ 4884708 h 4884708"/>
              <a:gd name="connsiteX0-9" fmla="*/ 1109107 w 5666262"/>
              <a:gd name="connsiteY0-10" fmla="*/ 2781739 h 4884708"/>
              <a:gd name="connsiteX1-11" fmla="*/ 2833131 w 5666262"/>
              <a:gd name="connsiteY1-12" fmla="*/ 0 h 4884708"/>
              <a:gd name="connsiteX2-13" fmla="*/ 5666262 w 5666262"/>
              <a:gd name="connsiteY2-14" fmla="*/ 4884708 h 4884708"/>
              <a:gd name="connsiteX3-15" fmla="*/ 0 w 5666262"/>
              <a:gd name="connsiteY3-16" fmla="*/ 4884708 h 4884708"/>
              <a:gd name="connsiteX4-17" fmla="*/ 1200547 w 5666262"/>
              <a:gd name="connsiteY4-18" fmla="*/ 2873179 h 4884708"/>
              <a:gd name="connsiteX0-19" fmla="*/ 1109107 w 5666262"/>
              <a:gd name="connsiteY0-20" fmla="*/ 2781739 h 4884708"/>
              <a:gd name="connsiteX1-21" fmla="*/ 2833131 w 5666262"/>
              <a:gd name="connsiteY1-22" fmla="*/ 0 h 4884708"/>
              <a:gd name="connsiteX2-23" fmla="*/ 5666262 w 5666262"/>
              <a:gd name="connsiteY2-24" fmla="*/ 4884708 h 4884708"/>
              <a:gd name="connsiteX3-25" fmla="*/ 0 w 5666262"/>
              <a:gd name="connsiteY3-26" fmla="*/ 4884708 h 4884708"/>
              <a:gd name="connsiteX4-27" fmla="*/ 1200547 w 5666262"/>
              <a:gd name="connsiteY4-28" fmla="*/ 2873179 h 4884708"/>
              <a:gd name="connsiteX0-29" fmla="*/ 1109107 w 5666262"/>
              <a:gd name="connsiteY0-30" fmla="*/ 2781739 h 4884708"/>
              <a:gd name="connsiteX1-31" fmla="*/ 2833131 w 5666262"/>
              <a:gd name="connsiteY1-32" fmla="*/ 0 h 4884708"/>
              <a:gd name="connsiteX2-33" fmla="*/ 5666262 w 5666262"/>
              <a:gd name="connsiteY2-34" fmla="*/ 4884708 h 4884708"/>
              <a:gd name="connsiteX3-35" fmla="*/ 0 w 5666262"/>
              <a:gd name="connsiteY3-36" fmla="*/ 4884708 h 4884708"/>
              <a:gd name="connsiteX4-37" fmla="*/ 1200547 w 5666262"/>
              <a:gd name="connsiteY4-38" fmla="*/ 2873179 h 4884708"/>
              <a:gd name="connsiteX0-39" fmla="*/ 1775857 w 5666262"/>
              <a:gd name="connsiteY0-40" fmla="*/ 1838764 h 4884708"/>
              <a:gd name="connsiteX1-41" fmla="*/ 2833131 w 5666262"/>
              <a:gd name="connsiteY1-42" fmla="*/ 0 h 4884708"/>
              <a:gd name="connsiteX2-43" fmla="*/ 5666262 w 5666262"/>
              <a:gd name="connsiteY2-44" fmla="*/ 4884708 h 4884708"/>
              <a:gd name="connsiteX3-45" fmla="*/ 0 w 5666262"/>
              <a:gd name="connsiteY3-46" fmla="*/ 4884708 h 4884708"/>
              <a:gd name="connsiteX4-47" fmla="*/ 1200547 w 5666262"/>
              <a:gd name="connsiteY4-48" fmla="*/ 2873179 h 4884708"/>
              <a:gd name="connsiteX0-49" fmla="*/ 1756807 w 5666262"/>
              <a:gd name="connsiteY0-50" fmla="*/ 1838764 h 4884708"/>
              <a:gd name="connsiteX1-51" fmla="*/ 2833131 w 5666262"/>
              <a:gd name="connsiteY1-52" fmla="*/ 0 h 4884708"/>
              <a:gd name="connsiteX2-53" fmla="*/ 5666262 w 5666262"/>
              <a:gd name="connsiteY2-54" fmla="*/ 4884708 h 4884708"/>
              <a:gd name="connsiteX3-55" fmla="*/ 0 w 5666262"/>
              <a:gd name="connsiteY3-56" fmla="*/ 4884708 h 4884708"/>
              <a:gd name="connsiteX4-57" fmla="*/ 1200547 w 5666262"/>
              <a:gd name="connsiteY4-58" fmla="*/ 2873179 h 4884708"/>
              <a:gd name="connsiteX0-59" fmla="*/ 1737757 w 5666262"/>
              <a:gd name="connsiteY0-60" fmla="*/ 1867339 h 4884708"/>
              <a:gd name="connsiteX1-61" fmla="*/ 2833131 w 5666262"/>
              <a:gd name="connsiteY1-62" fmla="*/ 0 h 4884708"/>
              <a:gd name="connsiteX2-63" fmla="*/ 5666262 w 5666262"/>
              <a:gd name="connsiteY2-64" fmla="*/ 4884708 h 4884708"/>
              <a:gd name="connsiteX3-65" fmla="*/ 0 w 5666262"/>
              <a:gd name="connsiteY3-66" fmla="*/ 4884708 h 4884708"/>
              <a:gd name="connsiteX4-67" fmla="*/ 1200547 w 5666262"/>
              <a:gd name="connsiteY4-68" fmla="*/ 2873179 h 4884708"/>
              <a:gd name="connsiteX0-69" fmla="*/ 1737757 w 5666262"/>
              <a:gd name="connsiteY0-70" fmla="*/ 1867339 h 4884708"/>
              <a:gd name="connsiteX1-71" fmla="*/ 2833131 w 5666262"/>
              <a:gd name="connsiteY1-72" fmla="*/ 0 h 4884708"/>
              <a:gd name="connsiteX2-73" fmla="*/ 5666262 w 5666262"/>
              <a:gd name="connsiteY2-74" fmla="*/ 4884708 h 4884708"/>
              <a:gd name="connsiteX3-75" fmla="*/ 0 w 5666262"/>
              <a:gd name="connsiteY3-76" fmla="*/ 4884708 h 4884708"/>
              <a:gd name="connsiteX4-77" fmla="*/ 648097 w 5666262"/>
              <a:gd name="connsiteY4-78" fmla="*/ 3787579 h 4884708"/>
              <a:gd name="connsiteX0-79" fmla="*/ 1737757 w 5666262"/>
              <a:gd name="connsiteY0-80" fmla="*/ 1867339 h 4884708"/>
              <a:gd name="connsiteX1-81" fmla="*/ 2833131 w 5666262"/>
              <a:gd name="connsiteY1-82" fmla="*/ 0 h 4884708"/>
              <a:gd name="connsiteX2-83" fmla="*/ 5666262 w 5666262"/>
              <a:gd name="connsiteY2-84" fmla="*/ 4884708 h 4884708"/>
              <a:gd name="connsiteX3-85" fmla="*/ 0 w 5666262"/>
              <a:gd name="connsiteY3-86" fmla="*/ 4884708 h 4884708"/>
              <a:gd name="connsiteX4-87" fmla="*/ 676672 w 5666262"/>
              <a:gd name="connsiteY4-88" fmla="*/ 3749479 h 4884708"/>
              <a:gd name="connsiteX0-89" fmla="*/ 1737757 w 5666262"/>
              <a:gd name="connsiteY0-90" fmla="*/ 1867339 h 4884708"/>
              <a:gd name="connsiteX1-91" fmla="*/ 2833131 w 5666262"/>
              <a:gd name="connsiteY1-92" fmla="*/ 0 h 4884708"/>
              <a:gd name="connsiteX2-93" fmla="*/ 5666262 w 5666262"/>
              <a:gd name="connsiteY2-94" fmla="*/ 4884708 h 4884708"/>
              <a:gd name="connsiteX3-95" fmla="*/ 0 w 5666262"/>
              <a:gd name="connsiteY3-96" fmla="*/ 4884708 h 4884708"/>
              <a:gd name="connsiteX4-97" fmla="*/ 657622 w 5666262"/>
              <a:gd name="connsiteY4-98" fmla="*/ 3749479 h 4884708"/>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5666262" h="4884708">
                <a:moveTo>
                  <a:pt x="1737757" y="1867339"/>
                </a:moveTo>
                <a:lnTo>
                  <a:pt x="2833131" y="0"/>
                </a:lnTo>
                <a:lnTo>
                  <a:pt x="5666262" y="4884708"/>
                </a:lnTo>
                <a:lnTo>
                  <a:pt x="0" y="4884708"/>
                </a:lnTo>
                <a:cubicBezTo>
                  <a:pt x="404627" y="4186893"/>
                  <a:pt x="57348" y="4755243"/>
                  <a:pt x="657622" y="3749479"/>
                </a:cubicBezTo>
              </a:path>
            </a:pathLst>
          </a:custGeom>
          <a:noFill/>
          <a:ln w="19050" cap="flat">
            <a:gradFill>
              <a:gsLst>
                <a:gs pos="0">
                  <a:schemeClr val="accent1"/>
                </a:gs>
                <a:gs pos="50000">
                  <a:schemeClr val="accent1">
                    <a:alpha val="0"/>
                  </a:schemeClr>
                </a:gs>
                <a:gs pos="100000">
                  <a:schemeClr val="accent1"/>
                </a:gs>
              </a:gsLst>
              <a:lin ang="5400000" scaled="1"/>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22" name="等腰三角形 21"/>
          <p:cNvSpPr/>
          <p:nvPr/>
        </p:nvSpPr>
        <p:spPr>
          <a:xfrm rot="15360907">
            <a:off x="10409880" y="2122423"/>
            <a:ext cx="409835" cy="74241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cxnSp>
        <p:nvCxnSpPr>
          <p:cNvPr id="27" name="直接连接符 26"/>
          <p:cNvCxnSpPr/>
          <p:nvPr/>
        </p:nvCxnSpPr>
        <p:spPr>
          <a:xfrm flipV="1">
            <a:off x="8592221" y="316256"/>
            <a:ext cx="3667125" cy="1867412"/>
          </a:xfrm>
          <a:prstGeom prst="line">
            <a:avLst/>
          </a:prstGeom>
          <a:noFill/>
          <a:ln w="12700">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39" name="直接连接符 38"/>
          <p:cNvCxnSpPr/>
          <p:nvPr/>
        </p:nvCxnSpPr>
        <p:spPr>
          <a:xfrm flipV="1">
            <a:off x="11181190" y="529550"/>
            <a:ext cx="1068484" cy="500652"/>
          </a:xfrm>
          <a:prstGeom prst="line">
            <a:avLst/>
          </a:prstGeom>
          <a:noFill/>
          <a:ln w="19050">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p:cNvCxnSpPr/>
          <p:nvPr/>
        </p:nvCxnSpPr>
        <p:spPr>
          <a:xfrm flipV="1">
            <a:off x="10496550" y="1117178"/>
            <a:ext cx="1733697" cy="702097"/>
          </a:xfrm>
          <a:prstGeom prst="line">
            <a:avLst/>
          </a:prstGeom>
          <a:noFill/>
          <a:ln w="28575">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接连接符 50"/>
          <p:cNvCxnSpPr/>
          <p:nvPr/>
        </p:nvCxnSpPr>
        <p:spPr>
          <a:xfrm flipH="1">
            <a:off x="-79875" y="4681007"/>
            <a:ext cx="3757355" cy="1945089"/>
          </a:xfrm>
          <a:prstGeom prst="line">
            <a:avLst/>
          </a:prstGeom>
          <a:noFill/>
          <a:ln w="12700">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55" name="直接连接符 54"/>
          <p:cNvCxnSpPr/>
          <p:nvPr/>
        </p:nvCxnSpPr>
        <p:spPr>
          <a:xfrm flipH="1">
            <a:off x="-39847" y="4792663"/>
            <a:ext cx="2037293" cy="681134"/>
          </a:xfrm>
          <a:prstGeom prst="line">
            <a:avLst/>
          </a:prstGeom>
          <a:noFill/>
          <a:ln w="12700">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59" name="直接连接符 58"/>
          <p:cNvCxnSpPr/>
          <p:nvPr/>
        </p:nvCxnSpPr>
        <p:spPr>
          <a:xfrm flipH="1">
            <a:off x="371476" y="5992316"/>
            <a:ext cx="1564897" cy="955632"/>
          </a:xfrm>
          <a:prstGeom prst="line">
            <a:avLst/>
          </a:prstGeom>
          <a:noFill/>
          <a:ln w="28575">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63" name="直接连接符 62"/>
          <p:cNvCxnSpPr/>
          <p:nvPr/>
        </p:nvCxnSpPr>
        <p:spPr>
          <a:xfrm flipH="1">
            <a:off x="-49958" y="5905339"/>
            <a:ext cx="842868" cy="393236"/>
          </a:xfrm>
          <a:prstGeom prst="line">
            <a:avLst/>
          </a:prstGeom>
          <a:noFill/>
          <a:ln w="76200">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67" name="直接连接符 66"/>
          <p:cNvCxnSpPr/>
          <p:nvPr/>
        </p:nvCxnSpPr>
        <p:spPr>
          <a:xfrm flipH="1">
            <a:off x="-79875" y="4884309"/>
            <a:ext cx="2380939" cy="889901"/>
          </a:xfrm>
          <a:prstGeom prst="line">
            <a:avLst/>
          </a:prstGeom>
          <a:noFill/>
          <a:ln w="12700">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76" name="直接连接符 75"/>
          <p:cNvCxnSpPr/>
          <p:nvPr/>
        </p:nvCxnSpPr>
        <p:spPr>
          <a:xfrm flipV="1">
            <a:off x="9610612" y="-56021"/>
            <a:ext cx="1108196" cy="842691"/>
          </a:xfrm>
          <a:prstGeom prst="line">
            <a:avLst/>
          </a:prstGeom>
          <a:noFill/>
          <a:ln w="12700">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99" name="直接连接符 98"/>
          <p:cNvCxnSpPr/>
          <p:nvPr/>
        </p:nvCxnSpPr>
        <p:spPr>
          <a:xfrm flipV="1">
            <a:off x="11134952" y="-56512"/>
            <a:ext cx="927580" cy="546097"/>
          </a:xfrm>
          <a:prstGeom prst="line">
            <a:avLst/>
          </a:prstGeom>
          <a:noFill/>
          <a:ln w="76200">
            <a:gradFill>
              <a:gsLst>
                <a:gs pos="100000">
                  <a:schemeClr val="accent1"/>
                </a:gs>
                <a:gs pos="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sp>
        <p:nvSpPr>
          <p:cNvPr id="108" name="等腰三角形 107"/>
          <p:cNvSpPr/>
          <p:nvPr/>
        </p:nvSpPr>
        <p:spPr>
          <a:xfrm>
            <a:off x="4608886" y="1268661"/>
            <a:ext cx="2802318" cy="2415790"/>
          </a:xfrm>
          <a:prstGeom prst="triangle">
            <a:avLst/>
          </a:prstGeom>
          <a:noFill/>
          <a:ln w="19050">
            <a:gradFill>
              <a:gsLst>
                <a:gs pos="0">
                  <a:schemeClr val="accent1"/>
                </a:gs>
                <a:gs pos="50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109" name="等腰三角形 108"/>
          <p:cNvSpPr/>
          <p:nvPr/>
        </p:nvSpPr>
        <p:spPr>
          <a:xfrm rot="15015087">
            <a:off x="9955257" y="1840582"/>
            <a:ext cx="408709" cy="5517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110" name="等腰三角形 109"/>
          <p:cNvSpPr/>
          <p:nvPr/>
        </p:nvSpPr>
        <p:spPr>
          <a:xfrm rot="4348860">
            <a:off x="798586" y="4378341"/>
            <a:ext cx="393324" cy="4648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132" name="矩形 131"/>
          <p:cNvSpPr/>
          <p:nvPr/>
        </p:nvSpPr>
        <p:spPr>
          <a:xfrm>
            <a:off x="7196663" y="5166122"/>
            <a:ext cx="3928140" cy="525465"/>
          </a:xfrm>
          <a:prstGeom prst="rect">
            <a:avLst/>
          </a:prstGeom>
        </p:spPr>
        <p:txBody>
          <a:bodyPr wrap="square">
            <a:spAutoFit/>
          </a:bodyPr>
          <a:lstStyle/>
          <a:p>
            <a:pPr algn="r">
              <a:lnSpc>
                <a:spcPct val="150000"/>
              </a:lnSpc>
            </a:pPr>
            <a:r>
              <a:rPr lang="zh-CN" altLang="en-US" sz="1000" dirty="0">
                <a:solidFill>
                  <a:schemeClr val="bg1"/>
                </a:solidFill>
                <a:cs typeface="+mn-ea"/>
                <a:sym typeface="+mn-lt"/>
              </a:rPr>
              <a:t>Please add the text here, according to the need to adjust the font and font size, with 1.5 double spaced and the right alignment</a:t>
            </a:r>
          </a:p>
        </p:txBody>
      </p:sp>
      <p:sp>
        <p:nvSpPr>
          <p:cNvPr id="96" name="任意多边形 95"/>
          <p:cNvSpPr/>
          <p:nvPr/>
        </p:nvSpPr>
        <p:spPr>
          <a:xfrm>
            <a:off x="5370638" y="818138"/>
            <a:ext cx="1318927" cy="1316471"/>
          </a:xfrm>
          <a:custGeom>
            <a:avLst/>
            <a:gdLst>
              <a:gd name="connsiteX0" fmla="*/ 823781 w 1514580"/>
              <a:gd name="connsiteY0" fmla="*/ 1384308 h 1511761"/>
              <a:gd name="connsiteX1" fmla="*/ 842437 w 1514580"/>
              <a:gd name="connsiteY1" fmla="*/ 1508083 h 1511761"/>
              <a:gd name="connsiteX2" fmla="*/ 834719 w 1514580"/>
              <a:gd name="connsiteY2" fmla="*/ 1509260 h 1511761"/>
              <a:gd name="connsiteX3" fmla="*/ 785205 w 1514580"/>
              <a:gd name="connsiteY3" fmla="*/ 1511761 h 1511761"/>
              <a:gd name="connsiteX4" fmla="*/ 785205 w 1514580"/>
              <a:gd name="connsiteY4" fmla="*/ 1388197 h 1511761"/>
              <a:gd name="connsiteX5" fmla="*/ 690836 w 1514580"/>
              <a:gd name="connsiteY5" fmla="*/ 1384071 h 1511761"/>
              <a:gd name="connsiteX6" fmla="*/ 729376 w 1514580"/>
              <a:gd name="connsiteY6" fmla="*/ 1387956 h 1511761"/>
              <a:gd name="connsiteX7" fmla="*/ 729376 w 1514580"/>
              <a:gd name="connsiteY7" fmla="*/ 1511761 h 1511761"/>
              <a:gd name="connsiteX8" fmla="*/ 679862 w 1514580"/>
              <a:gd name="connsiteY8" fmla="*/ 1509260 h 1511761"/>
              <a:gd name="connsiteX9" fmla="*/ 672144 w 1514580"/>
              <a:gd name="connsiteY9" fmla="*/ 1508083 h 1511761"/>
              <a:gd name="connsiteX10" fmla="*/ 917082 w 1514580"/>
              <a:gd name="connsiteY10" fmla="*/ 1368617 h 1511761"/>
              <a:gd name="connsiteX11" fmla="*/ 952817 w 1514580"/>
              <a:gd name="connsiteY11" fmla="*/ 1484466 h 1511761"/>
              <a:gd name="connsiteX12" fmla="*/ 909911 w 1514580"/>
              <a:gd name="connsiteY12" fmla="*/ 1497785 h 1511761"/>
              <a:gd name="connsiteX13" fmla="*/ 897627 w 1514580"/>
              <a:gd name="connsiteY13" fmla="*/ 1499660 h 1511761"/>
              <a:gd name="connsiteX14" fmla="*/ 879395 w 1514580"/>
              <a:gd name="connsiteY14" fmla="*/ 1378702 h 1511761"/>
              <a:gd name="connsiteX15" fmla="*/ 887097 w 1514580"/>
              <a:gd name="connsiteY15" fmla="*/ 1377925 h 1511761"/>
              <a:gd name="connsiteX16" fmla="*/ 597708 w 1514580"/>
              <a:gd name="connsiteY16" fmla="*/ 1367940 h 1511761"/>
              <a:gd name="connsiteX17" fmla="*/ 629875 w 1514580"/>
              <a:gd name="connsiteY17" fmla="*/ 1377925 h 1511761"/>
              <a:gd name="connsiteX18" fmla="*/ 635221 w 1514580"/>
              <a:gd name="connsiteY18" fmla="*/ 1378464 h 1511761"/>
              <a:gd name="connsiteX19" fmla="*/ 616954 w 1514580"/>
              <a:gd name="connsiteY19" fmla="*/ 1499660 h 1511761"/>
              <a:gd name="connsiteX20" fmla="*/ 604670 w 1514580"/>
              <a:gd name="connsiteY20" fmla="*/ 1497785 h 1511761"/>
              <a:gd name="connsiteX21" fmla="*/ 561764 w 1514580"/>
              <a:gd name="connsiteY21" fmla="*/ 1484466 h 1511761"/>
              <a:gd name="connsiteX22" fmla="*/ 1007739 w 1514580"/>
              <a:gd name="connsiteY22" fmla="*/ 1340277 h 1511761"/>
              <a:gd name="connsiteX23" fmla="*/ 1060211 w 1514580"/>
              <a:gd name="connsiteY23" fmla="*/ 1449236 h 1511761"/>
              <a:gd name="connsiteX24" fmla="*/ 1052062 w 1514580"/>
              <a:gd name="connsiteY24" fmla="*/ 1453659 h 1511761"/>
              <a:gd name="connsiteX25" fmla="*/ 1006136 w 1514580"/>
              <a:gd name="connsiteY25" fmla="*/ 1467915 h 1511761"/>
              <a:gd name="connsiteX26" fmla="*/ 970402 w 1514580"/>
              <a:gd name="connsiteY26" fmla="*/ 1352066 h 1511761"/>
              <a:gd name="connsiteX27" fmla="*/ 1006885 w 1514580"/>
              <a:gd name="connsiteY27" fmla="*/ 1340741 h 1511761"/>
              <a:gd name="connsiteX28" fmla="*/ 507337 w 1514580"/>
              <a:gd name="connsiteY28" fmla="*/ 1339248 h 1511761"/>
              <a:gd name="connsiteX29" fmla="*/ 510087 w 1514580"/>
              <a:gd name="connsiteY29" fmla="*/ 1340741 h 1511761"/>
              <a:gd name="connsiteX30" fmla="*/ 544388 w 1514580"/>
              <a:gd name="connsiteY30" fmla="*/ 1351388 h 1511761"/>
              <a:gd name="connsiteX31" fmla="*/ 508444 w 1514580"/>
              <a:gd name="connsiteY31" fmla="*/ 1467915 h 1511761"/>
              <a:gd name="connsiteX32" fmla="*/ 462519 w 1514580"/>
              <a:gd name="connsiteY32" fmla="*/ 1453659 h 1511761"/>
              <a:gd name="connsiteX33" fmla="*/ 454370 w 1514580"/>
              <a:gd name="connsiteY33" fmla="*/ 1449236 h 1511761"/>
              <a:gd name="connsiteX34" fmla="*/ 1091094 w 1514580"/>
              <a:gd name="connsiteY34" fmla="*/ 1295034 h 1511761"/>
              <a:gd name="connsiteX35" fmla="*/ 1159488 w 1514580"/>
              <a:gd name="connsiteY35" fmla="*/ 1395350 h 1511761"/>
              <a:gd name="connsiteX36" fmla="*/ 1109335 w 1514580"/>
              <a:gd name="connsiteY36" fmla="*/ 1422572 h 1511761"/>
              <a:gd name="connsiteX37" fmla="*/ 1056863 w 1514580"/>
              <a:gd name="connsiteY37" fmla="*/ 1313614 h 1511761"/>
              <a:gd name="connsiteX38" fmla="*/ 424132 w 1514580"/>
              <a:gd name="connsiteY38" fmla="*/ 1294086 h 1511761"/>
              <a:gd name="connsiteX39" fmla="*/ 458213 w 1514580"/>
              <a:gd name="connsiteY39" fmla="*/ 1312585 h 1511761"/>
              <a:gd name="connsiteX40" fmla="*/ 405246 w 1514580"/>
              <a:gd name="connsiteY40" fmla="*/ 1422572 h 1511761"/>
              <a:gd name="connsiteX41" fmla="*/ 355092 w 1514580"/>
              <a:gd name="connsiteY41" fmla="*/ 1395350 h 1511761"/>
              <a:gd name="connsiteX42" fmla="*/ 1167395 w 1514580"/>
              <a:gd name="connsiteY42" fmla="*/ 1238909 h 1511761"/>
              <a:gd name="connsiteX43" fmla="*/ 1249329 w 1514580"/>
              <a:gd name="connsiteY43" fmla="*/ 1327212 h 1511761"/>
              <a:gd name="connsiteX44" fmla="*/ 1205345 w 1514580"/>
              <a:gd name="connsiteY44" fmla="*/ 1363502 h 1511761"/>
              <a:gd name="connsiteX45" fmla="*/ 1137318 w 1514580"/>
              <a:gd name="connsiteY45" fmla="*/ 1263725 h 1511761"/>
              <a:gd name="connsiteX46" fmla="*/ 348222 w 1514580"/>
              <a:gd name="connsiteY46" fmla="*/ 1237791 h 1511761"/>
              <a:gd name="connsiteX47" fmla="*/ 378124 w 1514580"/>
              <a:gd name="connsiteY47" fmla="*/ 1262462 h 1511761"/>
              <a:gd name="connsiteX48" fmla="*/ 309236 w 1514580"/>
              <a:gd name="connsiteY48" fmla="*/ 1363502 h 1511761"/>
              <a:gd name="connsiteX49" fmla="*/ 265252 w 1514580"/>
              <a:gd name="connsiteY49" fmla="*/ 1327212 h 1511761"/>
              <a:gd name="connsiteX50" fmla="*/ 1235402 w 1514580"/>
              <a:gd name="connsiteY50" fmla="*/ 1172866 h 1511761"/>
              <a:gd name="connsiteX51" fmla="*/ 1328976 w 1514580"/>
              <a:gd name="connsiteY51" fmla="*/ 1247489 h 1511761"/>
              <a:gd name="connsiteX52" fmla="*/ 1292775 w 1514580"/>
              <a:gd name="connsiteY52" fmla="*/ 1291365 h 1511761"/>
              <a:gd name="connsiteX53" fmla="*/ 1292465 w 1514580"/>
              <a:gd name="connsiteY53" fmla="*/ 1291621 h 1511761"/>
              <a:gd name="connsiteX54" fmla="*/ 1210397 w 1514580"/>
              <a:gd name="connsiteY54" fmla="*/ 1203172 h 1511761"/>
              <a:gd name="connsiteX55" fmla="*/ 280621 w 1514580"/>
              <a:gd name="connsiteY55" fmla="*/ 1171715 h 1511761"/>
              <a:gd name="connsiteX56" fmla="*/ 305450 w 1514580"/>
              <a:gd name="connsiteY56" fmla="*/ 1201808 h 1511761"/>
              <a:gd name="connsiteX57" fmla="*/ 222116 w 1514580"/>
              <a:gd name="connsiteY57" fmla="*/ 1291622 h 1511761"/>
              <a:gd name="connsiteX58" fmla="*/ 221805 w 1514580"/>
              <a:gd name="connsiteY58" fmla="*/ 1291365 h 1511761"/>
              <a:gd name="connsiteX59" fmla="*/ 185604 w 1514580"/>
              <a:gd name="connsiteY59" fmla="*/ 1247489 h 1511761"/>
              <a:gd name="connsiteX60" fmla="*/ 1293943 w 1514580"/>
              <a:gd name="connsiteY60" fmla="*/ 1097950 h 1511761"/>
              <a:gd name="connsiteX61" fmla="*/ 1397076 w 1514580"/>
              <a:gd name="connsiteY61" fmla="*/ 1157494 h 1511761"/>
              <a:gd name="connsiteX62" fmla="*/ 1385247 w 1514580"/>
              <a:gd name="connsiteY62" fmla="*/ 1179288 h 1511761"/>
              <a:gd name="connsiteX63" fmla="*/ 1364512 w 1514580"/>
              <a:gd name="connsiteY63" fmla="*/ 1204419 h 1511761"/>
              <a:gd name="connsiteX64" fmla="*/ 1270937 w 1514580"/>
              <a:gd name="connsiteY64" fmla="*/ 1129796 h 1511761"/>
              <a:gd name="connsiteX65" fmla="*/ 1287656 w 1514580"/>
              <a:gd name="connsiteY65" fmla="*/ 1109533 h 1511761"/>
              <a:gd name="connsiteX66" fmla="*/ 222458 w 1514580"/>
              <a:gd name="connsiteY66" fmla="*/ 1096899 h 1511761"/>
              <a:gd name="connsiteX67" fmla="*/ 229316 w 1514580"/>
              <a:gd name="connsiteY67" fmla="*/ 1109533 h 1511761"/>
              <a:gd name="connsiteX68" fmla="*/ 245086 w 1514580"/>
              <a:gd name="connsiteY68" fmla="*/ 1128646 h 1511761"/>
              <a:gd name="connsiteX69" fmla="*/ 150069 w 1514580"/>
              <a:gd name="connsiteY69" fmla="*/ 1204420 h 1511761"/>
              <a:gd name="connsiteX70" fmla="*/ 129333 w 1514580"/>
              <a:gd name="connsiteY70" fmla="*/ 1179288 h 1511761"/>
              <a:gd name="connsiteX71" fmla="*/ 117504 w 1514580"/>
              <a:gd name="connsiteY71" fmla="*/ 1157494 h 1511761"/>
              <a:gd name="connsiteX72" fmla="*/ 1339343 w 1514580"/>
              <a:gd name="connsiteY72" fmla="*/ 1014307 h 1511761"/>
              <a:gd name="connsiteX73" fmla="*/ 1451008 w 1514580"/>
              <a:gd name="connsiteY73" fmla="*/ 1058132 h 1511761"/>
              <a:gd name="connsiteX74" fmla="*/ 1423718 w 1514580"/>
              <a:gd name="connsiteY74" fmla="*/ 1108410 h 1511761"/>
              <a:gd name="connsiteX75" fmla="*/ 1320585 w 1514580"/>
              <a:gd name="connsiteY75" fmla="*/ 1048866 h 1511761"/>
              <a:gd name="connsiteX76" fmla="*/ 177209 w 1514580"/>
              <a:gd name="connsiteY76" fmla="*/ 1013533 h 1511761"/>
              <a:gd name="connsiteX77" fmla="*/ 195817 w 1514580"/>
              <a:gd name="connsiteY77" fmla="*/ 1047815 h 1511761"/>
              <a:gd name="connsiteX78" fmla="*/ 90862 w 1514580"/>
              <a:gd name="connsiteY78" fmla="*/ 1108410 h 1511761"/>
              <a:gd name="connsiteX79" fmla="*/ 63572 w 1514580"/>
              <a:gd name="connsiteY79" fmla="*/ 1058132 h 1511761"/>
              <a:gd name="connsiteX80" fmla="*/ 1370304 w 1514580"/>
              <a:gd name="connsiteY80" fmla="*/ 924429 h 1511761"/>
              <a:gd name="connsiteX81" fmla="*/ 1486050 w 1514580"/>
              <a:gd name="connsiteY81" fmla="*/ 950847 h 1511761"/>
              <a:gd name="connsiteX82" fmla="*/ 1469153 w 1514580"/>
              <a:gd name="connsiteY82" fmla="*/ 1005278 h 1511761"/>
              <a:gd name="connsiteX83" fmla="*/ 1358667 w 1514580"/>
              <a:gd name="connsiteY83" fmla="*/ 961916 h 1511761"/>
              <a:gd name="connsiteX84" fmla="*/ 146510 w 1514580"/>
              <a:gd name="connsiteY84" fmla="*/ 923920 h 1511761"/>
              <a:gd name="connsiteX85" fmla="*/ 158045 w 1514580"/>
              <a:gd name="connsiteY85" fmla="*/ 961079 h 1511761"/>
              <a:gd name="connsiteX86" fmla="*/ 45427 w 1514580"/>
              <a:gd name="connsiteY86" fmla="*/ 1005278 h 1511761"/>
              <a:gd name="connsiteX87" fmla="*/ 28531 w 1514580"/>
              <a:gd name="connsiteY87" fmla="*/ 950848 h 1511761"/>
              <a:gd name="connsiteX88" fmla="*/ 1388734 w 1514580"/>
              <a:gd name="connsiteY88" fmla="*/ 831193 h 1511761"/>
              <a:gd name="connsiteX89" fmla="*/ 1509611 w 1514580"/>
              <a:gd name="connsiteY89" fmla="*/ 840252 h 1511761"/>
              <a:gd name="connsiteX90" fmla="*/ 1500952 w 1514580"/>
              <a:gd name="connsiteY90" fmla="*/ 896984 h 1511761"/>
              <a:gd name="connsiteX91" fmla="*/ 1384775 w 1514580"/>
              <a:gd name="connsiteY91" fmla="*/ 870468 h 1511761"/>
              <a:gd name="connsiteX92" fmla="*/ 128221 w 1514580"/>
              <a:gd name="connsiteY92" fmla="*/ 831016 h 1511761"/>
              <a:gd name="connsiteX93" fmla="*/ 132144 w 1514580"/>
              <a:gd name="connsiteY93" fmla="*/ 869934 h 1511761"/>
              <a:gd name="connsiteX94" fmla="*/ 13628 w 1514580"/>
              <a:gd name="connsiteY94" fmla="*/ 896984 h 1511761"/>
              <a:gd name="connsiteX95" fmla="*/ 4970 w 1514580"/>
              <a:gd name="connsiteY95" fmla="*/ 840252 h 1511761"/>
              <a:gd name="connsiteX96" fmla="*/ 1513133 w 1514580"/>
              <a:gd name="connsiteY96" fmla="*/ 727231 h 1511761"/>
              <a:gd name="connsiteX97" fmla="*/ 1514580 w 1514580"/>
              <a:gd name="connsiteY97" fmla="*/ 755880 h 1511761"/>
              <a:gd name="connsiteX98" fmla="*/ 1513133 w 1514580"/>
              <a:gd name="connsiteY98" fmla="*/ 784530 h 1511761"/>
              <a:gd name="connsiteX99" fmla="*/ 1394335 w 1514580"/>
              <a:gd name="connsiteY99" fmla="*/ 775628 h 1511761"/>
              <a:gd name="connsiteX100" fmla="*/ 1396643 w 1514580"/>
              <a:gd name="connsiteY100" fmla="*/ 752734 h 1511761"/>
              <a:gd name="connsiteX101" fmla="*/ 1394965 w 1514580"/>
              <a:gd name="connsiteY101" fmla="*/ 736086 h 1511761"/>
              <a:gd name="connsiteX102" fmla="*/ 1447 w 1514580"/>
              <a:gd name="connsiteY102" fmla="*/ 727231 h 1511761"/>
              <a:gd name="connsiteX103" fmla="*/ 121989 w 1514580"/>
              <a:gd name="connsiteY103" fmla="*/ 736264 h 1511761"/>
              <a:gd name="connsiteX104" fmla="*/ 120329 w 1514580"/>
              <a:gd name="connsiteY104" fmla="*/ 752734 h 1511761"/>
              <a:gd name="connsiteX105" fmla="*/ 122619 w 1514580"/>
              <a:gd name="connsiteY105" fmla="*/ 775450 h 1511761"/>
              <a:gd name="connsiteX106" fmla="*/ 1447 w 1514580"/>
              <a:gd name="connsiteY106" fmla="*/ 784530 h 1511761"/>
              <a:gd name="connsiteX107" fmla="*/ 0 w 1514580"/>
              <a:gd name="connsiteY107" fmla="*/ 755880 h 1511761"/>
              <a:gd name="connsiteX108" fmla="*/ 1500952 w 1514580"/>
              <a:gd name="connsiteY108" fmla="*/ 614777 h 1511761"/>
              <a:gd name="connsiteX109" fmla="*/ 1509611 w 1514580"/>
              <a:gd name="connsiteY109" fmla="*/ 671509 h 1511761"/>
              <a:gd name="connsiteX110" fmla="*/ 1389363 w 1514580"/>
              <a:gd name="connsiteY110" fmla="*/ 680520 h 1511761"/>
              <a:gd name="connsiteX111" fmla="*/ 1385395 w 1514580"/>
              <a:gd name="connsiteY111" fmla="*/ 641152 h 1511761"/>
              <a:gd name="connsiteX112" fmla="*/ 13628 w 1514580"/>
              <a:gd name="connsiteY112" fmla="*/ 614777 h 1511761"/>
              <a:gd name="connsiteX113" fmla="*/ 131524 w 1514580"/>
              <a:gd name="connsiteY113" fmla="*/ 641686 h 1511761"/>
              <a:gd name="connsiteX114" fmla="*/ 127591 w 1514580"/>
              <a:gd name="connsiteY114" fmla="*/ 680698 h 1511761"/>
              <a:gd name="connsiteX115" fmla="*/ 4970 w 1514580"/>
              <a:gd name="connsiteY115" fmla="*/ 671509 h 1511761"/>
              <a:gd name="connsiteX116" fmla="*/ 1469153 w 1514580"/>
              <a:gd name="connsiteY116" fmla="*/ 506482 h 1511761"/>
              <a:gd name="connsiteX117" fmla="*/ 1486050 w 1514580"/>
              <a:gd name="connsiteY117" fmla="*/ 560913 h 1511761"/>
              <a:gd name="connsiteX118" fmla="*/ 1372128 w 1514580"/>
              <a:gd name="connsiteY118" fmla="*/ 586915 h 1511761"/>
              <a:gd name="connsiteX119" fmla="*/ 1360409 w 1514580"/>
              <a:gd name="connsiteY119" fmla="*/ 549162 h 1511761"/>
              <a:gd name="connsiteX120" fmla="*/ 45427 w 1514580"/>
              <a:gd name="connsiteY120" fmla="*/ 506482 h 1511761"/>
              <a:gd name="connsiteX121" fmla="*/ 156304 w 1514580"/>
              <a:gd name="connsiteY121" fmla="*/ 549998 h 1511761"/>
              <a:gd name="connsiteX122" fmla="*/ 144686 w 1514580"/>
              <a:gd name="connsiteY122" fmla="*/ 587426 h 1511761"/>
              <a:gd name="connsiteX123" fmla="*/ 28530 w 1514580"/>
              <a:gd name="connsiteY123" fmla="*/ 560914 h 1511761"/>
              <a:gd name="connsiteX124" fmla="*/ 90862 w 1514580"/>
              <a:gd name="connsiteY124" fmla="*/ 403351 h 1511761"/>
              <a:gd name="connsiteX125" fmla="*/ 193216 w 1514580"/>
              <a:gd name="connsiteY125" fmla="*/ 462445 h 1511761"/>
              <a:gd name="connsiteX126" fmla="*/ 174393 w 1514580"/>
              <a:gd name="connsiteY126" fmla="*/ 497123 h 1511761"/>
              <a:gd name="connsiteX127" fmla="*/ 63572 w 1514580"/>
              <a:gd name="connsiteY127" fmla="*/ 453629 h 1511761"/>
              <a:gd name="connsiteX128" fmla="*/ 1423719 w 1514580"/>
              <a:gd name="connsiteY128" fmla="*/ 403351 h 1511761"/>
              <a:gd name="connsiteX129" fmla="*/ 1451008 w 1514580"/>
              <a:gd name="connsiteY129" fmla="*/ 453628 h 1511761"/>
              <a:gd name="connsiteX130" fmla="*/ 1342159 w 1514580"/>
              <a:gd name="connsiteY130" fmla="*/ 496349 h 1511761"/>
              <a:gd name="connsiteX131" fmla="*/ 1323186 w 1514580"/>
              <a:gd name="connsiteY131" fmla="*/ 461394 h 1511761"/>
              <a:gd name="connsiteX132" fmla="*/ 1364512 w 1514580"/>
              <a:gd name="connsiteY132" fmla="*/ 307341 h 1511761"/>
              <a:gd name="connsiteX133" fmla="*/ 1385247 w 1514580"/>
              <a:gd name="connsiteY133" fmla="*/ 332472 h 1511761"/>
              <a:gd name="connsiteX134" fmla="*/ 1397077 w 1514580"/>
              <a:gd name="connsiteY134" fmla="*/ 354267 h 1511761"/>
              <a:gd name="connsiteX135" fmla="*/ 1296544 w 1514580"/>
              <a:gd name="connsiteY135" fmla="*/ 412310 h 1511761"/>
              <a:gd name="connsiteX136" fmla="*/ 1287656 w 1514580"/>
              <a:gd name="connsiteY136" fmla="*/ 395935 h 1511761"/>
              <a:gd name="connsiteX137" fmla="*/ 1274069 w 1514580"/>
              <a:gd name="connsiteY137" fmla="*/ 379467 h 1511761"/>
              <a:gd name="connsiteX138" fmla="*/ 150068 w 1514580"/>
              <a:gd name="connsiteY138" fmla="*/ 307341 h 1511761"/>
              <a:gd name="connsiteX139" fmla="*/ 241954 w 1514580"/>
              <a:gd name="connsiteY139" fmla="*/ 380618 h 1511761"/>
              <a:gd name="connsiteX140" fmla="*/ 229316 w 1514580"/>
              <a:gd name="connsiteY140" fmla="*/ 395935 h 1511761"/>
              <a:gd name="connsiteX141" fmla="*/ 219858 w 1514580"/>
              <a:gd name="connsiteY141" fmla="*/ 413361 h 1511761"/>
              <a:gd name="connsiteX142" fmla="*/ 117503 w 1514580"/>
              <a:gd name="connsiteY142" fmla="*/ 354267 h 1511761"/>
              <a:gd name="connsiteX143" fmla="*/ 129333 w 1514580"/>
              <a:gd name="connsiteY143" fmla="*/ 332472 h 1511761"/>
              <a:gd name="connsiteX144" fmla="*/ 222115 w 1514580"/>
              <a:gd name="connsiteY144" fmla="*/ 220140 h 1511761"/>
              <a:gd name="connsiteX145" fmla="*/ 302702 w 1514580"/>
              <a:gd name="connsiteY145" fmla="*/ 306992 h 1511761"/>
              <a:gd name="connsiteX146" fmla="*/ 277490 w 1514580"/>
              <a:gd name="connsiteY146" fmla="*/ 337549 h 1511761"/>
              <a:gd name="connsiteX147" fmla="*/ 185604 w 1514580"/>
              <a:gd name="connsiteY147" fmla="*/ 264272 h 1511761"/>
              <a:gd name="connsiteX148" fmla="*/ 221805 w 1514580"/>
              <a:gd name="connsiteY148" fmla="*/ 220395 h 1511761"/>
              <a:gd name="connsiteX149" fmla="*/ 1292465 w 1514580"/>
              <a:gd name="connsiteY149" fmla="*/ 220139 h 1511761"/>
              <a:gd name="connsiteX150" fmla="*/ 1292775 w 1514580"/>
              <a:gd name="connsiteY150" fmla="*/ 220395 h 1511761"/>
              <a:gd name="connsiteX151" fmla="*/ 1328977 w 1514580"/>
              <a:gd name="connsiteY151" fmla="*/ 264272 h 1511761"/>
              <a:gd name="connsiteX152" fmla="*/ 1238533 w 1514580"/>
              <a:gd name="connsiteY152" fmla="*/ 336398 h 1511761"/>
              <a:gd name="connsiteX153" fmla="*/ 1213144 w 1514580"/>
              <a:gd name="connsiteY153" fmla="*/ 305627 h 1511761"/>
              <a:gd name="connsiteX154" fmla="*/ 309235 w 1514580"/>
              <a:gd name="connsiteY154" fmla="*/ 148259 h 1511761"/>
              <a:gd name="connsiteX155" fmla="*/ 375378 w 1514580"/>
              <a:gd name="connsiteY155" fmla="*/ 245272 h 1511761"/>
              <a:gd name="connsiteX156" fmla="*/ 344915 w 1514580"/>
              <a:gd name="connsiteY156" fmla="*/ 270406 h 1511761"/>
              <a:gd name="connsiteX157" fmla="*/ 265251 w 1514580"/>
              <a:gd name="connsiteY157" fmla="*/ 184549 h 1511761"/>
              <a:gd name="connsiteX158" fmla="*/ 1205345 w 1514580"/>
              <a:gd name="connsiteY158" fmla="*/ 148259 h 1511761"/>
              <a:gd name="connsiteX159" fmla="*/ 1249329 w 1514580"/>
              <a:gd name="connsiteY159" fmla="*/ 184549 h 1511761"/>
              <a:gd name="connsiteX160" fmla="*/ 1170702 w 1514580"/>
              <a:gd name="connsiteY160" fmla="*/ 269288 h 1511761"/>
              <a:gd name="connsiteX161" fmla="*/ 1140064 w 1514580"/>
              <a:gd name="connsiteY161" fmla="*/ 244009 h 1511761"/>
              <a:gd name="connsiteX162" fmla="*/ 405245 w 1514580"/>
              <a:gd name="connsiteY162" fmla="*/ 89189 h 1511761"/>
              <a:gd name="connsiteX163" fmla="*/ 455810 w 1514580"/>
              <a:gd name="connsiteY163" fmla="*/ 194188 h 1511761"/>
              <a:gd name="connsiteX164" fmla="*/ 421001 w 1514580"/>
              <a:gd name="connsiteY164" fmla="*/ 213082 h 1511761"/>
              <a:gd name="connsiteX165" fmla="*/ 355092 w 1514580"/>
              <a:gd name="connsiteY165" fmla="*/ 116411 h 1511761"/>
              <a:gd name="connsiteX166" fmla="*/ 1109334 w 1514580"/>
              <a:gd name="connsiteY166" fmla="*/ 89188 h 1511761"/>
              <a:gd name="connsiteX167" fmla="*/ 1159488 w 1514580"/>
              <a:gd name="connsiteY167" fmla="*/ 116411 h 1511761"/>
              <a:gd name="connsiteX168" fmla="*/ 1094225 w 1514580"/>
              <a:gd name="connsiteY168" fmla="*/ 212134 h 1511761"/>
              <a:gd name="connsiteX169" fmla="*/ 1059265 w 1514580"/>
              <a:gd name="connsiteY169" fmla="*/ 193158 h 1511761"/>
              <a:gd name="connsiteX170" fmla="*/ 1006136 w 1514580"/>
              <a:gd name="connsiteY170" fmla="*/ 43846 h 1511761"/>
              <a:gd name="connsiteX171" fmla="*/ 1052062 w 1514580"/>
              <a:gd name="connsiteY171" fmla="*/ 58102 h 1511761"/>
              <a:gd name="connsiteX172" fmla="*/ 1060210 w 1514580"/>
              <a:gd name="connsiteY172" fmla="*/ 62525 h 1511761"/>
              <a:gd name="connsiteX173" fmla="*/ 1010141 w 1514580"/>
              <a:gd name="connsiteY173" fmla="*/ 166495 h 1511761"/>
              <a:gd name="connsiteX174" fmla="*/ 1006885 w 1514580"/>
              <a:gd name="connsiteY174" fmla="*/ 164728 h 1511761"/>
              <a:gd name="connsiteX175" fmla="*/ 972173 w 1514580"/>
              <a:gd name="connsiteY175" fmla="*/ 153952 h 1511761"/>
              <a:gd name="connsiteX176" fmla="*/ 508444 w 1514580"/>
              <a:gd name="connsiteY176" fmla="*/ 43846 h 1511761"/>
              <a:gd name="connsiteX177" fmla="*/ 542617 w 1514580"/>
              <a:gd name="connsiteY177" fmla="*/ 154630 h 1511761"/>
              <a:gd name="connsiteX178" fmla="*/ 510087 w 1514580"/>
              <a:gd name="connsiteY178" fmla="*/ 164728 h 1511761"/>
              <a:gd name="connsiteX179" fmla="*/ 504935 w 1514580"/>
              <a:gd name="connsiteY179" fmla="*/ 167524 h 1511761"/>
              <a:gd name="connsiteX180" fmla="*/ 454370 w 1514580"/>
              <a:gd name="connsiteY180" fmla="*/ 62525 h 1511761"/>
              <a:gd name="connsiteX181" fmla="*/ 462519 w 1514580"/>
              <a:gd name="connsiteY181" fmla="*/ 58102 h 1511761"/>
              <a:gd name="connsiteX182" fmla="*/ 897627 w 1514580"/>
              <a:gd name="connsiteY182" fmla="*/ 12101 h 1511761"/>
              <a:gd name="connsiteX183" fmla="*/ 909911 w 1514580"/>
              <a:gd name="connsiteY183" fmla="*/ 13976 h 1511761"/>
              <a:gd name="connsiteX184" fmla="*/ 952817 w 1514580"/>
              <a:gd name="connsiteY184" fmla="*/ 27295 h 1511761"/>
              <a:gd name="connsiteX185" fmla="*/ 918854 w 1514580"/>
              <a:gd name="connsiteY185" fmla="*/ 137401 h 1511761"/>
              <a:gd name="connsiteX186" fmla="*/ 887097 w 1514580"/>
              <a:gd name="connsiteY186" fmla="*/ 127543 h 1511761"/>
              <a:gd name="connsiteX187" fmla="*/ 880330 w 1514580"/>
              <a:gd name="connsiteY187" fmla="*/ 126861 h 1511761"/>
              <a:gd name="connsiteX188" fmla="*/ 616953 w 1514580"/>
              <a:gd name="connsiteY188" fmla="*/ 12101 h 1511761"/>
              <a:gd name="connsiteX189" fmla="*/ 634287 w 1514580"/>
              <a:gd name="connsiteY189" fmla="*/ 127099 h 1511761"/>
              <a:gd name="connsiteX190" fmla="*/ 629875 w 1514580"/>
              <a:gd name="connsiteY190" fmla="*/ 127543 h 1511761"/>
              <a:gd name="connsiteX191" fmla="*/ 595935 w 1514580"/>
              <a:gd name="connsiteY191" fmla="*/ 138079 h 1511761"/>
              <a:gd name="connsiteX192" fmla="*/ 561763 w 1514580"/>
              <a:gd name="connsiteY192" fmla="*/ 27295 h 1511761"/>
              <a:gd name="connsiteX193" fmla="*/ 604670 w 1514580"/>
              <a:gd name="connsiteY193" fmla="*/ 13976 h 1511761"/>
              <a:gd name="connsiteX194" fmla="*/ 785205 w 1514580"/>
              <a:gd name="connsiteY194" fmla="*/ 0 h 1511761"/>
              <a:gd name="connsiteX195" fmla="*/ 834719 w 1514580"/>
              <a:gd name="connsiteY195" fmla="*/ 2500 h 1511761"/>
              <a:gd name="connsiteX196" fmla="*/ 842437 w 1514580"/>
              <a:gd name="connsiteY196" fmla="*/ 3678 h 1511761"/>
              <a:gd name="connsiteX197" fmla="*/ 824715 w 1514580"/>
              <a:gd name="connsiteY197" fmla="*/ 121255 h 1511761"/>
              <a:gd name="connsiteX198" fmla="*/ 785205 w 1514580"/>
              <a:gd name="connsiteY198" fmla="*/ 117272 h 1511761"/>
              <a:gd name="connsiteX199" fmla="*/ 729376 w 1514580"/>
              <a:gd name="connsiteY199" fmla="*/ 0 h 1511761"/>
              <a:gd name="connsiteX200" fmla="*/ 729376 w 1514580"/>
              <a:gd name="connsiteY200" fmla="*/ 117513 h 1511761"/>
              <a:gd name="connsiteX201" fmla="*/ 689901 w 1514580"/>
              <a:gd name="connsiteY201" fmla="*/ 121492 h 1511761"/>
              <a:gd name="connsiteX202" fmla="*/ 672144 w 1514580"/>
              <a:gd name="connsiteY202" fmla="*/ 3678 h 1511761"/>
              <a:gd name="connsiteX203" fmla="*/ 679862 w 1514580"/>
              <a:gd name="connsiteY203" fmla="*/ 2500 h 151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Lst>
            <a:rect l="l" t="t" r="r" b="b"/>
            <a:pathLst>
              <a:path w="1514580" h="1511761">
                <a:moveTo>
                  <a:pt x="823781" y="1384308"/>
                </a:moveTo>
                <a:lnTo>
                  <a:pt x="842437" y="1508083"/>
                </a:lnTo>
                <a:lnTo>
                  <a:pt x="834719" y="1509260"/>
                </a:lnTo>
                <a:lnTo>
                  <a:pt x="785205" y="1511761"/>
                </a:lnTo>
                <a:lnTo>
                  <a:pt x="785205" y="1388197"/>
                </a:lnTo>
                <a:close/>
                <a:moveTo>
                  <a:pt x="690836" y="1384071"/>
                </a:moveTo>
                <a:lnTo>
                  <a:pt x="729376" y="1387956"/>
                </a:lnTo>
                <a:lnTo>
                  <a:pt x="729376" y="1511761"/>
                </a:lnTo>
                <a:lnTo>
                  <a:pt x="679862" y="1509260"/>
                </a:lnTo>
                <a:lnTo>
                  <a:pt x="672144" y="1508083"/>
                </a:lnTo>
                <a:close/>
                <a:moveTo>
                  <a:pt x="917082" y="1368617"/>
                </a:moveTo>
                <a:lnTo>
                  <a:pt x="952817" y="1484466"/>
                </a:lnTo>
                <a:lnTo>
                  <a:pt x="909911" y="1497785"/>
                </a:lnTo>
                <a:lnTo>
                  <a:pt x="897627" y="1499660"/>
                </a:lnTo>
                <a:lnTo>
                  <a:pt x="879395" y="1378702"/>
                </a:lnTo>
                <a:lnTo>
                  <a:pt x="887097" y="1377925"/>
                </a:lnTo>
                <a:close/>
                <a:moveTo>
                  <a:pt x="597708" y="1367940"/>
                </a:moveTo>
                <a:lnTo>
                  <a:pt x="629875" y="1377925"/>
                </a:lnTo>
                <a:lnTo>
                  <a:pt x="635221" y="1378464"/>
                </a:lnTo>
                <a:lnTo>
                  <a:pt x="616954" y="1499660"/>
                </a:lnTo>
                <a:lnTo>
                  <a:pt x="604670" y="1497785"/>
                </a:lnTo>
                <a:lnTo>
                  <a:pt x="561764" y="1484466"/>
                </a:lnTo>
                <a:close/>
                <a:moveTo>
                  <a:pt x="1007739" y="1340277"/>
                </a:moveTo>
                <a:lnTo>
                  <a:pt x="1060211" y="1449236"/>
                </a:lnTo>
                <a:lnTo>
                  <a:pt x="1052062" y="1453659"/>
                </a:lnTo>
                <a:lnTo>
                  <a:pt x="1006136" y="1467915"/>
                </a:lnTo>
                <a:lnTo>
                  <a:pt x="970402" y="1352066"/>
                </a:lnTo>
                <a:lnTo>
                  <a:pt x="1006885" y="1340741"/>
                </a:lnTo>
                <a:close/>
                <a:moveTo>
                  <a:pt x="507337" y="1339248"/>
                </a:moveTo>
                <a:lnTo>
                  <a:pt x="510087" y="1340741"/>
                </a:lnTo>
                <a:lnTo>
                  <a:pt x="544388" y="1351388"/>
                </a:lnTo>
                <a:lnTo>
                  <a:pt x="508444" y="1467915"/>
                </a:lnTo>
                <a:lnTo>
                  <a:pt x="462519" y="1453659"/>
                </a:lnTo>
                <a:lnTo>
                  <a:pt x="454370" y="1449236"/>
                </a:lnTo>
                <a:close/>
                <a:moveTo>
                  <a:pt x="1091094" y="1295034"/>
                </a:moveTo>
                <a:lnTo>
                  <a:pt x="1159488" y="1395350"/>
                </a:lnTo>
                <a:lnTo>
                  <a:pt x="1109335" y="1422572"/>
                </a:lnTo>
                <a:lnTo>
                  <a:pt x="1056863" y="1313614"/>
                </a:lnTo>
                <a:close/>
                <a:moveTo>
                  <a:pt x="424132" y="1294086"/>
                </a:moveTo>
                <a:lnTo>
                  <a:pt x="458213" y="1312585"/>
                </a:lnTo>
                <a:lnTo>
                  <a:pt x="405246" y="1422572"/>
                </a:lnTo>
                <a:lnTo>
                  <a:pt x="355092" y="1395350"/>
                </a:lnTo>
                <a:close/>
                <a:moveTo>
                  <a:pt x="1167395" y="1238909"/>
                </a:moveTo>
                <a:lnTo>
                  <a:pt x="1249329" y="1327212"/>
                </a:lnTo>
                <a:lnTo>
                  <a:pt x="1205345" y="1363502"/>
                </a:lnTo>
                <a:lnTo>
                  <a:pt x="1137318" y="1263725"/>
                </a:lnTo>
                <a:close/>
                <a:moveTo>
                  <a:pt x="348222" y="1237791"/>
                </a:moveTo>
                <a:lnTo>
                  <a:pt x="378124" y="1262462"/>
                </a:lnTo>
                <a:lnTo>
                  <a:pt x="309236" y="1363502"/>
                </a:lnTo>
                <a:lnTo>
                  <a:pt x="265252" y="1327212"/>
                </a:lnTo>
                <a:close/>
                <a:moveTo>
                  <a:pt x="1235402" y="1172866"/>
                </a:moveTo>
                <a:lnTo>
                  <a:pt x="1328976" y="1247489"/>
                </a:lnTo>
                <a:lnTo>
                  <a:pt x="1292775" y="1291365"/>
                </a:lnTo>
                <a:lnTo>
                  <a:pt x="1292465" y="1291621"/>
                </a:lnTo>
                <a:lnTo>
                  <a:pt x="1210397" y="1203172"/>
                </a:lnTo>
                <a:close/>
                <a:moveTo>
                  <a:pt x="280621" y="1171715"/>
                </a:moveTo>
                <a:lnTo>
                  <a:pt x="305450" y="1201808"/>
                </a:lnTo>
                <a:lnTo>
                  <a:pt x="222116" y="1291622"/>
                </a:lnTo>
                <a:lnTo>
                  <a:pt x="221805" y="1291365"/>
                </a:lnTo>
                <a:lnTo>
                  <a:pt x="185604" y="1247489"/>
                </a:lnTo>
                <a:close/>
                <a:moveTo>
                  <a:pt x="1293943" y="1097950"/>
                </a:moveTo>
                <a:lnTo>
                  <a:pt x="1397076" y="1157494"/>
                </a:lnTo>
                <a:lnTo>
                  <a:pt x="1385247" y="1179288"/>
                </a:lnTo>
                <a:lnTo>
                  <a:pt x="1364512" y="1204419"/>
                </a:lnTo>
                <a:lnTo>
                  <a:pt x="1270937" y="1129796"/>
                </a:lnTo>
                <a:lnTo>
                  <a:pt x="1287656" y="1109533"/>
                </a:lnTo>
                <a:close/>
                <a:moveTo>
                  <a:pt x="222458" y="1096899"/>
                </a:moveTo>
                <a:lnTo>
                  <a:pt x="229316" y="1109533"/>
                </a:lnTo>
                <a:lnTo>
                  <a:pt x="245086" y="1128646"/>
                </a:lnTo>
                <a:lnTo>
                  <a:pt x="150069" y="1204420"/>
                </a:lnTo>
                <a:lnTo>
                  <a:pt x="129333" y="1179288"/>
                </a:lnTo>
                <a:lnTo>
                  <a:pt x="117504" y="1157494"/>
                </a:lnTo>
                <a:close/>
                <a:moveTo>
                  <a:pt x="1339343" y="1014307"/>
                </a:moveTo>
                <a:lnTo>
                  <a:pt x="1451008" y="1058132"/>
                </a:lnTo>
                <a:lnTo>
                  <a:pt x="1423718" y="1108410"/>
                </a:lnTo>
                <a:lnTo>
                  <a:pt x="1320585" y="1048866"/>
                </a:lnTo>
                <a:close/>
                <a:moveTo>
                  <a:pt x="177209" y="1013533"/>
                </a:moveTo>
                <a:lnTo>
                  <a:pt x="195817" y="1047815"/>
                </a:lnTo>
                <a:lnTo>
                  <a:pt x="90862" y="1108410"/>
                </a:lnTo>
                <a:lnTo>
                  <a:pt x="63572" y="1058132"/>
                </a:lnTo>
                <a:close/>
                <a:moveTo>
                  <a:pt x="1370304" y="924429"/>
                </a:moveTo>
                <a:lnTo>
                  <a:pt x="1486050" y="950847"/>
                </a:lnTo>
                <a:lnTo>
                  <a:pt x="1469153" y="1005278"/>
                </a:lnTo>
                <a:lnTo>
                  <a:pt x="1358667" y="961916"/>
                </a:lnTo>
                <a:close/>
                <a:moveTo>
                  <a:pt x="146510" y="923920"/>
                </a:moveTo>
                <a:lnTo>
                  <a:pt x="158045" y="961079"/>
                </a:lnTo>
                <a:lnTo>
                  <a:pt x="45427" y="1005278"/>
                </a:lnTo>
                <a:lnTo>
                  <a:pt x="28531" y="950848"/>
                </a:lnTo>
                <a:close/>
                <a:moveTo>
                  <a:pt x="1388734" y="831193"/>
                </a:moveTo>
                <a:lnTo>
                  <a:pt x="1509611" y="840252"/>
                </a:lnTo>
                <a:lnTo>
                  <a:pt x="1500952" y="896984"/>
                </a:lnTo>
                <a:lnTo>
                  <a:pt x="1384775" y="870468"/>
                </a:lnTo>
                <a:close/>
                <a:moveTo>
                  <a:pt x="128221" y="831016"/>
                </a:moveTo>
                <a:lnTo>
                  <a:pt x="132144" y="869934"/>
                </a:lnTo>
                <a:lnTo>
                  <a:pt x="13628" y="896984"/>
                </a:lnTo>
                <a:lnTo>
                  <a:pt x="4970" y="840252"/>
                </a:lnTo>
                <a:close/>
                <a:moveTo>
                  <a:pt x="1513133" y="727231"/>
                </a:moveTo>
                <a:lnTo>
                  <a:pt x="1514580" y="755880"/>
                </a:lnTo>
                <a:lnTo>
                  <a:pt x="1513133" y="784530"/>
                </a:lnTo>
                <a:lnTo>
                  <a:pt x="1394335" y="775628"/>
                </a:lnTo>
                <a:lnTo>
                  <a:pt x="1396643" y="752734"/>
                </a:lnTo>
                <a:lnTo>
                  <a:pt x="1394965" y="736086"/>
                </a:lnTo>
                <a:close/>
                <a:moveTo>
                  <a:pt x="1447" y="727231"/>
                </a:moveTo>
                <a:lnTo>
                  <a:pt x="121989" y="736264"/>
                </a:lnTo>
                <a:lnTo>
                  <a:pt x="120329" y="752734"/>
                </a:lnTo>
                <a:lnTo>
                  <a:pt x="122619" y="775450"/>
                </a:lnTo>
                <a:lnTo>
                  <a:pt x="1447" y="784530"/>
                </a:lnTo>
                <a:lnTo>
                  <a:pt x="0" y="755880"/>
                </a:lnTo>
                <a:close/>
                <a:moveTo>
                  <a:pt x="1500952" y="614777"/>
                </a:moveTo>
                <a:lnTo>
                  <a:pt x="1509611" y="671509"/>
                </a:lnTo>
                <a:lnTo>
                  <a:pt x="1389363" y="680520"/>
                </a:lnTo>
                <a:lnTo>
                  <a:pt x="1385395" y="641152"/>
                </a:lnTo>
                <a:close/>
                <a:moveTo>
                  <a:pt x="13628" y="614777"/>
                </a:moveTo>
                <a:lnTo>
                  <a:pt x="131524" y="641686"/>
                </a:lnTo>
                <a:lnTo>
                  <a:pt x="127591" y="680698"/>
                </a:lnTo>
                <a:lnTo>
                  <a:pt x="4970" y="671509"/>
                </a:lnTo>
                <a:close/>
                <a:moveTo>
                  <a:pt x="1469153" y="506482"/>
                </a:moveTo>
                <a:lnTo>
                  <a:pt x="1486050" y="560913"/>
                </a:lnTo>
                <a:lnTo>
                  <a:pt x="1372128" y="586915"/>
                </a:lnTo>
                <a:lnTo>
                  <a:pt x="1360409" y="549162"/>
                </a:lnTo>
                <a:close/>
                <a:moveTo>
                  <a:pt x="45427" y="506482"/>
                </a:moveTo>
                <a:lnTo>
                  <a:pt x="156304" y="549998"/>
                </a:lnTo>
                <a:lnTo>
                  <a:pt x="144686" y="587426"/>
                </a:lnTo>
                <a:lnTo>
                  <a:pt x="28530" y="560914"/>
                </a:lnTo>
                <a:close/>
                <a:moveTo>
                  <a:pt x="90862" y="403351"/>
                </a:moveTo>
                <a:lnTo>
                  <a:pt x="193216" y="462445"/>
                </a:lnTo>
                <a:lnTo>
                  <a:pt x="174393" y="497123"/>
                </a:lnTo>
                <a:lnTo>
                  <a:pt x="63572" y="453629"/>
                </a:lnTo>
                <a:close/>
                <a:moveTo>
                  <a:pt x="1423719" y="403351"/>
                </a:moveTo>
                <a:lnTo>
                  <a:pt x="1451008" y="453628"/>
                </a:lnTo>
                <a:lnTo>
                  <a:pt x="1342159" y="496349"/>
                </a:lnTo>
                <a:lnTo>
                  <a:pt x="1323186" y="461394"/>
                </a:lnTo>
                <a:close/>
                <a:moveTo>
                  <a:pt x="1364512" y="307341"/>
                </a:moveTo>
                <a:lnTo>
                  <a:pt x="1385247" y="332472"/>
                </a:lnTo>
                <a:lnTo>
                  <a:pt x="1397077" y="354267"/>
                </a:lnTo>
                <a:lnTo>
                  <a:pt x="1296544" y="412310"/>
                </a:lnTo>
                <a:lnTo>
                  <a:pt x="1287656" y="395935"/>
                </a:lnTo>
                <a:lnTo>
                  <a:pt x="1274069" y="379467"/>
                </a:lnTo>
                <a:close/>
                <a:moveTo>
                  <a:pt x="150068" y="307341"/>
                </a:moveTo>
                <a:lnTo>
                  <a:pt x="241954" y="380618"/>
                </a:lnTo>
                <a:lnTo>
                  <a:pt x="229316" y="395935"/>
                </a:lnTo>
                <a:lnTo>
                  <a:pt x="219858" y="413361"/>
                </a:lnTo>
                <a:lnTo>
                  <a:pt x="117503" y="354267"/>
                </a:lnTo>
                <a:lnTo>
                  <a:pt x="129333" y="332472"/>
                </a:lnTo>
                <a:close/>
                <a:moveTo>
                  <a:pt x="222115" y="220140"/>
                </a:moveTo>
                <a:lnTo>
                  <a:pt x="302702" y="306992"/>
                </a:lnTo>
                <a:lnTo>
                  <a:pt x="277490" y="337549"/>
                </a:lnTo>
                <a:lnTo>
                  <a:pt x="185604" y="264272"/>
                </a:lnTo>
                <a:lnTo>
                  <a:pt x="221805" y="220395"/>
                </a:lnTo>
                <a:close/>
                <a:moveTo>
                  <a:pt x="1292465" y="220139"/>
                </a:moveTo>
                <a:lnTo>
                  <a:pt x="1292775" y="220395"/>
                </a:lnTo>
                <a:lnTo>
                  <a:pt x="1328977" y="264272"/>
                </a:lnTo>
                <a:lnTo>
                  <a:pt x="1238533" y="336398"/>
                </a:lnTo>
                <a:lnTo>
                  <a:pt x="1213144" y="305627"/>
                </a:lnTo>
                <a:close/>
                <a:moveTo>
                  <a:pt x="309235" y="148259"/>
                </a:moveTo>
                <a:lnTo>
                  <a:pt x="375378" y="245272"/>
                </a:lnTo>
                <a:lnTo>
                  <a:pt x="344915" y="270406"/>
                </a:lnTo>
                <a:lnTo>
                  <a:pt x="265251" y="184549"/>
                </a:lnTo>
                <a:close/>
                <a:moveTo>
                  <a:pt x="1205345" y="148259"/>
                </a:moveTo>
                <a:lnTo>
                  <a:pt x="1249329" y="184549"/>
                </a:lnTo>
                <a:lnTo>
                  <a:pt x="1170702" y="269288"/>
                </a:lnTo>
                <a:lnTo>
                  <a:pt x="1140064" y="244009"/>
                </a:lnTo>
                <a:close/>
                <a:moveTo>
                  <a:pt x="405245" y="89189"/>
                </a:moveTo>
                <a:lnTo>
                  <a:pt x="455810" y="194188"/>
                </a:lnTo>
                <a:lnTo>
                  <a:pt x="421001" y="213082"/>
                </a:lnTo>
                <a:lnTo>
                  <a:pt x="355092" y="116411"/>
                </a:lnTo>
                <a:close/>
                <a:moveTo>
                  <a:pt x="1109334" y="89188"/>
                </a:moveTo>
                <a:lnTo>
                  <a:pt x="1159488" y="116411"/>
                </a:lnTo>
                <a:lnTo>
                  <a:pt x="1094225" y="212134"/>
                </a:lnTo>
                <a:lnTo>
                  <a:pt x="1059265" y="193158"/>
                </a:lnTo>
                <a:close/>
                <a:moveTo>
                  <a:pt x="1006136" y="43846"/>
                </a:moveTo>
                <a:lnTo>
                  <a:pt x="1052062" y="58102"/>
                </a:lnTo>
                <a:lnTo>
                  <a:pt x="1060210" y="62525"/>
                </a:lnTo>
                <a:lnTo>
                  <a:pt x="1010141" y="166495"/>
                </a:lnTo>
                <a:lnTo>
                  <a:pt x="1006885" y="164728"/>
                </a:lnTo>
                <a:lnTo>
                  <a:pt x="972173" y="153952"/>
                </a:lnTo>
                <a:close/>
                <a:moveTo>
                  <a:pt x="508444" y="43846"/>
                </a:moveTo>
                <a:lnTo>
                  <a:pt x="542617" y="154630"/>
                </a:lnTo>
                <a:lnTo>
                  <a:pt x="510087" y="164728"/>
                </a:lnTo>
                <a:lnTo>
                  <a:pt x="504935" y="167524"/>
                </a:lnTo>
                <a:lnTo>
                  <a:pt x="454370" y="62525"/>
                </a:lnTo>
                <a:lnTo>
                  <a:pt x="462519" y="58102"/>
                </a:lnTo>
                <a:close/>
                <a:moveTo>
                  <a:pt x="897627" y="12101"/>
                </a:moveTo>
                <a:lnTo>
                  <a:pt x="909911" y="13976"/>
                </a:lnTo>
                <a:lnTo>
                  <a:pt x="952817" y="27295"/>
                </a:lnTo>
                <a:lnTo>
                  <a:pt x="918854" y="137401"/>
                </a:lnTo>
                <a:lnTo>
                  <a:pt x="887097" y="127543"/>
                </a:lnTo>
                <a:lnTo>
                  <a:pt x="880330" y="126861"/>
                </a:lnTo>
                <a:close/>
                <a:moveTo>
                  <a:pt x="616953" y="12101"/>
                </a:moveTo>
                <a:lnTo>
                  <a:pt x="634287" y="127099"/>
                </a:lnTo>
                <a:lnTo>
                  <a:pt x="629875" y="127543"/>
                </a:lnTo>
                <a:lnTo>
                  <a:pt x="595935" y="138079"/>
                </a:lnTo>
                <a:lnTo>
                  <a:pt x="561763" y="27295"/>
                </a:lnTo>
                <a:lnTo>
                  <a:pt x="604670" y="13976"/>
                </a:lnTo>
                <a:close/>
                <a:moveTo>
                  <a:pt x="785205" y="0"/>
                </a:moveTo>
                <a:lnTo>
                  <a:pt x="834719" y="2500"/>
                </a:lnTo>
                <a:lnTo>
                  <a:pt x="842437" y="3678"/>
                </a:lnTo>
                <a:lnTo>
                  <a:pt x="824715" y="121255"/>
                </a:lnTo>
                <a:lnTo>
                  <a:pt x="785205" y="117272"/>
                </a:lnTo>
                <a:close/>
                <a:moveTo>
                  <a:pt x="729376" y="0"/>
                </a:moveTo>
                <a:lnTo>
                  <a:pt x="729376" y="117513"/>
                </a:lnTo>
                <a:lnTo>
                  <a:pt x="689901" y="121492"/>
                </a:lnTo>
                <a:lnTo>
                  <a:pt x="672144" y="3678"/>
                </a:lnTo>
                <a:lnTo>
                  <a:pt x="679862" y="250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37" name="矩形 36"/>
          <p:cNvSpPr/>
          <p:nvPr/>
        </p:nvSpPr>
        <p:spPr>
          <a:xfrm>
            <a:off x="1054457" y="5166121"/>
            <a:ext cx="3746569" cy="525465"/>
          </a:xfrm>
          <a:prstGeom prst="rect">
            <a:avLst/>
          </a:prstGeom>
        </p:spPr>
        <p:txBody>
          <a:bodyPr wrap="square">
            <a:spAutoFit/>
          </a:bodyPr>
          <a:lstStyle/>
          <a:p>
            <a:pPr>
              <a:lnSpc>
                <a:spcPct val="150000"/>
              </a:lnSpc>
            </a:pPr>
            <a:r>
              <a:rPr lang="zh-CN" altLang="en-US" sz="1000" dirty="0">
                <a:solidFill>
                  <a:schemeClr val="bg1"/>
                </a:solidFill>
                <a:cs typeface="+mn-ea"/>
                <a:sym typeface="+mn-lt"/>
              </a:rPr>
              <a:t>Please add the text here, according to the need to nt size, with 1.5 double spaced and the right alignment</a:t>
            </a:r>
          </a:p>
        </p:txBody>
      </p:sp>
      <p:sp>
        <p:nvSpPr>
          <p:cNvPr id="38" name="等腰三角形 37"/>
          <p:cNvSpPr/>
          <p:nvPr/>
        </p:nvSpPr>
        <p:spPr>
          <a:xfrm rot="14180350">
            <a:off x="10784808" y="4066163"/>
            <a:ext cx="937222" cy="807950"/>
          </a:xfrm>
          <a:prstGeom prst="triangle">
            <a:avLst/>
          </a:prstGeom>
          <a:noFill/>
          <a:ln w="19050">
            <a:gradFill>
              <a:gsLst>
                <a:gs pos="0">
                  <a:schemeClr val="accent1"/>
                </a:gs>
                <a:gs pos="50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31" name="椭圆 30"/>
          <p:cNvSpPr/>
          <p:nvPr/>
        </p:nvSpPr>
        <p:spPr>
          <a:xfrm rot="10800000" flipV="1">
            <a:off x="4126011" y="1235419"/>
            <a:ext cx="3722544" cy="3722544"/>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grpSp>
        <p:nvGrpSpPr>
          <p:cNvPr id="54" name="组合 53"/>
          <p:cNvGrpSpPr/>
          <p:nvPr/>
        </p:nvGrpSpPr>
        <p:grpSpPr>
          <a:xfrm>
            <a:off x="4252736" y="1362144"/>
            <a:ext cx="3469094" cy="3469094"/>
            <a:chOff x="4010025" y="1343025"/>
            <a:chExt cx="4171950" cy="4171950"/>
          </a:xfrm>
        </p:grpSpPr>
        <p:sp>
          <p:nvSpPr>
            <p:cNvPr id="56" name="弧形 55"/>
            <p:cNvSpPr/>
            <p:nvPr/>
          </p:nvSpPr>
          <p:spPr>
            <a:xfrm>
              <a:off x="4155760" y="1488760"/>
              <a:ext cx="3880480" cy="3880480"/>
            </a:xfrm>
            <a:prstGeom prst="arc">
              <a:avLst>
                <a:gd name="adj1" fmla="val 2137315"/>
                <a:gd name="adj2" fmla="val 14452087"/>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chemeClr val="bg1"/>
                </a:solidFill>
                <a:cs typeface="+mn-ea"/>
                <a:sym typeface="+mn-lt"/>
              </a:endParaRPr>
            </a:p>
          </p:txBody>
        </p:sp>
        <p:sp>
          <p:nvSpPr>
            <p:cNvPr id="57" name="椭圆 56"/>
            <p:cNvSpPr/>
            <p:nvPr/>
          </p:nvSpPr>
          <p:spPr>
            <a:xfrm>
              <a:off x="4010025" y="1343025"/>
              <a:ext cx="4171950" cy="4171950"/>
            </a:xfrm>
            <a:prstGeom prst="ellipse">
              <a:avLst/>
            </a:prstGeom>
            <a:ln w="762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chemeClr val="bg1"/>
                </a:solidFill>
                <a:cs typeface="+mn-ea"/>
                <a:sym typeface="+mn-lt"/>
              </a:endParaRPr>
            </a:p>
          </p:txBody>
        </p:sp>
      </p:grpSp>
      <p:grpSp>
        <p:nvGrpSpPr>
          <p:cNvPr id="4" name="组合 3"/>
          <p:cNvGrpSpPr/>
          <p:nvPr/>
        </p:nvGrpSpPr>
        <p:grpSpPr>
          <a:xfrm>
            <a:off x="4368926" y="1435875"/>
            <a:ext cx="3384826" cy="3100837"/>
            <a:chOff x="4665794" y="1467087"/>
            <a:chExt cx="3384826" cy="3100837"/>
          </a:xfrm>
        </p:grpSpPr>
        <p:grpSp>
          <p:nvGrpSpPr>
            <p:cNvPr id="35" name="组合 34"/>
            <p:cNvGrpSpPr/>
            <p:nvPr/>
          </p:nvGrpSpPr>
          <p:grpSpPr>
            <a:xfrm>
              <a:off x="4959307" y="1467087"/>
              <a:ext cx="308457" cy="308457"/>
              <a:chOff x="7720177" y="1756021"/>
              <a:chExt cx="424010" cy="424010"/>
            </a:xfrm>
          </p:grpSpPr>
          <p:sp>
            <p:nvSpPr>
              <p:cNvPr id="36" name="椭圆 35"/>
              <p:cNvSpPr/>
              <p:nvPr/>
            </p:nvSpPr>
            <p:spPr>
              <a:xfrm>
                <a:off x="7720177" y="1756021"/>
                <a:ext cx="424010" cy="42401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40" name="椭圆 39"/>
              <p:cNvSpPr/>
              <p:nvPr/>
            </p:nvSpPr>
            <p:spPr>
              <a:xfrm>
                <a:off x="7829719" y="1865563"/>
                <a:ext cx="204926" cy="204926"/>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grpSp>
        <p:grpSp>
          <p:nvGrpSpPr>
            <p:cNvPr id="41" name="组合 40"/>
            <p:cNvGrpSpPr/>
            <p:nvPr/>
          </p:nvGrpSpPr>
          <p:grpSpPr>
            <a:xfrm>
              <a:off x="7742163" y="2938626"/>
              <a:ext cx="308457" cy="308457"/>
              <a:chOff x="7711415" y="1650349"/>
              <a:chExt cx="424010" cy="424010"/>
            </a:xfrm>
          </p:grpSpPr>
          <p:sp>
            <p:nvSpPr>
              <p:cNvPr id="42" name="椭圆 41"/>
              <p:cNvSpPr/>
              <p:nvPr/>
            </p:nvSpPr>
            <p:spPr>
              <a:xfrm>
                <a:off x="7711415" y="1650349"/>
                <a:ext cx="424010" cy="42401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43" name="椭圆 42"/>
              <p:cNvSpPr/>
              <p:nvPr/>
            </p:nvSpPr>
            <p:spPr>
              <a:xfrm>
                <a:off x="7820957" y="1759891"/>
                <a:ext cx="204926" cy="204926"/>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grpSp>
        <p:grpSp>
          <p:nvGrpSpPr>
            <p:cNvPr id="58" name="组合 57"/>
            <p:cNvGrpSpPr/>
            <p:nvPr/>
          </p:nvGrpSpPr>
          <p:grpSpPr>
            <a:xfrm>
              <a:off x="4665794" y="4259467"/>
              <a:ext cx="308457" cy="308457"/>
              <a:chOff x="8266886" y="1738881"/>
              <a:chExt cx="424011" cy="424010"/>
            </a:xfrm>
          </p:grpSpPr>
          <p:sp>
            <p:nvSpPr>
              <p:cNvPr id="60" name="椭圆 59"/>
              <p:cNvSpPr/>
              <p:nvPr/>
            </p:nvSpPr>
            <p:spPr>
              <a:xfrm>
                <a:off x="8266886" y="1738881"/>
                <a:ext cx="424011" cy="42401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61" name="椭圆 60"/>
              <p:cNvSpPr/>
              <p:nvPr/>
            </p:nvSpPr>
            <p:spPr>
              <a:xfrm>
                <a:off x="8376427" y="1848423"/>
                <a:ext cx="204926" cy="204926"/>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grpSp>
      </p:grpSp>
      <p:sp>
        <p:nvSpPr>
          <p:cNvPr id="98" name="文本框 97"/>
          <p:cNvSpPr txBox="1"/>
          <p:nvPr/>
        </p:nvSpPr>
        <p:spPr>
          <a:xfrm>
            <a:off x="2972705" y="3078240"/>
            <a:ext cx="5931432" cy="923330"/>
          </a:xfrm>
          <a:prstGeom prst="rect">
            <a:avLst/>
          </a:prstGeom>
          <a:noFill/>
        </p:spPr>
        <p:txBody>
          <a:bodyPr wrap="none" rtlCol="0">
            <a:spAutoFit/>
          </a:bodyPr>
          <a:lstStyle>
            <a:defPPr>
              <a:defRPr lang="zh-CN"/>
            </a:defPPr>
            <a:lvl1pPr algn="ctr">
              <a:defRPr sz="8800">
                <a:ln w="25400">
                  <a:gradFill>
                    <a:gsLst>
                      <a:gs pos="0">
                        <a:schemeClr val="accent1">
                          <a:lumMod val="5000"/>
                          <a:lumOff val="95000"/>
                        </a:schemeClr>
                      </a:gs>
                      <a:gs pos="100000">
                        <a:srgbClr val="00B0F0"/>
                      </a:gs>
                    </a:gsLst>
                    <a:lin ang="5400000" scaled="1"/>
                  </a:gradFill>
                </a:ln>
                <a:gradFill>
                  <a:gsLst>
                    <a:gs pos="88000">
                      <a:srgbClr val="003B68"/>
                    </a:gs>
                    <a:gs pos="27000">
                      <a:srgbClr val="00B0F0"/>
                    </a:gs>
                  </a:gsLst>
                  <a:lin ang="5400000" scaled="1"/>
                </a:gradFill>
                <a:effectLst>
                  <a:outerShdw blurRad="38100" dist="25400" dir="5400000" algn="t" rotWithShape="0">
                    <a:prstClr val="black">
                      <a:alpha val="50000"/>
                    </a:prstClr>
                  </a:outerShdw>
                </a:effectLst>
                <a:latin typeface="方正正大黑_GBK" panose="02000000000000000000" pitchFamily="2" charset="-122"/>
                <a:ea typeface="方正正大黑_GBK" panose="02000000000000000000" pitchFamily="2" charset="-122"/>
              </a:defRPr>
            </a:lvl1pPr>
            <a:lvl2pPr>
              <a:defRPr/>
            </a:lvl2pPr>
            <a:lvl3pPr>
              <a:defRPr/>
            </a:lvl3pPr>
            <a:lvl4pPr>
              <a:defRPr/>
            </a:lvl4pPr>
            <a:lvl5pPr>
              <a:defRPr/>
            </a:lvl5pPr>
            <a:lvl6pPr>
              <a:defRPr/>
            </a:lvl6pPr>
            <a:lvl7pPr>
              <a:defRPr/>
            </a:lvl7pPr>
            <a:lvl8pPr>
              <a:defRPr/>
            </a:lvl8pPr>
            <a:lvl9pPr>
              <a:defRPr/>
            </a:lvl9pPr>
          </a:lstStyle>
          <a:p>
            <a:pPr algn="ctr"/>
            <a:r>
              <a:rPr lang="zh-CN" alt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ea"/>
                <a:sym typeface="+mn-lt"/>
              </a:rPr>
              <a:t>谢谢聆听 欢迎指导</a:t>
            </a:r>
          </a:p>
        </p:txBody>
      </p:sp>
      <p:sp>
        <p:nvSpPr>
          <p:cNvPr id="101" name="矩形 100"/>
          <p:cNvSpPr/>
          <p:nvPr/>
        </p:nvSpPr>
        <p:spPr>
          <a:xfrm>
            <a:off x="3482613" y="4620682"/>
            <a:ext cx="5050614" cy="461665"/>
          </a:xfrm>
          <a:prstGeom prst="rect">
            <a:avLst/>
          </a:prstGeom>
        </p:spPr>
        <p:txBody>
          <a:bodyPr wrap="none">
            <a:spAutoFit/>
          </a:bodyPr>
          <a:lstStyle/>
          <a:p>
            <a:pPr algn="ctr"/>
            <a:r>
              <a:rPr lang="zh-CN" altLang="en-US" sz="2400" dirty="0">
                <a:solidFill>
                  <a:schemeClr val="bg1"/>
                </a:solidFill>
                <a:cs typeface="+mn-ea"/>
                <a:sym typeface="+mn-lt"/>
              </a:rPr>
              <a:t>汇报人：第一</a:t>
            </a:r>
            <a:r>
              <a:rPr lang="en-US" altLang="zh-CN" sz="2400" dirty="0">
                <a:solidFill>
                  <a:schemeClr val="bg1"/>
                </a:solidFill>
                <a:cs typeface="+mn-ea"/>
                <a:sym typeface="+mn-lt"/>
              </a:rPr>
              <a:t>PPT   </a:t>
            </a:r>
            <a:r>
              <a:rPr lang="zh-CN" altLang="en-US" sz="2400" dirty="0">
                <a:solidFill>
                  <a:schemeClr val="bg1"/>
                </a:solidFill>
                <a:cs typeface="+mn-ea"/>
                <a:sym typeface="+mn-lt"/>
              </a:rPr>
              <a:t>时间：</a:t>
            </a:r>
            <a:r>
              <a:rPr lang="en-US" altLang="zh-CN" sz="2400" dirty="0">
                <a:solidFill>
                  <a:schemeClr val="bg1"/>
                </a:solidFill>
                <a:cs typeface="+mn-ea"/>
                <a:sym typeface="+mn-lt"/>
              </a:rPr>
              <a:t>20XX.XX</a:t>
            </a:r>
          </a:p>
        </p:txBody>
      </p:sp>
      <p:sp>
        <p:nvSpPr>
          <p:cNvPr id="100" name="文本框 99"/>
          <p:cNvSpPr txBox="1"/>
          <p:nvPr/>
        </p:nvSpPr>
        <p:spPr>
          <a:xfrm>
            <a:off x="4842510" y="2070100"/>
            <a:ext cx="2452370" cy="1091565"/>
          </a:xfrm>
          <a:prstGeom prst="rect">
            <a:avLst/>
          </a:prstGeom>
          <a:noFill/>
        </p:spPr>
        <p:txBody>
          <a:bodyPr wrap="square" rtlCol="0">
            <a:spAutoFit/>
          </a:bodyPr>
          <a:lstStyle>
            <a:defPPr>
              <a:defRPr lang="zh-CN"/>
            </a:defPPr>
            <a:lvl1pPr algn="ctr">
              <a:defRPr sz="7200">
                <a:ln w="12700">
                  <a:solidFill>
                    <a:schemeClr val="accent1">
                      <a:lumMod val="50000"/>
                    </a:schemeClr>
                  </a:solidFill>
                </a:ln>
                <a:solidFill>
                  <a:srgbClr val="00B0F0"/>
                </a:solidFill>
                <a:effectLst>
                  <a:glow rad="63500">
                    <a:schemeClr val="accent1">
                      <a:satMod val="175000"/>
                      <a:alpha val="40000"/>
                    </a:schemeClr>
                  </a:glow>
                </a:effectLst>
                <a:latin typeface="+mj-lt"/>
                <a:ea typeface="Segoe UI Black" panose="020B0A02040204020203" pitchFamily="34" charset="0"/>
                <a:cs typeface="Segoe UI Black" panose="020B0A02040204020203" pitchFamily="34" charset="0"/>
              </a:defRPr>
            </a:lvl1pPr>
          </a:lstStyle>
          <a:p>
            <a:r>
              <a:rPr lang="en-US" altLang="zh-CN" sz="65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ea"/>
                <a:sym typeface="+mn-lt"/>
              </a:rPr>
              <a:t>2029</a:t>
            </a:r>
          </a:p>
        </p:txBody>
      </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 calcmode="lin" valueType="num">
                                      <p:cBhvr>
                                        <p:cTn id="9" dur="500" fill="hold"/>
                                        <p:tgtEl>
                                          <p:spTgt spid="31"/>
                                        </p:tgtEl>
                                        <p:attrNameLst>
                                          <p:attrName>style.rotation</p:attrName>
                                        </p:attrNameLst>
                                      </p:cBhvr>
                                      <p:tavLst>
                                        <p:tav tm="0">
                                          <p:val>
                                            <p:fltVal val="90"/>
                                          </p:val>
                                        </p:tav>
                                        <p:tav tm="100000">
                                          <p:val>
                                            <p:fltVal val="0"/>
                                          </p:val>
                                        </p:tav>
                                      </p:tavLst>
                                    </p:anim>
                                    <p:animEffect transition="in" filter="fade">
                                      <p:cBhvr>
                                        <p:cTn id="10" dur="500"/>
                                        <p:tgtEl>
                                          <p:spTgt spid="31"/>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90"/>
                                          </p:val>
                                        </p:tav>
                                        <p:tav tm="100000">
                                          <p:val>
                                            <p:fltVal val="0"/>
                                          </p:val>
                                        </p:tav>
                                      </p:tavLst>
                                    </p:anim>
                                    <p:animEffect transition="in" filter="fade">
                                      <p:cBhvr>
                                        <p:cTn id="16" dur="5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p:cTn id="19" dur="500" fill="hold"/>
                                        <p:tgtEl>
                                          <p:spTgt spid="54"/>
                                        </p:tgtEl>
                                        <p:attrNameLst>
                                          <p:attrName>ppt_w</p:attrName>
                                        </p:attrNameLst>
                                      </p:cBhvr>
                                      <p:tavLst>
                                        <p:tav tm="0">
                                          <p:val>
                                            <p:fltVal val="0"/>
                                          </p:val>
                                        </p:tav>
                                        <p:tav tm="100000">
                                          <p:val>
                                            <p:strVal val="#ppt_w"/>
                                          </p:val>
                                        </p:tav>
                                      </p:tavLst>
                                    </p:anim>
                                    <p:anim calcmode="lin" valueType="num">
                                      <p:cBhvr>
                                        <p:cTn id="20" dur="500" fill="hold"/>
                                        <p:tgtEl>
                                          <p:spTgt spid="54"/>
                                        </p:tgtEl>
                                        <p:attrNameLst>
                                          <p:attrName>ppt_h</p:attrName>
                                        </p:attrNameLst>
                                      </p:cBhvr>
                                      <p:tavLst>
                                        <p:tav tm="0">
                                          <p:val>
                                            <p:fltVal val="0"/>
                                          </p:val>
                                        </p:tav>
                                        <p:tav tm="100000">
                                          <p:val>
                                            <p:strVal val="#ppt_h"/>
                                          </p:val>
                                        </p:tav>
                                      </p:tavLst>
                                    </p:anim>
                                    <p:anim calcmode="lin" valueType="num">
                                      <p:cBhvr>
                                        <p:cTn id="21" dur="500" fill="hold"/>
                                        <p:tgtEl>
                                          <p:spTgt spid="54"/>
                                        </p:tgtEl>
                                        <p:attrNameLst>
                                          <p:attrName>style.rotation</p:attrName>
                                        </p:attrNameLst>
                                      </p:cBhvr>
                                      <p:tavLst>
                                        <p:tav tm="0">
                                          <p:val>
                                            <p:fltVal val="90"/>
                                          </p:val>
                                        </p:tav>
                                        <p:tav tm="100000">
                                          <p:val>
                                            <p:fltVal val="0"/>
                                          </p:val>
                                        </p:tav>
                                      </p:tavLst>
                                    </p:anim>
                                    <p:animEffect transition="in" filter="fade">
                                      <p:cBhvr>
                                        <p:cTn id="22" dur="500"/>
                                        <p:tgtEl>
                                          <p:spTgt spid="54"/>
                                        </p:tgtEl>
                                      </p:cBhvr>
                                    </p:animEffect>
                                  </p:childTnLst>
                                </p:cTn>
                              </p:par>
                              <p:par>
                                <p:cTn id="23" presetID="8" presetClass="emph" presetSubtype="0" fill="hold" nodeType="withEffect">
                                  <p:stCondLst>
                                    <p:cond delay="0"/>
                                  </p:stCondLst>
                                  <p:childTnLst>
                                    <p:animRot by="21600000">
                                      <p:cBhvr>
                                        <p:cTn id="24" dur="1500" fill="hold"/>
                                        <p:tgtEl>
                                          <p:spTgt spid="4"/>
                                        </p:tgtEl>
                                        <p:attrNameLst>
                                          <p:attrName>r</p:attrName>
                                        </p:attrNameLst>
                                      </p:cBhvr>
                                    </p:animRot>
                                  </p:childTnLst>
                                </p:cTn>
                              </p:par>
                              <p:par>
                                <p:cTn id="25" presetID="8" presetClass="emph" presetSubtype="0" fill="hold" grpId="1" nodeType="withEffect">
                                  <p:stCondLst>
                                    <p:cond delay="0"/>
                                  </p:stCondLst>
                                  <p:childTnLst>
                                    <p:animRot by="-21600000">
                                      <p:cBhvr>
                                        <p:cTn id="26" dur="1500" fill="hold"/>
                                        <p:tgtEl>
                                          <p:spTgt spid="31"/>
                                        </p:tgtEl>
                                        <p:attrNameLst>
                                          <p:attrName>r</p:attrName>
                                        </p:attrNameLst>
                                      </p:cBhvr>
                                    </p:animRot>
                                  </p:childTnLst>
                                </p:cTn>
                              </p:par>
                              <p:par>
                                <p:cTn id="27" presetID="8" presetClass="emph" presetSubtype="0" fill="hold" nodeType="withEffect">
                                  <p:stCondLst>
                                    <p:cond delay="0"/>
                                  </p:stCondLst>
                                  <p:childTnLst>
                                    <p:animRot by="21600000">
                                      <p:cBhvr>
                                        <p:cTn id="28" dur="1500" fill="hold"/>
                                        <p:tgtEl>
                                          <p:spTgt spid="54"/>
                                        </p:tgtEl>
                                        <p:attrNameLst>
                                          <p:attrName>r</p:attrName>
                                        </p:attrNameLst>
                                      </p:cBhvr>
                                    </p:animRot>
                                  </p:childTnLst>
                                </p:cTn>
                              </p:par>
                            </p:childTnLst>
                          </p:cTn>
                        </p:par>
                        <p:par>
                          <p:cTn id="29" fill="hold">
                            <p:stCondLst>
                              <p:cond delay="500"/>
                            </p:stCondLst>
                            <p:childTnLst>
                              <p:par>
                                <p:cTn id="30" presetID="53" presetClass="entr" presetSubtype="528" fill="hold" nodeType="afterEffect">
                                  <p:stCondLst>
                                    <p:cond delay="0"/>
                                  </p:stCondLst>
                                  <p:childTnLst>
                                    <p:set>
                                      <p:cBhvr>
                                        <p:cTn id="31" dur="1" fill="hold">
                                          <p:stCondLst>
                                            <p:cond delay="0"/>
                                          </p:stCondLst>
                                        </p:cTn>
                                        <p:tgtEl>
                                          <p:spTgt spid="76"/>
                                        </p:tgtEl>
                                        <p:attrNameLst>
                                          <p:attrName>style.visibility</p:attrName>
                                        </p:attrNameLst>
                                      </p:cBhvr>
                                      <p:to>
                                        <p:strVal val="visible"/>
                                      </p:to>
                                    </p:set>
                                    <p:anim calcmode="lin" valueType="num">
                                      <p:cBhvr>
                                        <p:cTn id="32" dur="1000" fill="hold"/>
                                        <p:tgtEl>
                                          <p:spTgt spid="76"/>
                                        </p:tgtEl>
                                        <p:attrNameLst>
                                          <p:attrName>ppt_w</p:attrName>
                                        </p:attrNameLst>
                                      </p:cBhvr>
                                      <p:tavLst>
                                        <p:tav tm="0">
                                          <p:val>
                                            <p:fltVal val="0"/>
                                          </p:val>
                                        </p:tav>
                                        <p:tav tm="100000">
                                          <p:val>
                                            <p:strVal val="#ppt_w"/>
                                          </p:val>
                                        </p:tav>
                                      </p:tavLst>
                                    </p:anim>
                                    <p:anim calcmode="lin" valueType="num">
                                      <p:cBhvr>
                                        <p:cTn id="33" dur="1000" fill="hold"/>
                                        <p:tgtEl>
                                          <p:spTgt spid="76"/>
                                        </p:tgtEl>
                                        <p:attrNameLst>
                                          <p:attrName>ppt_h</p:attrName>
                                        </p:attrNameLst>
                                      </p:cBhvr>
                                      <p:tavLst>
                                        <p:tav tm="0">
                                          <p:val>
                                            <p:fltVal val="0"/>
                                          </p:val>
                                        </p:tav>
                                        <p:tav tm="100000">
                                          <p:val>
                                            <p:strVal val="#ppt_h"/>
                                          </p:val>
                                        </p:tav>
                                      </p:tavLst>
                                    </p:anim>
                                    <p:animEffect transition="in" filter="fade">
                                      <p:cBhvr>
                                        <p:cTn id="34" dur="1000"/>
                                        <p:tgtEl>
                                          <p:spTgt spid="76"/>
                                        </p:tgtEl>
                                      </p:cBhvr>
                                    </p:animEffect>
                                    <p:anim calcmode="lin" valueType="num">
                                      <p:cBhvr>
                                        <p:cTn id="35" dur="1000" fill="hold"/>
                                        <p:tgtEl>
                                          <p:spTgt spid="76"/>
                                        </p:tgtEl>
                                        <p:attrNameLst>
                                          <p:attrName>ppt_x</p:attrName>
                                        </p:attrNameLst>
                                      </p:cBhvr>
                                      <p:tavLst>
                                        <p:tav tm="0">
                                          <p:val>
                                            <p:fltVal val="0.5"/>
                                          </p:val>
                                        </p:tav>
                                        <p:tav tm="100000">
                                          <p:val>
                                            <p:strVal val="#ppt_x"/>
                                          </p:val>
                                        </p:tav>
                                      </p:tavLst>
                                    </p:anim>
                                    <p:anim calcmode="lin" valueType="num">
                                      <p:cBhvr>
                                        <p:cTn id="36" dur="1000" fill="hold"/>
                                        <p:tgtEl>
                                          <p:spTgt spid="76"/>
                                        </p:tgtEl>
                                        <p:attrNameLst>
                                          <p:attrName>ppt_y</p:attrName>
                                        </p:attrNameLst>
                                      </p:cBhvr>
                                      <p:tavLst>
                                        <p:tav tm="0">
                                          <p:val>
                                            <p:fltVal val="0.5"/>
                                          </p:val>
                                        </p:tav>
                                        <p:tav tm="100000">
                                          <p:val>
                                            <p:strVal val="#ppt_y"/>
                                          </p:val>
                                        </p:tav>
                                      </p:tavLst>
                                    </p:anim>
                                  </p:childTnLst>
                                </p:cTn>
                              </p:par>
                              <p:par>
                                <p:cTn id="37" presetID="53" presetClass="entr" presetSubtype="528" fill="hold" nodeType="withEffect">
                                  <p:stCondLst>
                                    <p:cond delay="100"/>
                                  </p:stCondLst>
                                  <p:childTnLst>
                                    <p:set>
                                      <p:cBhvr>
                                        <p:cTn id="38" dur="1" fill="hold">
                                          <p:stCondLst>
                                            <p:cond delay="0"/>
                                          </p:stCondLst>
                                        </p:cTn>
                                        <p:tgtEl>
                                          <p:spTgt spid="99"/>
                                        </p:tgtEl>
                                        <p:attrNameLst>
                                          <p:attrName>style.visibility</p:attrName>
                                        </p:attrNameLst>
                                      </p:cBhvr>
                                      <p:to>
                                        <p:strVal val="visible"/>
                                      </p:to>
                                    </p:set>
                                    <p:anim calcmode="lin" valueType="num">
                                      <p:cBhvr>
                                        <p:cTn id="39" dur="700" fill="hold"/>
                                        <p:tgtEl>
                                          <p:spTgt spid="99"/>
                                        </p:tgtEl>
                                        <p:attrNameLst>
                                          <p:attrName>ppt_w</p:attrName>
                                        </p:attrNameLst>
                                      </p:cBhvr>
                                      <p:tavLst>
                                        <p:tav tm="0">
                                          <p:val>
                                            <p:fltVal val="0"/>
                                          </p:val>
                                        </p:tav>
                                        <p:tav tm="100000">
                                          <p:val>
                                            <p:strVal val="#ppt_w"/>
                                          </p:val>
                                        </p:tav>
                                      </p:tavLst>
                                    </p:anim>
                                    <p:anim calcmode="lin" valueType="num">
                                      <p:cBhvr>
                                        <p:cTn id="40" dur="700" fill="hold"/>
                                        <p:tgtEl>
                                          <p:spTgt spid="99"/>
                                        </p:tgtEl>
                                        <p:attrNameLst>
                                          <p:attrName>ppt_h</p:attrName>
                                        </p:attrNameLst>
                                      </p:cBhvr>
                                      <p:tavLst>
                                        <p:tav tm="0">
                                          <p:val>
                                            <p:fltVal val="0"/>
                                          </p:val>
                                        </p:tav>
                                        <p:tav tm="100000">
                                          <p:val>
                                            <p:strVal val="#ppt_h"/>
                                          </p:val>
                                        </p:tav>
                                      </p:tavLst>
                                    </p:anim>
                                    <p:animEffect transition="in" filter="fade">
                                      <p:cBhvr>
                                        <p:cTn id="41" dur="700"/>
                                        <p:tgtEl>
                                          <p:spTgt spid="99"/>
                                        </p:tgtEl>
                                      </p:cBhvr>
                                    </p:animEffect>
                                    <p:anim calcmode="lin" valueType="num">
                                      <p:cBhvr>
                                        <p:cTn id="42" dur="700" fill="hold"/>
                                        <p:tgtEl>
                                          <p:spTgt spid="99"/>
                                        </p:tgtEl>
                                        <p:attrNameLst>
                                          <p:attrName>ppt_x</p:attrName>
                                        </p:attrNameLst>
                                      </p:cBhvr>
                                      <p:tavLst>
                                        <p:tav tm="0">
                                          <p:val>
                                            <p:fltVal val="0.5"/>
                                          </p:val>
                                        </p:tav>
                                        <p:tav tm="100000">
                                          <p:val>
                                            <p:strVal val="#ppt_x"/>
                                          </p:val>
                                        </p:tav>
                                      </p:tavLst>
                                    </p:anim>
                                    <p:anim calcmode="lin" valueType="num">
                                      <p:cBhvr>
                                        <p:cTn id="43" dur="700" fill="hold"/>
                                        <p:tgtEl>
                                          <p:spTgt spid="99"/>
                                        </p:tgtEl>
                                        <p:attrNameLst>
                                          <p:attrName>ppt_y</p:attrName>
                                        </p:attrNameLst>
                                      </p:cBhvr>
                                      <p:tavLst>
                                        <p:tav tm="0">
                                          <p:val>
                                            <p:fltVal val="0.5"/>
                                          </p:val>
                                        </p:tav>
                                        <p:tav tm="100000">
                                          <p:val>
                                            <p:strVal val="#ppt_y"/>
                                          </p:val>
                                        </p:tav>
                                      </p:tavLst>
                                    </p:anim>
                                  </p:childTnLst>
                                </p:cTn>
                              </p:par>
                              <p:par>
                                <p:cTn id="44" presetID="53" presetClass="entr" presetSubtype="528" fill="hold" nodeType="withEffect">
                                  <p:stCondLst>
                                    <p:cond delay="400"/>
                                  </p:stCondLst>
                                  <p:childTnLst>
                                    <p:set>
                                      <p:cBhvr>
                                        <p:cTn id="45" dur="1" fill="hold">
                                          <p:stCondLst>
                                            <p:cond delay="0"/>
                                          </p:stCondLst>
                                        </p:cTn>
                                        <p:tgtEl>
                                          <p:spTgt spid="27"/>
                                        </p:tgtEl>
                                        <p:attrNameLst>
                                          <p:attrName>style.visibility</p:attrName>
                                        </p:attrNameLst>
                                      </p:cBhvr>
                                      <p:to>
                                        <p:strVal val="visible"/>
                                      </p:to>
                                    </p:set>
                                    <p:anim calcmode="lin" valueType="num">
                                      <p:cBhvr>
                                        <p:cTn id="46" dur="900" fill="hold"/>
                                        <p:tgtEl>
                                          <p:spTgt spid="27"/>
                                        </p:tgtEl>
                                        <p:attrNameLst>
                                          <p:attrName>ppt_w</p:attrName>
                                        </p:attrNameLst>
                                      </p:cBhvr>
                                      <p:tavLst>
                                        <p:tav tm="0">
                                          <p:val>
                                            <p:fltVal val="0"/>
                                          </p:val>
                                        </p:tav>
                                        <p:tav tm="100000">
                                          <p:val>
                                            <p:strVal val="#ppt_w"/>
                                          </p:val>
                                        </p:tav>
                                      </p:tavLst>
                                    </p:anim>
                                    <p:anim calcmode="lin" valueType="num">
                                      <p:cBhvr>
                                        <p:cTn id="47" dur="900" fill="hold"/>
                                        <p:tgtEl>
                                          <p:spTgt spid="27"/>
                                        </p:tgtEl>
                                        <p:attrNameLst>
                                          <p:attrName>ppt_h</p:attrName>
                                        </p:attrNameLst>
                                      </p:cBhvr>
                                      <p:tavLst>
                                        <p:tav tm="0">
                                          <p:val>
                                            <p:fltVal val="0"/>
                                          </p:val>
                                        </p:tav>
                                        <p:tav tm="100000">
                                          <p:val>
                                            <p:strVal val="#ppt_h"/>
                                          </p:val>
                                        </p:tav>
                                      </p:tavLst>
                                    </p:anim>
                                    <p:animEffect transition="in" filter="fade">
                                      <p:cBhvr>
                                        <p:cTn id="48" dur="900"/>
                                        <p:tgtEl>
                                          <p:spTgt spid="27"/>
                                        </p:tgtEl>
                                      </p:cBhvr>
                                    </p:animEffect>
                                    <p:anim calcmode="lin" valueType="num">
                                      <p:cBhvr>
                                        <p:cTn id="49" dur="900" fill="hold"/>
                                        <p:tgtEl>
                                          <p:spTgt spid="27"/>
                                        </p:tgtEl>
                                        <p:attrNameLst>
                                          <p:attrName>ppt_x</p:attrName>
                                        </p:attrNameLst>
                                      </p:cBhvr>
                                      <p:tavLst>
                                        <p:tav tm="0">
                                          <p:val>
                                            <p:fltVal val="0.5"/>
                                          </p:val>
                                        </p:tav>
                                        <p:tav tm="100000">
                                          <p:val>
                                            <p:strVal val="#ppt_x"/>
                                          </p:val>
                                        </p:tav>
                                      </p:tavLst>
                                    </p:anim>
                                    <p:anim calcmode="lin" valueType="num">
                                      <p:cBhvr>
                                        <p:cTn id="50" dur="900" fill="hold"/>
                                        <p:tgtEl>
                                          <p:spTgt spid="27"/>
                                        </p:tgtEl>
                                        <p:attrNameLst>
                                          <p:attrName>ppt_y</p:attrName>
                                        </p:attrNameLst>
                                      </p:cBhvr>
                                      <p:tavLst>
                                        <p:tav tm="0">
                                          <p:val>
                                            <p:fltVal val="0.5"/>
                                          </p:val>
                                        </p:tav>
                                        <p:tav tm="100000">
                                          <p:val>
                                            <p:strVal val="#ppt_y"/>
                                          </p:val>
                                        </p:tav>
                                      </p:tavLst>
                                    </p:anim>
                                  </p:childTnLst>
                                </p:cTn>
                              </p:par>
                              <p:par>
                                <p:cTn id="51" presetID="53" presetClass="entr" presetSubtype="528" fill="hold" nodeType="withEffect">
                                  <p:stCondLst>
                                    <p:cond delay="600"/>
                                  </p:stCondLst>
                                  <p:childTnLst>
                                    <p:set>
                                      <p:cBhvr>
                                        <p:cTn id="52" dur="1" fill="hold">
                                          <p:stCondLst>
                                            <p:cond delay="0"/>
                                          </p:stCondLst>
                                        </p:cTn>
                                        <p:tgtEl>
                                          <p:spTgt spid="39"/>
                                        </p:tgtEl>
                                        <p:attrNameLst>
                                          <p:attrName>style.visibility</p:attrName>
                                        </p:attrNameLst>
                                      </p:cBhvr>
                                      <p:to>
                                        <p:strVal val="visible"/>
                                      </p:to>
                                    </p:set>
                                    <p:anim calcmode="lin" valueType="num">
                                      <p:cBhvr>
                                        <p:cTn id="53" dur="700" fill="hold"/>
                                        <p:tgtEl>
                                          <p:spTgt spid="39"/>
                                        </p:tgtEl>
                                        <p:attrNameLst>
                                          <p:attrName>ppt_w</p:attrName>
                                        </p:attrNameLst>
                                      </p:cBhvr>
                                      <p:tavLst>
                                        <p:tav tm="0">
                                          <p:val>
                                            <p:fltVal val="0"/>
                                          </p:val>
                                        </p:tav>
                                        <p:tav tm="100000">
                                          <p:val>
                                            <p:strVal val="#ppt_w"/>
                                          </p:val>
                                        </p:tav>
                                      </p:tavLst>
                                    </p:anim>
                                    <p:anim calcmode="lin" valueType="num">
                                      <p:cBhvr>
                                        <p:cTn id="54" dur="700" fill="hold"/>
                                        <p:tgtEl>
                                          <p:spTgt spid="39"/>
                                        </p:tgtEl>
                                        <p:attrNameLst>
                                          <p:attrName>ppt_h</p:attrName>
                                        </p:attrNameLst>
                                      </p:cBhvr>
                                      <p:tavLst>
                                        <p:tav tm="0">
                                          <p:val>
                                            <p:fltVal val="0"/>
                                          </p:val>
                                        </p:tav>
                                        <p:tav tm="100000">
                                          <p:val>
                                            <p:strVal val="#ppt_h"/>
                                          </p:val>
                                        </p:tav>
                                      </p:tavLst>
                                    </p:anim>
                                    <p:animEffect transition="in" filter="fade">
                                      <p:cBhvr>
                                        <p:cTn id="55" dur="700"/>
                                        <p:tgtEl>
                                          <p:spTgt spid="39"/>
                                        </p:tgtEl>
                                      </p:cBhvr>
                                    </p:animEffect>
                                    <p:anim calcmode="lin" valueType="num">
                                      <p:cBhvr>
                                        <p:cTn id="56" dur="700" fill="hold"/>
                                        <p:tgtEl>
                                          <p:spTgt spid="39"/>
                                        </p:tgtEl>
                                        <p:attrNameLst>
                                          <p:attrName>ppt_x</p:attrName>
                                        </p:attrNameLst>
                                      </p:cBhvr>
                                      <p:tavLst>
                                        <p:tav tm="0">
                                          <p:val>
                                            <p:fltVal val="0.5"/>
                                          </p:val>
                                        </p:tav>
                                        <p:tav tm="100000">
                                          <p:val>
                                            <p:strVal val="#ppt_x"/>
                                          </p:val>
                                        </p:tav>
                                      </p:tavLst>
                                    </p:anim>
                                    <p:anim calcmode="lin" valueType="num">
                                      <p:cBhvr>
                                        <p:cTn id="57" dur="700" fill="hold"/>
                                        <p:tgtEl>
                                          <p:spTgt spid="39"/>
                                        </p:tgtEl>
                                        <p:attrNameLst>
                                          <p:attrName>ppt_y</p:attrName>
                                        </p:attrNameLst>
                                      </p:cBhvr>
                                      <p:tavLst>
                                        <p:tav tm="0">
                                          <p:val>
                                            <p:fltVal val="0.5"/>
                                          </p:val>
                                        </p:tav>
                                        <p:tav tm="100000">
                                          <p:val>
                                            <p:strVal val="#ppt_y"/>
                                          </p:val>
                                        </p:tav>
                                      </p:tavLst>
                                    </p:anim>
                                  </p:childTnLst>
                                </p:cTn>
                              </p:par>
                              <p:par>
                                <p:cTn id="58" presetID="53" presetClass="entr" presetSubtype="528" fill="hold" nodeType="with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p:cTn id="60" dur="1000" fill="hold"/>
                                        <p:tgtEl>
                                          <p:spTgt spid="48"/>
                                        </p:tgtEl>
                                        <p:attrNameLst>
                                          <p:attrName>ppt_w</p:attrName>
                                        </p:attrNameLst>
                                      </p:cBhvr>
                                      <p:tavLst>
                                        <p:tav tm="0">
                                          <p:val>
                                            <p:fltVal val="0"/>
                                          </p:val>
                                        </p:tav>
                                        <p:tav tm="100000">
                                          <p:val>
                                            <p:strVal val="#ppt_w"/>
                                          </p:val>
                                        </p:tav>
                                      </p:tavLst>
                                    </p:anim>
                                    <p:anim calcmode="lin" valueType="num">
                                      <p:cBhvr>
                                        <p:cTn id="61" dur="1000" fill="hold"/>
                                        <p:tgtEl>
                                          <p:spTgt spid="48"/>
                                        </p:tgtEl>
                                        <p:attrNameLst>
                                          <p:attrName>ppt_h</p:attrName>
                                        </p:attrNameLst>
                                      </p:cBhvr>
                                      <p:tavLst>
                                        <p:tav tm="0">
                                          <p:val>
                                            <p:fltVal val="0"/>
                                          </p:val>
                                        </p:tav>
                                        <p:tav tm="100000">
                                          <p:val>
                                            <p:strVal val="#ppt_h"/>
                                          </p:val>
                                        </p:tav>
                                      </p:tavLst>
                                    </p:anim>
                                    <p:animEffect transition="in" filter="fade">
                                      <p:cBhvr>
                                        <p:cTn id="62" dur="1000"/>
                                        <p:tgtEl>
                                          <p:spTgt spid="48"/>
                                        </p:tgtEl>
                                      </p:cBhvr>
                                    </p:animEffect>
                                    <p:anim calcmode="lin" valueType="num">
                                      <p:cBhvr>
                                        <p:cTn id="63" dur="1000" fill="hold"/>
                                        <p:tgtEl>
                                          <p:spTgt spid="48"/>
                                        </p:tgtEl>
                                        <p:attrNameLst>
                                          <p:attrName>ppt_x</p:attrName>
                                        </p:attrNameLst>
                                      </p:cBhvr>
                                      <p:tavLst>
                                        <p:tav tm="0">
                                          <p:val>
                                            <p:fltVal val="0.5"/>
                                          </p:val>
                                        </p:tav>
                                        <p:tav tm="100000">
                                          <p:val>
                                            <p:strVal val="#ppt_x"/>
                                          </p:val>
                                        </p:tav>
                                      </p:tavLst>
                                    </p:anim>
                                    <p:anim calcmode="lin" valueType="num">
                                      <p:cBhvr>
                                        <p:cTn id="64" dur="1000" fill="hold"/>
                                        <p:tgtEl>
                                          <p:spTgt spid="48"/>
                                        </p:tgtEl>
                                        <p:attrNameLst>
                                          <p:attrName>ppt_y</p:attrName>
                                        </p:attrNameLst>
                                      </p:cBhvr>
                                      <p:tavLst>
                                        <p:tav tm="0">
                                          <p:val>
                                            <p:fltVal val="0.5"/>
                                          </p:val>
                                        </p:tav>
                                        <p:tav tm="100000">
                                          <p:val>
                                            <p:strVal val="#ppt_y"/>
                                          </p:val>
                                        </p:tav>
                                      </p:tavLst>
                                    </p:anim>
                                  </p:childTnLst>
                                </p:cTn>
                              </p:par>
                              <p:par>
                                <p:cTn id="65" presetID="53" presetClass="entr" presetSubtype="528" fill="hold" nodeType="withEffect">
                                  <p:stCondLst>
                                    <p:cond delay="100"/>
                                  </p:stCondLst>
                                  <p:childTnLst>
                                    <p:set>
                                      <p:cBhvr>
                                        <p:cTn id="66" dur="1" fill="hold">
                                          <p:stCondLst>
                                            <p:cond delay="0"/>
                                          </p:stCondLst>
                                        </p:cTn>
                                        <p:tgtEl>
                                          <p:spTgt spid="55"/>
                                        </p:tgtEl>
                                        <p:attrNameLst>
                                          <p:attrName>style.visibility</p:attrName>
                                        </p:attrNameLst>
                                      </p:cBhvr>
                                      <p:to>
                                        <p:strVal val="visible"/>
                                      </p:to>
                                    </p:set>
                                    <p:anim calcmode="lin" valueType="num">
                                      <p:cBhvr>
                                        <p:cTn id="67" dur="900" fill="hold"/>
                                        <p:tgtEl>
                                          <p:spTgt spid="55"/>
                                        </p:tgtEl>
                                        <p:attrNameLst>
                                          <p:attrName>ppt_w</p:attrName>
                                        </p:attrNameLst>
                                      </p:cBhvr>
                                      <p:tavLst>
                                        <p:tav tm="0">
                                          <p:val>
                                            <p:fltVal val="0"/>
                                          </p:val>
                                        </p:tav>
                                        <p:tav tm="100000">
                                          <p:val>
                                            <p:strVal val="#ppt_w"/>
                                          </p:val>
                                        </p:tav>
                                      </p:tavLst>
                                    </p:anim>
                                    <p:anim calcmode="lin" valueType="num">
                                      <p:cBhvr>
                                        <p:cTn id="68" dur="900" fill="hold"/>
                                        <p:tgtEl>
                                          <p:spTgt spid="55"/>
                                        </p:tgtEl>
                                        <p:attrNameLst>
                                          <p:attrName>ppt_h</p:attrName>
                                        </p:attrNameLst>
                                      </p:cBhvr>
                                      <p:tavLst>
                                        <p:tav tm="0">
                                          <p:val>
                                            <p:fltVal val="0"/>
                                          </p:val>
                                        </p:tav>
                                        <p:tav tm="100000">
                                          <p:val>
                                            <p:strVal val="#ppt_h"/>
                                          </p:val>
                                        </p:tav>
                                      </p:tavLst>
                                    </p:anim>
                                    <p:animEffect transition="in" filter="fade">
                                      <p:cBhvr>
                                        <p:cTn id="69" dur="900"/>
                                        <p:tgtEl>
                                          <p:spTgt spid="55"/>
                                        </p:tgtEl>
                                      </p:cBhvr>
                                    </p:animEffect>
                                    <p:anim calcmode="lin" valueType="num">
                                      <p:cBhvr>
                                        <p:cTn id="70" dur="900" fill="hold"/>
                                        <p:tgtEl>
                                          <p:spTgt spid="55"/>
                                        </p:tgtEl>
                                        <p:attrNameLst>
                                          <p:attrName>ppt_x</p:attrName>
                                        </p:attrNameLst>
                                      </p:cBhvr>
                                      <p:tavLst>
                                        <p:tav tm="0">
                                          <p:val>
                                            <p:fltVal val="0.5"/>
                                          </p:val>
                                        </p:tav>
                                        <p:tav tm="100000">
                                          <p:val>
                                            <p:strVal val="#ppt_x"/>
                                          </p:val>
                                        </p:tav>
                                      </p:tavLst>
                                    </p:anim>
                                    <p:anim calcmode="lin" valueType="num">
                                      <p:cBhvr>
                                        <p:cTn id="71" dur="900" fill="hold"/>
                                        <p:tgtEl>
                                          <p:spTgt spid="55"/>
                                        </p:tgtEl>
                                        <p:attrNameLst>
                                          <p:attrName>ppt_y</p:attrName>
                                        </p:attrNameLst>
                                      </p:cBhvr>
                                      <p:tavLst>
                                        <p:tav tm="0">
                                          <p:val>
                                            <p:fltVal val="0.5"/>
                                          </p:val>
                                        </p:tav>
                                        <p:tav tm="100000">
                                          <p:val>
                                            <p:strVal val="#ppt_y"/>
                                          </p:val>
                                        </p:tav>
                                      </p:tavLst>
                                    </p:anim>
                                  </p:childTnLst>
                                </p:cTn>
                              </p:par>
                              <p:par>
                                <p:cTn id="72" presetID="53" presetClass="entr" presetSubtype="528" fill="hold" nodeType="withEffect">
                                  <p:stCondLst>
                                    <p:cond delay="700"/>
                                  </p:stCondLst>
                                  <p:childTnLst>
                                    <p:set>
                                      <p:cBhvr>
                                        <p:cTn id="73" dur="1" fill="hold">
                                          <p:stCondLst>
                                            <p:cond delay="0"/>
                                          </p:stCondLst>
                                        </p:cTn>
                                        <p:tgtEl>
                                          <p:spTgt spid="67"/>
                                        </p:tgtEl>
                                        <p:attrNameLst>
                                          <p:attrName>style.visibility</p:attrName>
                                        </p:attrNameLst>
                                      </p:cBhvr>
                                      <p:to>
                                        <p:strVal val="visible"/>
                                      </p:to>
                                    </p:set>
                                    <p:anim calcmode="lin" valueType="num">
                                      <p:cBhvr>
                                        <p:cTn id="74" dur="800" fill="hold"/>
                                        <p:tgtEl>
                                          <p:spTgt spid="67"/>
                                        </p:tgtEl>
                                        <p:attrNameLst>
                                          <p:attrName>ppt_w</p:attrName>
                                        </p:attrNameLst>
                                      </p:cBhvr>
                                      <p:tavLst>
                                        <p:tav tm="0">
                                          <p:val>
                                            <p:fltVal val="0"/>
                                          </p:val>
                                        </p:tav>
                                        <p:tav tm="100000">
                                          <p:val>
                                            <p:strVal val="#ppt_w"/>
                                          </p:val>
                                        </p:tav>
                                      </p:tavLst>
                                    </p:anim>
                                    <p:anim calcmode="lin" valueType="num">
                                      <p:cBhvr>
                                        <p:cTn id="75" dur="800" fill="hold"/>
                                        <p:tgtEl>
                                          <p:spTgt spid="67"/>
                                        </p:tgtEl>
                                        <p:attrNameLst>
                                          <p:attrName>ppt_h</p:attrName>
                                        </p:attrNameLst>
                                      </p:cBhvr>
                                      <p:tavLst>
                                        <p:tav tm="0">
                                          <p:val>
                                            <p:fltVal val="0"/>
                                          </p:val>
                                        </p:tav>
                                        <p:tav tm="100000">
                                          <p:val>
                                            <p:strVal val="#ppt_h"/>
                                          </p:val>
                                        </p:tav>
                                      </p:tavLst>
                                    </p:anim>
                                    <p:animEffect transition="in" filter="fade">
                                      <p:cBhvr>
                                        <p:cTn id="76" dur="800"/>
                                        <p:tgtEl>
                                          <p:spTgt spid="67"/>
                                        </p:tgtEl>
                                      </p:cBhvr>
                                    </p:animEffect>
                                    <p:anim calcmode="lin" valueType="num">
                                      <p:cBhvr>
                                        <p:cTn id="77" dur="800" fill="hold"/>
                                        <p:tgtEl>
                                          <p:spTgt spid="67"/>
                                        </p:tgtEl>
                                        <p:attrNameLst>
                                          <p:attrName>ppt_x</p:attrName>
                                        </p:attrNameLst>
                                      </p:cBhvr>
                                      <p:tavLst>
                                        <p:tav tm="0">
                                          <p:val>
                                            <p:fltVal val="0.5"/>
                                          </p:val>
                                        </p:tav>
                                        <p:tav tm="100000">
                                          <p:val>
                                            <p:strVal val="#ppt_x"/>
                                          </p:val>
                                        </p:tav>
                                      </p:tavLst>
                                    </p:anim>
                                    <p:anim calcmode="lin" valueType="num">
                                      <p:cBhvr>
                                        <p:cTn id="78" dur="800" fill="hold"/>
                                        <p:tgtEl>
                                          <p:spTgt spid="67"/>
                                        </p:tgtEl>
                                        <p:attrNameLst>
                                          <p:attrName>ppt_y</p:attrName>
                                        </p:attrNameLst>
                                      </p:cBhvr>
                                      <p:tavLst>
                                        <p:tav tm="0">
                                          <p:val>
                                            <p:fltVal val="0.5"/>
                                          </p:val>
                                        </p:tav>
                                        <p:tav tm="100000">
                                          <p:val>
                                            <p:strVal val="#ppt_y"/>
                                          </p:val>
                                        </p:tav>
                                      </p:tavLst>
                                    </p:anim>
                                  </p:childTnLst>
                                </p:cTn>
                              </p:par>
                              <p:par>
                                <p:cTn id="79" presetID="53" presetClass="entr" presetSubtype="528" fill="hold" nodeType="with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p:cTn id="81" dur="900" fill="hold"/>
                                        <p:tgtEl>
                                          <p:spTgt spid="63"/>
                                        </p:tgtEl>
                                        <p:attrNameLst>
                                          <p:attrName>ppt_w</p:attrName>
                                        </p:attrNameLst>
                                      </p:cBhvr>
                                      <p:tavLst>
                                        <p:tav tm="0">
                                          <p:val>
                                            <p:fltVal val="0"/>
                                          </p:val>
                                        </p:tav>
                                        <p:tav tm="100000">
                                          <p:val>
                                            <p:strVal val="#ppt_w"/>
                                          </p:val>
                                        </p:tav>
                                      </p:tavLst>
                                    </p:anim>
                                    <p:anim calcmode="lin" valueType="num">
                                      <p:cBhvr>
                                        <p:cTn id="82" dur="900" fill="hold"/>
                                        <p:tgtEl>
                                          <p:spTgt spid="63"/>
                                        </p:tgtEl>
                                        <p:attrNameLst>
                                          <p:attrName>ppt_h</p:attrName>
                                        </p:attrNameLst>
                                      </p:cBhvr>
                                      <p:tavLst>
                                        <p:tav tm="0">
                                          <p:val>
                                            <p:fltVal val="0"/>
                                          </p:val>
                                        </p:tav>
                                        <p:tav tm="100000">
                                          <p:val>
                                            <p:strVal val="#ppt_h"/>
                                          </p:val>
                                        </p:tav>
                                      </p:tavLst>
                                    </p:anim>
                                    <p:animEffect transition="in" filter="fade">
                                      <p:cBhvr>
                                        <p:cTn id="83" dur="900"/>
                                        <p:tgtEl>
                                          <p:spTgt spid="63"/>
                                        </p:tgtEl>
                                      </p:cBhvr>
                                    </p:animEffect>
                                    <p:anim calcmode="lin" valueType="num">
                                      <p:cBhvr>
                                        <p:cTn id="84" dur="900" fill="hold"/>
                                        <p:tgtEl>
                                          <p:spTgt spid="63"/>
                                        </p:tgtEl>
                                        <p:attrNameLst>
                                          <p:attrName>ppt_x</p:attrName>
                                        </p:attrNameLst>
                                      </p:cBhvr>
                                      <p:tavLst>
                                        <p:tav tm="0">
                                          <p:val>
                                            <p:fltVal val="0.5"/>
                                          </p:val>
                                        </p:tav>
                                        <p:tav tm="100000">
                                          <p:val>
                                            <p:strVal val="#ppt_x"/>
                                          </p:val>
                                        </p:tav>
                                      </p:tavLst>
                                    </p:anim>
                                    <p:anim calcmode="lin" valueType="num">
                                      <p:cBhvr>
                                        <p:cTn id="85" dur="900" fill="hold"/>
                                        <p:tgtEl>
                                          <p:spTgt spid="63"/>
                                        </p:tgtEl>
                                        <p:attrNameLst>
                                          <p:attrName>ppt_y</p:attrName>
                                        </p:attrNameLst>
                                      </p:cBhvr>
                                      <p:tavLst>
                                        <p:tav tm="0">
                                          <p:val>
                                            <p:fltVal val="0.5"/>
                                          </p:val>
                                        </p:tav>
                                        <p:tav tm="100000">
                                          <p:val>
                                            <p:strVal val="#ppt_y"/>
                                          </p:val>
                                        </p:tav>
                                      </p:tavLst>
                                    </p:anim>
                                  </p:childTnLst>
                                </p:cTn>
                              </p:par>
                              <p:par>
                                <p:cTn id="86" presetID="53" presetClass="entr" presetSubtype="528" fill="hold" nodeType="withEffect">
                                  <p:stCondLst>
                                    <p:cond delay="600"/>
                                  </p:stCondLst>
                                  <p:childTnLst>
                                    <p:set>
                                      <p:cBhvr>
                                        <p:cTn id="87" dur="1" fill="hold">
                                          <p:stCondLst>
                                            <p:cond delay="0"/>
                                          </p:stCondLst>
                                        </p:cTn>
                                        <p:tgtEl>
                                          <p:spTgt spid="51"/>
                                        </p:tgtEl>
                                        <p:attrNameLst>
                                          <p:attrName>style.visibility</p:attrName>
                                        </p:attrNameLst>
                                      </p:cBhvr>
                                      <p:to>
                                        <p:strVal val="visible"/>
                                      </p:to>
                                    </p:set>
                                    <p:anim calcmode="lin" valueType="num">
                                      <p:cBhvr>
                                        <p:cTn id="88" dur="800" fill="hold"/>
                                        <p:tgtEl>
                                          <p:spTgt spid="51"/>
                                        </p:tgtEl>
                                        <p:attrNameLst>
                                          <p:attrName>ppt_w</p:attrName>
                                        </p:attrNameLst>
                                      </p:cBhvr>
                                      <p:tavLst>
                                        <p:tav tm="0">
                                          <p:val>
                                            <p:fltVal val="0"/>
                                          </p:val>
                                        </p:tav>
                                        <p:tav tm="100000">
                                          <p:val>
                                            <p:strVal val="#ppt_w"/>
                                          </p:val>
                                        </p:tav>
                                      </p:tavLst>
                                    </p:anim>
                                    <p:anim calcmode="lin" valueType="num">
                                      <p:cBhvr>
                                        <p:cTn id="89" dur="800" fill="hold"/>
                                        <p:tgtEl>
                                          <p:spTgt spid="51"/>
                                        </p:tgtEl>
                                        <p:attrNameLst>
                                          <p:attrName>ppt_h</p:attrName>
                                        </p:attrNameLst>
                                      </p:cBhvr>
                                      <p:tavLst>
                                        <p:tav tm="0">
                                          <p:val>
                                            <p:fltVal val="0"/>
                                          </p:val>
                                        </p:tav>
                                        <p:tav tm="100000">
                                          <p:val>
                                            <p:strVal val="#ppt_h"/>
                                          </p:val>
                                        </p:tav>
                                      </p:tavLst>
                                    </p:anim>
                                    <p:animEffect transition="in" filter="fade">
                                      <p:cBhvr>
                                        <p:cTn id="90" dur="800"/>
                                        <p:tgtEl>
                                          <p:spTgt spid="51"/>
                                        </p:tgtEl>
                                      </p:cBhvr>
                                    </p:animEffect>
                                    <p:anim calcmode="lin" valueType="num">
                                      <p:cBhvr>
                                        <p:cTn id="91" dur="800" fill="hold"/>
                                        <p:tgtEl>
                                          <p:spTgt spid="51"/>
                                        </p:tgtEl>
                                        <p:attrNameLst>
                                          <p:attrName>ppt_x</p:attrName>
                                        </p:attrNameLst>
                                      </p:cBhvr>
                                      <p:tavLst>
                                        <p:tav tm="0">
                                          <p:val>
                                            <p:fltVal val="0.5"/>
                                          </p:val>
                                        </p:tav>
                                        <p:tav tm="100000">
                                          <p:val>
                                            <p:strVal val="#ppt_x"/>
                                          </p:val>
                                        </p:tav>
                                      </p:tavLst>
                                    </p:anim>
                                    <p:anim calcmode="lin" valueType="num">
                                      <p:cBhvr>
                                        <p:cTn id="92" dur="800" fill="hold"/>
                                        <p:tgtEl>
                                          <p:spTgt spid="51"/>
                                        </p:tgtEl>
                                        <p:attrNameLst>
                                          <p:attrName>ppt_y</p:attrName>
                                        </p:attrNameLst>
                                      </p:cBhvr>
                                      <p:tavLst>
                                        <p:tav tm="0">
                                          <p:val>
                                            <p:fltVal val="0.5"/>
                                          </p:val>
                                        </p:tav>
                                        <p:tav tm="100000">
                                          <p:val>
                                            <p:strVal val="#ppt_y"/>
                                          </p:val>
                                        </p:tav>
                                      </p:tavLst>
                                    </p:anim>
                                  </p:childTnLst>
                                </p:cTn>
                              </p:par>
                              <p:par>
                                <p:cTn id="93" presetID="53" presetClass="entr" presetSubtype="528" fill="hold" nodeType="with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p:cTn id="95" dur="1000" fill="hold"/>
                                        <p:tgtEl>
                                          <p:spTgt spid="59"/>
                                        </p:tgtEl>
                                        <p:attrNameLst>
                                          <p:attrName>ppt_w</p:attrName>
                                        </p:attrNameLst>
                                      </p:cBhvr>
                                      <p:tavLst>
                                        <p:tav tm="0">
                                          <p:val>
                                            <p:fltVal val="0"/>
                                          </p:val>
                                        </p:tav>
                                        <p:tav tm="100000">
                                          <p:val>
                                            <p:strVal val="#ppt_w"/>
                                          </p:val>
                                        </p:tav>
                                      </p:tavLst>
                                    </p:anim>
                                    <p:anim calcmode="lin" valueType="num">
                                      <p:cBhvr>
                                        <p:cTn id="96" dur="1000" fill="hold"/>
                                        <p:tgtEl>
                                          <p:spTgt spid="59"/>
                                        </p:tgtEl>
                                        <p:attrNameLst>
                                          <p:attrName>ppt_h</p:attrName>
                                        </p:attrNameLst>
                                      </p:cBhvr>
                                      <p:tavLst>
                                        <p:tav tm="0">
                                          <p:val>
                                            <p:fltVal val="0"/>
                                          </p:val>
                                        </p:tav>
                                        <p:tav tm="100000">
                                          <p:val>
                                            <p:strVal val="#ppt_h"/>
                                          </p:val>
                                        </p:tav>
                                      </p:tavLst>
                                    </p:anim>
                                    <p:animEffect transition="in" filter="fade">
                                      <p:cBhvr>
                                        <p:cTn id="97" dur="1000"/>
                                        <p:tgtEl>
                                          <p:spTgt spid="59"/>
                                        </p:tgtEl>
                                      </p:cBhvr>
                                    </p:animEffect>
                                    <p:anim calcmode="lin" valueType="num">
                                      <p:cBhvr>
                                        <p:cTn id="98" dur="1000" fill="hold"/>
                                        <p:tgtEl>
                                          <p:spTgt spid="59"/>
                                        </p:tgtEl>
                                        <p:attrNameLst>
                                          <p:attrName>ppt_x</p:attrName>
                                        </p:attrNameLst>
                                      </p:cBhvr>
                                      <p:tavLst>
                                        <p:tav tm="0">
                                          <p:val>
                                            <p:fltVal val="0.5"/>
                                          </p:val>
                                        </p:tav>
                                        <p:tav tm="100000">
                                          <p:val>
                                            <p:strVal val="#ppt_x"/>
                                          </p:val>
                                        </p:tav>
                                      </p:tavLst>
                                    </p:anim>
                                    <p:anim calcmode="lin" valueType="num">
                                      <p:cBhvr>
                                        <p:cTn id="99" dur="1000" fill="hold"/>
                                        <p:tgtEl>
                                          <p:spTgt spid="59"/>
                                        </p:tgtEl>
                                        <p:attrNameLst>
                                          <p:attrName>ppt_y</p:attrName>
                                        </p:attrNameLst>
                                      </p:cBhvr>
                                      <p:tavLst>
                                        <p:tav tm="0">
                                          <p:val>
                                            <p:fltVal val="0.5"/>
                                          </p:val>
                                        </p:tav>
                                        <p:tav tm="100000">
                                          <p:val>
                                            <p:strVal val="#ppt_y"/>
                                          </p:val>
                                        </p:tav>
                                      </p:tavLst>
                                    </p:anim>
                                  </p:childTnLst>
                                </p:cTn>
                              </p:par>
                              <p:par>
                                <p:cTn id="100" presetID="53" presetClass="entr" presetSubtype="528" fill="hold" grpId="0" nodeType="withEffect">
                                  <p:stCondLst>
                                    <p:cond delay="600"/>
                                  </p:stCondLst>
                                  <p:childTnLst>
                                    <p:set>
                                      <p:cBhvr>
                                        <p:cTn id="101" dur="1" fill="hold">
                                          <p:stCondLst>
                                            <p:cond delay="0"/>
                                          </p:stCondLst>
                                        </p:cTn>
                                        <p:tgtEl>
                                          <p:spTgt spid="19"/>
                                        </p:tgtEl>
                                        <p:attrNameLst>
                                          <p:attrName>style.visibility</p:attrName>
                                        </p:attrNameLst>
                                      </p:cBhvr>
                                      <p:to>
                                        <p:strVal val="visible"/>
                                      </p:to>
                                    </p:set>
                                    <p:anim calcmode="lin" valueType="num">
                                      <p:cBhvr>
                                        <p:cTn id="102" dur="750" fill="hold"/>
                                        <p:tgtEl>
                                          <p:spTgt spid="19"/>
                                        </p:tgtEl>
                                        <p:attrNameLst>
                                          <p:attrName>ppt_w</p:attrName>
                                        </p:attrNameLst>
                                      </p:cBhvr>
                                      <p:tavLst>
                                        <p:tav tm="0">
                                          <p:val>
                                            <p:fltVal val="0"/>
                                          </p:val>
                                        </p:tav>
                                        <p:tav tm="100000">
                                          <p:val>
                                            <p:strVal val="#ppt_w"/>
                                          </p:val>
                                        </p:tav>
                                      </p:tavLst>
                                    </p:anim>
                                    <p:anim calcmode="lin" valueType="num">
                                      <p:cBhvr>
                                        <p:cTn id="103" dur="750" fill="hold"/>
                                        <p:tgtEl>
                                          <p:spTgt spid="19"/>
                                        </p:tgtEl>
                                        <p:attrNameLst>
                                          <p:attrName>ppt_h</p:attrName>
                                        </p:attrNameLst>
                                      </p:cBhvr>
                                      <p:tavLst>
                                        <p:tav tm="0">
                                          <p:val>
                                            <p:fltVal val="0"/>
                                          </p:val>
                                        </p:tav>
                                        <p:tav tm="100000">
                                          <p:val>
                                            <p:strVal val="#ppt_h"/>
                                          </p:val>
                                        </p:tav>
                                      </p:tavLst>
                                    </p:anim>
                                    <p:animEffect transition="in" filter="fade">
                                      <p:cBhvr>
                                        <p:cTn id="104" dur="750"/>
                                        <p:tgtEl>
                                          <p:spTgt spid="19"/>
                                        </p:tgtEl>
                                      </p:cBhvr>
                                    </p:animEffect>
                                    <p:anim calcmode="lin" valueType="num">
                                      <p:cBhvr>
                                        <p:cTn id="105" dur="750" fill="hold"/>
                                        <p:tgtEl>
                                          <p:spTgt spid="19"/>
                                        </p:tgtEl>
                                        <p:attrNameLst>
                                          <p:attrName>ppt_x</p:attrName>
                                        </p:attrNameLst>
                                      </p:cBhvr>
                                      <p:tavLst>
                                        <p:tav tm="0">
                                          <p:val>
                                            <p:fltVal val="0.5"/>
                                          </p:val>
                                        </p:tav>
                                        <p:tav tm="100000">
                                          <p:val>
                                            <p:strVal val="#ppt_x"/>
                                          </p:val>
                                        </p:tav>
                                      </p:tavLst>
                                    </p:anim>
                                    <p:anim calcmode="lin" valueType="num">
                                      <p:cBhvr>
                                        <p:cTn id="106" dur="750" fill="hold"/>
                                        <p:tgtEl>
                                          <p:spTgt spid="19"/>
                                        </p:tgtEl>
                                        <p:attrNameLst>
                                          <p:attrName>ppt_y</p:attrName>
                                        </p:attrNameLst>
                                      </p:cBhvr>
                                      <p:tavLst>
                                        <p:tav tm="0">
                                          <p:val>
                                            <p:fltVal val="0.5"/>
                                          </p:val>
                                        </p:tav>
                                        <p:tav tm="100000">
                                          <p:val>
                                            <p:strVal val="#ppt_y"/>
                                          </p:val>
                                        </p:tav>
                                      </p:tavLst>
                                    </p:anim>
                                  </p:childTnLst>
                                </p:cTn>
                              </p:par>
                              <p:par>
                                <p:cTn id="107" presetID="53" presetClass="entr" presetSubtype="528" fill="hold" grpId="0" nodeType="withEffect">
                                  <p:stCondLst>
                                    <p:cond delay="200"/>
                                  </p:stCondLst>
                                  <p:childTnLst>
                                    <p:set>
                                      <p:cBhvr>
                                        <p:cTn id="108" dur="1" fill="hold">
                                          <p:stCondLst>
                                            <p:cond delay="0"/>
                                          </p:stCondLst>
                                        </p:cTn>
                                        <p:tgtEl>
                                          <p:spTgt spid="109"/>
                                        </p:tgtEl>
                                        <p:attrNameLst>
                                          <p:attrName>style.visibility</p:attrName>
                                        </p:attrNameLst>
                                      </p:cBhvr>
                                      <p:to>
                                        <p:strVal val="visible"/>
                                      </p:to>
                                    </p:set>
                                    <p:anim calcmode="lin" valueType="num">
                                      <p:cBhvr>
                                        <p:cTn id="109" dur="1000" fill="hold"/>
                                        <p:tgtEl>
                                          <p:spTgt spid="109"/>
                                        </p:tgtEl>
                                        <p:attrNameLst>
                                          <p:attrName>ppt_w</p:attrName>
                                        </p:attrNameLst>
                                      </p:cBhvr>
                                      <p:tavLst>
                                        <p:tav tm="0">
                                          <p:val>
                                            <p:fltVal val="0"/>
                                          </p:val>
                                        </p:tav>
                                        <p:tav tm="100000">
                                          <p:val>
                                            <p:strVal val="#ppt_w"/>
                                          </p:val>
                                        </p:tav>
                                      </p:tavLst>
                                    </p:anim>
                                    <p:anim calcmode="lin" valueType="num">
                                      <p:cBhvr>
                                        <p:cTn id="110" dur="1000" fill="hold"/>
                                        <p:tgtEl>
                                          <p:spTgt spid="109"/>
                                        </p:tgtEl>
                                        <p:attrNameLst>
                                          <p:attrName>ppt_h</p:attrName>
                                        </p:attrNameLst>
                                      </p:cBhvr>
                                      <p:tavLst>
                                        <p:tav tm="0">
                                          <p:val>
                                            <p:fltVal val="0"/>
                                          </p:val>
                                        </p:tav>
                                        <p:tav tm="100000">
                                          <p:val>
                                            <p:strVal val="#ppt_h"/>
                                          </p:val>
                                        </p:tav>
                                      </p:tavLst>
                                    </p:anim>
                                    <p:animEffect transition="in" filter="fade">
                                      <p:cBhvr>
                                        <p:cTn id="111" dur="1000"/>
                                        <p:tgtEl>
                                          <p:spTgt spid="109"/>
                                        </p:tgtEl>
                                      </p:cBhvr>
                                    </p:animEffect>
                                    <p:anim calcmode="lin" valueType="num">
                                      <p:cBhvr>
                                        <p:cTn id="112" dur="1000" fill="hold"/>
                                        <p:tgtEl>
                                          <p:spTgt spid="109"/>
                                        </p:tgtEl>
                                        <p:attrNameLst>
                                          <p:attrName>ppt_x</p:attrName>
                                        </p:attrNameLst>
                                      </p:cBhvr>
                                      <p:tavLst>
                                        <p:tav tm="0">
                                          <p:val>
                                            <p:fltVal val="0.5"/>
                                          </p:val>
                                        </p:tav>
                                        <p:tav tm="100000">
                                          <p:val>
                                            <p:strVal val="#ppt_x"/>
                                          </p:val>
                                        </p:tav>
                                      </p:tavLst>
                                    </p:anim>
                                    <p:anim calcmode="lin" valueType="num">
                                      <p:cBhvr>
                                        <p:cTn id="113" dur="1000" fill="hold"/>
                                        <p:tgtEl>
                                          <p:spTgt spid="109"/>
                                        </p:tgtEl>
                                        <p:attrNameLst>
                                          <p:attrName>ppt_y</p:attrName>
                                        </p:attrNameLst>
                                      </p:cBhvr>
                                      <p:tavLst>
                                        <p:tav tm="0">
                                          <p:val>
                                            <p:fltVal val="0.5"/>
                                          </p:val>
                                        </p:tav>
                                        <p:tav tm="100000">
                                          <p:val>
                                            <p:strVal val="#ppt_y"/>
                                          </p:val>
                                        </p:tav>
                                      </p:tavLst>
                                    </p:anim>
                                  </p:childTnLst>
                                </p:cTn>
                              </p:par>
                              <p:par>
                                <p:cTn id="114" presetID="53" presetClass="entr" presetSubtype="528" fill="hold" grpId="0" nodeType="withEffect">
                                  <p:stCondLst>
                                    <p:cond delay="300"/>
                                  </p:stCondLst>
                                  <p:childTnLst>
                                    <p:set>
                                      <p:cBhvr>
                                        <p:cTn id="115" dur="1" fill="hold">
                                          <p:stCondLst>
                                            <p:cond delay="0"/>
                                          </p:stCondLst>
                                        </p:cTn>
                                        <p:tgtEl>
                                          <p:spTgt spid="22"/>
                                        </p:tgtEl>
                                        <p:attrNameLst>
                                          <p:attrName>style.visibility</p:attrName>
                                        </p:attrNameLst>
                                      </p:cBhvr>
                                      <p:to>
                                        <p:strVal val="visible"/>
                                      </p:to>
                                    </p:set>
                                    <p:anim calcmode="lin" valueType="num">
                                      <p:cBhvr>
                                        <p:cTn id="116" dur="1200" fill="hold"/>
                                        <p:tgtEl>
                                          <p:spTgt spid="22"/>
                                        </p:tgtEl>
                                        <p:attrNameLst>
                                          <p:attrName>ppt_w</p:attrName>
                                        </p:attrNameLst>
                                      </p:cBhvr>
                                      <p:tavLst>
                                        <p:tav tm="0">
                                          <p:val>
                                            <p:fltVal val="0"/>
                                          </p:val>
                                        </p:tav>
                                        <p:tav tm="100000">
                                          <p:val>
                                            <p:strVal val="#ppt_w"/>
                                          </p:val>
                                        </p:tav>
                                      </p:tavLst>
                                    </p:anim>
                                    <p:anim calcmode="lin" valueType="num">
                                      <p:cBhvr>
                                        <p:cTn id="117" dur="1200" fill="hold"/>
                                        <p:tgtEl>
                                          <p:spTgt spid="22"/>
                                        </p:tgtEl>
                                        <p:attrNameLst>
                                          <p:attrName>ppt_h</p:attrName>
                                        </p:attrNameLst>
                                      </p:cBhvr>
                                      <p:tavLst>
                                        <p:tav tm="0">
                                          <p:val>
                                            <p:fltVal val="0"/>
                                          </p:val>
                                        </p:tav>
                                        <p:tav tm="100000">
                                          <p:val>
                                            <p:strVal val="#ppt_h"/>
                                          </p:val>
                                        </p:tav>
                                      </p:tavLst>
                                    </p:anim>
                                    <p:animEffect transition="in" filter="fade">
                                      <p:cBhvr>
                                        <p:cTn id="118" dur="1200"/>
                                        <p:tgtEl>
                                          <p:spTgt spid="22"/>
                                        </p:tgtEl>
                                      </p:cBhvr>
                                    </p:animEffect>
                                    <p:anim calcmode="lin" valueType="num">
                                      <p:cBhvr>
                                        <p:cTn id="119" dur="1200" fill="hold"/>
                                        <p:tgtEl>
                                          <p:spTgt spid="22"/>
                                        </p:tgtEl>
                                        <p:attrNameLst>
                                          <p:attrName>ppt_x</p:attrName>
                                        </p:attrNameLst>
                                      </p:cBhvr>
                                      <p:tavLst>
                                        <p:tav tm="0">
                                          <p:val>
                                            <p:fltVal val="0.5"/>
                                          </p:val>
                                        </p:tav>
                                        <p:tav tm="100000">
                                          <p:val>
                                            <p:strVal val="#ppt_x"/>
                                          </p:val>
                                        </p:tav>
                                      </p:tavLst>
                                    </p:anim>
                                    <p:anim calcmode="lin" valueType="num">
                                      <p:cBhvr>
                                        <p:cTn id="120" dur="1200" fill="hold"/>
                                        <p:tgtEl>
                                          <p:spTgt spid="22"/>
                                        </p:tgtEl>
                                        <p:attrNameLst>
                                          <p:attrName>ppt_y</p:attrName>
                                        </p:attrNameLst>
                                      </p:cBhvr>
                                      <p:tavLst>
                                        <p:tav tm="0">
                                          <p:val>
                                            <p:fltVal val="0.5"/>
                                          </p:val>
                                        </p:tav>
                                        <p:tav tm="100000">
                                          <p:val>
                                            <p:strVal val="#ppt_y"/>
                                          </p:val>
                                        </p:tav>
                                      </p:tavLst>
                                    </p:anim>
                                  </p:childTnLst>
                                </p:cTn>
                              </p:par>
                              <p:par>
                                <p:cTn id="121" presetID="53" presetClass="entr" presetSubtype="528" fill="hold" grpId="0" nodeType="withEffect">
                                  <p:stCondLst>
                                    <p:cond delay="900"/>
                                  </p:stCondLst>
                                  <p:childTnLst>
                                    <p:set>
                                      <p:cBhvr>
                                        <p:cTn id="122" dur="1" fill="hold">
                                          <p:stCondLst>
                                            <p:cond delay="0"/>
                                          </p:stCondLst>
                                        </p:cTn>
                                        <p:tgtEl>
                                          <p:spTgt spid="110"/>
                                        </p:tgtEl>
                                        <p:attrNameLst>
                                          <p:attrName>style.visibility</p:attrName>
                                        </p:attrNameLst>
                                      </p:cBhvr>
                                      <p:to>
                                        <p:strVal val="visible"/>
                                      </p:to>
                                    </p:set>
                                    <p:anim calcmode="lin" valueType="num">
                                      <p:cBhvr>
                                        <p:cTn id="123" dur="900" fill="hold"/>
                                        <p:tgtEl>
                                          <p:spTgt spid="110"/>
                                        </p:tgtEl>
                                        <p:attrNameLst>
                                          <p:attrName>ppt_w</p:attrName>
                                        </p:attrNameLst>
                                      </p:cBhvr>
                                      <p:tavLst>
                                        <p:tav tm="0">
                                          <p:val>
                                            <p:fltVal val="0"/>
                                          </p:val>
                                        </p:tav>
                                        <p:tav tm="100000">
                                          <p:val>
                                            <p:strVal val="#ppt_w"/>
                                          </p:val>
                                        </p:tav>
                                      </p:tavLst>
                                    </p:anim>
                                    <p:anim calcmode="lin" valueType="num">
                                      <p:cBhvr>
                                        <p:cTn id="124" dur="900" fill="hold"/>
                                        <p:tgtEl>
                                          <p:spTgt spid="110"/>
                                        </p:tgtEl>
                                        <p:attrNameLst>
                                          <p:attrName>ppt_h</p:attrName>
                                        </p:attrNameLst>
                                      </p:cBhvr>
                                      <p:tavLst>
                                        <p:tav tm="0">
                                          <p:val>
                                            <p:fltVal val="0"/>
                                          </p:val>
                                        </p:tav>
                                        <p:tav tm="100000">
                                          <p:val>
                                            <p:strVal val="#ppt_h"/>
                                          </p:val>
                                        </p:tav>
                                      </p:tavLst>
                                    </p:anim>
                                    <p:animEffect transition="in" filter="fade">
                                      <p:cBhvr>
                                        <p:cTn id="125" dur="900"/>
                                        <p:tgtEl>
                                          <p:spTgt spid="110"/>
                                        </p:tgtEl>
                                      </p:cBhvr>
                                    </p:animEffect>
                                    <p:anim calcmode="lin" valueType="num">
                                      <p:cBhvr>
                                        <p:cTn id="126" dur="900" fill="hold"/>
                                        <p:tgtEl>
                                          <p:spTgt spid="110"/>
                                        </p:tgtEl>
                                        <p:attrNameLst>
                                          <p:attrName>ppt_x</p:attrName>
                                        </p:attrNameLst>
                                      </p:cBhvr>
                                      <p:tavLst>
                                        <p:tav tm="0">
                                          <p:val>
                                            <p:fltVal val="0.5"/>
                                          </p:val>
                                        </p:tav>
                                        <p:tav tm="100000">
                                          <p:val>
                                            <p:strVal val="#ppt_x"/>
                                          </p:val>
                                        </p:tav>
                                      </p:tavLst>
                                    </p:anim>
                                    <p:anim calcmode="lin" valueType="num">
                                      <p:cBhvr>
                                        <p:cTn id="127" dur="900" fill="hold"/>
                                        <p:tgtEl>
                                          <p:spTgt spid="110"/>
                                        </p:tgtEl>
                                        <p:attrNameLst>
                                          <p:attrName>ppt_y</p:attrName>
                                        </p:attrNameLst>
                                      </p:cBhvr>
                                      <p:tavLst>
                                        <p:tav tm="0">
                                          <p:val>
                                            <p:fltVal val="0.5"/>
                                          </p:val>
                                        </p:tav>
                                        <p:tav tm="100000">
                                          <p:val>
                                            <p:strVal val="#ppt_y"/>
                                          </p:val>
                                        </p:tav>
                                      </p:tavLst>
                                    </p:anim>
                                  </p:childTnLst>
                                </p:cTn>
                              </p:par>
                              <p:par>
                                <p:cTn id="128" presetID="53" presetClass="entr" presetSubtype="528" fill="hold" grpId="0" nodeType="withEffect">
                                  <p:stCondLst>
                                    <p:cond delay="300"/>
                                  </p:stCondLst>
                                  <p:childTnLst>
                                    <p:set>
                                      <p:cBhvr>
                                        <p:cTn id="129" dur="1" fill="hold">
                                          <p:stCondLst>
                                            <p:cond delay="0"/>
                                          </p:stCondLst>
                                        </p:cTn>
                                        <p:tgtEl>
                                          <p:spTgt spid="25"/>
                                        </p:tgtEl>
                                        <p:attrNameLst>
                                          <p:attrName>style.visibility</p:attrName>
                                        </p:attrNameLst>
                                      </p:cBhvr>
                                      <p:to>
                                        <p:strVal val="visible"/>
                                      </p:to>
                                    </p:set>
                                    <p:anim calcmode="lin" valueType="num">
                                      <p:cBhvr>
                                        <p:cTn id="130" dur="1100" fill="hold"/>
                                        <p:tgtEl>
                                          <p:spTgt spid="25"/>
                                        </p:tgtEl>
                                        <p:attrNameLst>
                                          <p:attrName>ppt_w</p:attrName>
                                        </p:attrNameLst>
                                      </p:cBhvr>
                                      <p:tavLst>
                                        <p:tav tm="0">
                                          <p:val>
                                            <p:fltVal val="0"/>
                                          </p:val>
                                        </p:tav>
                                        <p:tav tm="100000">
                                          <p:val>
                                            <p:strVal val="#ppt_w"/>
                                          </p:val>
                                        </p:tav>
                                      </p:tavLst>
                                    </p:anim>
                                    <p:anim calcmode="lin" valueType="num">
                                      <p:cBhvr>
                                        <p:cTn id="131" dur="1100" fill="hold"/>
                                        <p:tgtEl>
                                          <p:spTgt spid="25"/>
                                        </p:tgtEl>
                                        <p:attrNameLst>
                                          <p:attrName>ppt_h</p:attrName>
                                        </p:attrNameLst>
                                      </p:cBhvr>
                                      <p:tavLst>
                                        <p:tav tm="0">
                                          <p:val>
                                            <p:fltVal val="0"/>
                                          </p:val>
                                        </p:tav>
                                        <p:tav tm="100000">
                                          <p:val>
                                            <p:strVal val="#ppt_h"/>
                                          </p:val>
                                        </p:tav>
                                      </p:tavLst>
                                    </p:anim>
                                    <p:animEffect transition="in" filter="fade">
                                      <p:cBhvr>
                                        <p:cTn id="132" dur="1100"/>
                                        <p:tgtEl>
                                          <p:spTgt spid="25"/>
                                        </p:tgtEl>
                                      </p:cBhvr>
                                    </p:animEffect>
                                    <p:anim calcmode="lin" valueType="num">
                                      <p:cBhvr>
                                        <p:cTn id="133" dur="1100" fill="hold"/>
                                        <p:tgtEl>
                                          <p:spTgt spid="25"/>
                                        </p:tgtEl>
                                        <p:attrNameLst>
                                          <p:attrName>ppt_x</p:attrName>
                                        </p:attrNameLst>
                                      </p:cBhvr>
                                      <p:tavLst>
                                        <p:tav tm="0">
                                          <p:val>
                                            <p:fltVal val="0.5"/>
                                          </p:val>
                                        </p:tav>
                                        <p:tav tm="100000">
                                          <p:val>
                                            <p:strVal val="#ppt_x"/>
                                          </p:val>
                                        </p:tav>
                                      </p:tavLst>
                                    </p:anim>
                                    <p:anim calcmode="lin" valueType="num">
                                      <p:cBhvr>
                                        <p:cTn id="134" dur="1100" fill="hold"/>
                                        <p:tgtEl>
                                          <p:spTgt spid="25"/>
                                        </p:tgtEl>
                                        <p:attrNameLst>
                                          <p:attrName>ppt_y</p:attrName>
                                        </p:attrNameLst>
                                      </p:cBhvr>
                                      <p:tavLst>
                                        <p:tav tm="0">
                                          <p:val>
                                            <p:fltVal val="0.5"/>
                                          </p:val>
                                        </p:tav>
                                        <p:tav tm="100000">
                                          <p:val>
                                            <p:strVal val="#ppt_y"/>
                                          </p:val>
                                        </p:tav>
                                      </p:tavLst>
                                    </p:anim>
                                  </p:childTnLst>
                                </p:cTn>
                              </p:par>
                              <p:par>
                                <p:cTn id="135" presetID="53" presetClass="entr" presetSubtype="528" fill="hold" grpId="0" nodeType="withEffect">
                                  <p:stCondLst>
                                    <p:cond delay="900"/>
                                  </p:stCondLst>
                                  <p:childTnLst>
                                    <p:set>
                                      <p:cBhvr>
                                        <p:cTn id="136" dur="1" fill="hold">
                                          <p:stCondLst>
                                            <p:cond delay="0"/>
                                          </p:stCondLst>
                                        </p:cTn>
                                        <p:tgtEl>
                                          <p:spTgt spid="108"/>
                                        </p:tgtEl>
                                        <p:attrNameLst>
                                          <p:attrName>style.visibility</p:attrName>
                                        </p:attrNameLst>
                                      </p:cBhvr>
                                      <p:to>
                                        <p:strVal val="visible"/>
                                      </p:to>
                                    </p:set>
                                    <p:anim calcmode="lin" valueType="num">
                                      <p:cBhvr>
                                        <p:cTn id="137" dur="800" fill="hold"/>
                                        <p:tgtEl>
                                          <p:spTgt spid="108"/>
                                        </p:tgtEl>
                                        <p:attrNameLst>
                                          <p:attrName>ppt_w</p:attrName>
                                        </p:attrNameLst>
                                      </p:cBhvr>
                                      <p:tavLst>
                                        <p:tav tm="0">
                                          <p:val>
                                            <p:fltVal val="0"/>
                                          </p:val>
                                        </p:tav>
                                        <p:tav tm="100000">
                                          <p:val>
                                            <p:strVal val="#ppt_w"/>
                                          </p:val>
                                        </p:tav>
                                      </p:tavLst>
                                    </p:anim>
                                    <p:anim calcmode="lin" valueType="num">
                                      <p:cBhvr>
                                        <p:cTn id="138" dur="800" fill="hold"/>
                                        <p:tgtEl>
                                          <p:spTgt spid="108"/>
                                        </p:tgtEl>
                                        <p:attrNameLst>
                                          <p:attrName>ppt_h</p:attrName>
                                        </p:attrNameLst>
                                      </p:cBhvr>
                                      <p:tavLst>
                                        <p:tav tm="0">
                                          <p:val>
                                            <p:fltVal val="0"/>
                                          </p:val>
                                        </p:tav>
                                        <p:tav tm="100000">
                                          <p:val>
                                            <p:strVal val="#ppt_h"/>
                                          </p:val>
                                        </p:tav>
                                      </p:tavLst>
                                    </p:anim>
                                    <p:animEffect transition="in" filter="fade">
                                      <p:cBhvr>
                                        <p:cTn id="139" dur="800"/>
                                        <p:tgtEl>
                                          <p:spTgt spid="108"/>
                                        </p:tgtEl>
                                      </p:cBhvr>
                                    </p:animEffect>
                                    <p:anim calcmode="lin" valueType="num">
                                      <p:cBhvr>
                                        <p:cTn id="140" dur="800" fill="hold"/>
                                        <p:tgtEl>
                                          <p:spTgt spid="108"/>
                                        </p:tgtEl>
                                        <p:attrNameLst>
                                          <p:attrName>ppt_x</p:attrName>
                                        </p:attrNameLst>
                                      </p:cBhvr>
                                      <p:tavLst>
                                        <p:tav tm="0">
                                          <p:val>
                                            <p:fltVal val="0.5"/>
                                          </p:val>
                                        </p:tav>
                                        <p:tav tm="100000">
                                          <p:val>
                                            <p:strVal val="#ppt_x"/>
                                          </p:val>
                                        </p:tav>
                                      </p:tavLst>
                                    </p:anim>
                                    <p:anim calcmode="lin" valueType="num">
                                      <p:cBhvr>
                                        <p:cTn id="141" dur="800" fill="hold"/>
                                        <p:tgtEl>
                                          <p:spTgt spid="108"/>
                                        </p:tgtEl>
                                        <p:attrNameLst>
                                          <p:attrName>ppt_y</p:attrName>
                                        </p:attrNameLst>
                                      </p:cBhvr>
                                      <p:tavLst>
                                        <p:tav tm="0">
                                          <p:val>
                                            <p:fltVal val="0.5"/>
                                          </p:val>
                                        </p:tav>
                                        <p:tav tm="100000">
                                          <p:val>
                                            <p:strVal val="#ppt_y"/>
                                          </p:val>
                                        </p:tav>
                                      </p:tavLst>
                                    </p:anim>
                                  </p:childTnLst>
                                </p:cTn>
                              </p:par>
                              <p:par>
                                <p:cTn id="142" presetID="53" presetClass="entr" presetSubtype="528" fill="hold" grpId="0" nodeType="withEffect">
                                  <p:stCondLst>
                                    <p:cond delay="400"/>
                                  </p:stCondLst>
                                  <p:childTnLst>
                                    <p:set>
                                      <p:cBhvr>
                                        <p:cTn id="143" dur="1" fill="hold">
                                          <p:stCondLst>
                                            <p:cond delay="0"/>
                                          </p:stCondLst>
                                        </p:cTn>
                                        <p:tgtEl>
                                          <p:spTgt spid="96"/>
                                        </p:tgtEl>
                                        <p:attrNameLst>
                                          <p:attrName>style.visibility</p:attrName>
                                        </p:attrNameLst>
                                      </p:cBhvr>
                                      <p:to>
                                        <p:strVal val="visible"/>
                                      </p:to>
                                    </p:set>
                                    <p:anim calcmode="lin" valueType="num">
                                      <p:cBhvr>
                                        <p:cTn id="144" dur="900" fill="hold"/>
                                        <p:tgtEl>
                                          <p:spTgt spid="96"/>
                                        </p:tgtEl>
                                        <p:attrNameLst>
                                          <p:attrName>ppt_w</p:attrName>
                                        </p:attrNameLst>
                                      </p:cBhvr>
                                      <p:tavLst>
                                        <p:tav tm="0">
                                          <p:val>
                                            <p:fltVal val="0"/>
                                          </p:val>
                                        </p:tav>
                                        <p:tav tm="100000">
                                          <p:val>
                                            <p:strVal val="#ppt_w"/>
                                          </p:val>
                                        </p:tav>
                                      </p:tavLst>
                                    </p:anim>
                                    <p:anim calcmode="lin" valueType="num">
                                      <p:cBhvr>
                                        <p:cTn id="145" dur="900" fill="hold"/>
                                        <p:tgtEl>
                                          <p:spTgt spid="96"/>
                                        </p:tgtEl>
                                        <p:attrNameLst>
                                          <p:attrName>ppt_h</p:attrName>
                                        </p:attrNameLst>
                                      </p:cBhvr>
                                      <p:tavLst>
                                        <p:tav tm="0">
                                          <p:val>
                                            <p:fltVal val="0"/>
                                          </p:val>
                                        </p:tav>
                                        <p:tav tm="100000">
                                          <p:val>
                                            <p:strVal val="#ppt_h"/>
                                          </p:val>
                                        </p:tav>
                                      </p:tavLst>
                                    </p:anim>
                                    <p:animEffect transition="in" filter="fade">
                                      <p:cBhvr>
                                        <p:cTn id="146" dur="900"/>
                                        <p:tgtEl>
                                          <p:spTgt spid="96"/>
                                        </p:tgtEl>
                                      </p:cBhvr>
                                    </p:animEffect>
                                    <p:anim calcmode="lin" valueType="num">
                                      <p:cBhvr>
                                        <p:cTn id="147" dur="900" fill="hold"/>
                                        <p:tgtEl>
                                          <p:spTgt spid="96"/>
                                        </p:tgtEl>
                                        <p:attrNameLst>
                                          <p:attrName>ppt_x</p:attrName>
                                        </p:attrNameLst>
                                      </p:cBhvr>
                                      <p:tavLst>
                                        <p:tav tm="0">
                                          <p:val>
                                            <p:fltVal val="0.5"/>
                                          </p:val>
                                        </p:tav>
                                        <p:tav tm="100000">
                                          <p:val>
                                            <p:strVal val="#ppt_x"/>
                                          </p:val>
                                        </p:tav>
                                      </p:tavLst>
                                    </p:anim>
                                    <p:anim calcmode="lin" valueType="num">
                                      <p:cBhvr>
                                        <p:cTn id="148" dur="900" fill="hold"/>
                                        <p:tgtEl>
                                          <p:spTgt spid="96"/>
                                        </p:tgtEl>
                                        <p:attrNameLst>
                                          <p:attrName>ppt_y</p:attrName>
                                        </p:attrNameLst>
                                      </p:cBhvr>
                                      <p:tavLst>
                                        <p:tav tm="0">
                                          <p:val>
                                            <p:fltVal val="0.5"/>
                                          </p:val>
                                        </p:tav>
                                        <p:tav tm="100000">
                                          <p:val>
                                            <p:strVal val="#ppt_y"/>
                                          </p:val>
                                        </p:tav>
                                      </p:tavLst>
                                    </p:anim>
                                  </p:childTnLst>
                                </p:cTn>
                              </p:par>
                              <p:par>
                                <p:cTn id="149" presetID="16" presetClass="entr" presetSubtype="37" fill="hold" nodeType="withEffect">
                                  <p:stCondLst>
                                    <p:cond delay="0"/>
                                  </p:stCondLst>
                                  <p:childTnLst>
                                    <p:set>
                                      <p:cBhvr>
                                        <p:cTn id="150" dur="1" fill="hold">
                                          <p:stCondLst>
                                            <p:cond delay="0"/>
                                          </p:stCondLst>
                                        </p:cTn>
                                        <p:tgtEl>
                                          <p:spTgt spid="126"/>
                                        </p:tgtEl>
                                        <p:attrNameLst>
                                          <p:attrName>style.visibility</p:attrName>
                                        </p:attrNameLst>
                                      </p:cBhvr>
                                      <p:to>
                                        <p:strVal val="visible"/>
                                      </p:to>
                                    </p:set>
                                    <p:animEffect transition="in" filter="barn(outVertical)">
                                      <p:cBhvr>
                                        <p:cTn id="151" dur="800"/>
                                        <p:tgtEl>
                                          <p:spTgt spid="126"/>
                                        </p:tgtEl>
                                      </p:cBhvr>
                                    </p:animEffect>
                                  </p:childTnLst>
                                </p:cTn>
                              </p:par>
                              <p:par>
                                <p:cTn id="152" presetID="50" presetClass="entr" presetSubtype="0" decel="100000" fill="hold" grpId="0" nodeType="withEffect">
                                  <p:stCondLst>
                                    <p:cond delay="0"/>
                                  </p:stCondLst>
                                  <p:childTnLst>
                                    <p:set>
                                      <p:cBhvr>
                                        <p:cTn id="153" dur="1" fill="hold">
                                          <p:stCondLst>
                                            <p:cond delay="0"/>
                                          </p:stCondLst>
                                        </p:cTn>
                                        <p:tgtEl>
                                          <p:spTgt spid="100"/>
                                        </p:tgtEl>
                                        <p:attrNameLst>
                                          <p:attrName>style.visibility</p:attrName>
                                        </p:attrNameLst>
                                      </p:cBhvr>
                                      <p:to>
                                        <p:strVal val="visible"/>
                                      </p:to>
                                    </p:set>
                                    <p:anim calcmode="lin" valueType="num">
                                      <p:cBhvr>
                                        <p:cTn id="154" dur="800" fill="hold"/>
                                        <p:tgtEl>
                                          <p:spTgt spid="100"/>
                                        </p:tgtEl>
                                        <p:attrNameLst>
                                          <p:attrName>ppt_w</p:attrName>
                                        </p:attrNameLst>
                                      </p:cBhvr>
                                      <p:tavLst>
                                        <p:tav tm="0">
                                          <p:val>
                                            <p:strVal val="#ppt_w+.3"/>
                                          </p:val>
                                        </p:tav>
                                        <p:tav tm="100000">
                                          <p:val>
                                            <p:strVal val="#ppt_w"/>
                                          </p:val>
                                        </p:tav>
                                      </p:tavLst>
                                    </p:anim>
                                    <p:anim calcmode="lin" valueType="num">
                                      <p:cBhvr>
                                        <p:cTn id="155" dur="800" fill="hold"/>
                                        <p:tgtEl>
                                          <p:spTgt spid="100"/>
                                        </p:tgtEl>
                                        <p:attrNameLst>
                                          <p:attrName>ppt_h</p:attrName>
                                        </p:attrNameLst>
                                      </p:cBhvr>
                                      <p:tavLst>
                                        <p:tav tm="0">
                                          <p:val>
                                            <p:strVal val="#ppt_h"/>
                                          </p:val>
                                        </p:tav>
                                        <p:tav tm="100000">
                                          <p:val>
                                            <p:strVal val="#ppt_h"/>
                                          </p:val>
                                        </p:tav>
                                      </p:tavLst>
                                    </p:anim>
                                    <p:animEffect transition="in" filter="fade">
                                      <p:cBhvr>
                                        <p:cTn id="156" dur="800"/>
                                        <p:tgtEl>
                                          <p:spTgt spid="100"/>
                                        </p:tgtEl>
                                      </p:cBhvr>
                                    </p:animEffect>
                                  </p:childTnLst>
                                </p:cTn>
                              </p:par>
                              <p:par>
                                <p:cTn id="157" presetID="50" presetClass="entr" presetSubtype="0" decel="100000" fill="hold" grpId="0" nodeType="withEffect">
                                  <p:stCondLst>
                                    <p:cond delay="300"/>
                                  </p:stCondLst>
                                  <p:childTnLst>
                                    <p:set>
                                      <p:cBhvr>
                                        <p:cTn id="158" dur="1" fill="hold">
                                          <p:stCondLst>
                                            <p:cond delay="0"/>
                                          </p:stCondLst>
                                        </p:cTn>
                                        <p:tgtEl>
                                          <p:spTgt spid="98"/>
                                        </p:tgtEl>
                                        <p:attrNameLst>
                                          <p:attrName>style.visibility</p:attrName>
                                        </p:attrNameLst>
                                      </p:cBhvr>
                                      <p:to>
                                        <p:strVal val="visible"/>
                                      </p:to>
                                    </p:set>
                                    <p:anim calcmode="lin" valueType="num">
                                      <p:cBhvr>
                                        <p:cTn id="159" dur="800" fill="hold"/>
                                        <p:tgtEl>
                                          <p:spTgt spid="98"/>
                                        </p:tgtEl>
                                        <p:attrNameLst>
                                          <p:attrName>ppt_w</p:attrName>
                                        </p:attrNameLst>
                                      </p:cBhvr>
                                      <p:tavLst>
                                        <p:tav tm="0">
                                          <p:val>
                                            <p:strVal val="#ppt_w+.3"/>
                                          </p:val>
                                        </p:tav>
                                        <p:tav tm="100000">
                                          <p:val>
                                            <p:strVal val="#ppt_w"/>
                                          </p:val>
                                        </p:tav>
                                      </p:tavLst>
                                    </p:anim>
                                    <p:anim calcmode="lin" valueType="num">
                                      <p:cBhvr>
                                        <p:cTn id="160" dur="800" fill="hold"/>
                                        <p:tgtEl>
                                          <p:spTgt spid="98"/>
                                        </p:tgtEl>
                                        <p:attrNameLst>
                                          <p:attrName>ppt_h</p:attrName>
                                        </p:attrNameLst>
                                      </p:cBhvr>
                                      <p:tavLst>
                                        <p:tav tm="0">
                                          <p:val>
                                            <p:strVal val="#ppt_h"/>
                                          </p:val>
                                        </p:tav>
                                        <p:tav tm="100000">
                                          <p:val>
                                            <p:strVal val="#ppt_h"/>
                                          </p:val>
                                        </p:tav>
                                      </p:tavLst>
                                    </p:anim>
                                    <p:animEffect transition="in" filter="fade">
                                      <p:cBhvr>
                                        <p:cTn id="161" dur="800"/>
                                        <p:tgtEl>
                                          <p:spTgt spid="98"/>
                                        </p:tgtEl>
                                      </p:cBhvr>
                                    </p:animEffect>
                                  </p:childTnLst>
                                </p:cTn>
                              </p:par>
                              <p:par>
                                <p:cTn id="162" presetID="16" presetClass="entr" presetSubtype="37" fill="hold" grpId="0" nodeType="withEffect">
                                  <p:stCondLst>
                                    <p:cond delay="600"/>
                                  </p:stCondLst>
                                  <p:childTnLst>
                                    <p:set>
                                      <p:cBhvr>
                                        <p:cTn id="163" dur="1" fill="hold">
                                          <p:stCondLst>
                                            <p:cond delay="0"/>
                                          </p:stCondLst>
                                        </p:cTn>
                                        <p:tgtEl>
                                          <p:spTgt spid="101"/>
                                        </p:tgtEl>
                                        <p:attrNameLst>
                                          <p:attrName>style.visibility</p:attrName>
                                        </p:attrNameLst>
                                      </p:cBhvr>
                                      <p:to>
                                        <p:strVal val="visible"/>
                                      </p:to>
                                    </p:set>
                                    <p:animEffect transition="in" filter="barn(outVertical)">
                                      <p:cBhvr>
                                        <p:cTn id="164" dur="500"/>
                                        <p:tgtEl>
                                          <p:spTgt spid="101"/>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32"/>
                                        </p:tgtEl>
                                        <p:attrNameLst>
                                          <p:attrName>style.visibility</p:attrName>
                                        </p:attrNameLst>
                                      </p:cBhvr>
                                      <p:to>
                                        <p:strVal val="visible"/>
                                      </p:to>
                                    </p:set>
                                    <p:animEffect transition="in" filter="fade">
                                      <p:cBhvr>
                                        <p:cTn id="167" dur="500"/>
                                        <p:tgtEl>
                                          <p:spTgt spid="132"/>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37"/>
                                        </p:tgtEl>
                                        <p:attrNameLst>
                                          <p:attrName>style.visibility</p:attrName>
                                        </p:attrNameLst>
                                      </p:cBhvr>
                                      <p:to>
                                        <p:strVal val="visible"/>
                                      </p:to>
                                    </p:set>
                                    <p:animEffect transition="in" filter="fade">
                                      <p:cBhvr>
                                        <p:cTn id="170" dur="500"/>
                                        <p:tgtEl>
                                          <p:spTgt spid="37"/>
                                        </p:tgtEl>
                                      </p:cBhvr>
                                    </p:animEffect>
                                  </p:childTnLst>
                                </p:cTn>
                              </p:par>
                              <p:par>
                                <p:cTn id="171" presetID="53" presetClass="entr" presetSubtype="528" fill="hold" grpId="0" nodeType="withEffect">
                                  <p:stCondLst>
                                    <p:cond delay="300"/>
                                  </p:stCondLst>
                                  <p:childTnLst>
                                    <p:set>
                                      <p:cBhvr>
                                        <p:cTn id="172" dur="1" fill="hold">
                                          <p:stCondLst>
                                            <p:cond delay="0"/>
                                          </p:stCondLst>
                                        </p:cTn>
                                        <p:tgtEl>
                                          <p:spTgt spid="38"/>
                                        </p:tgtEl>
                                        <p:attrNameLst>
                                          <p:attrName>style.visibility</p:attrName>
                                        </p:attrNameLst>
                                      </p:cBhvr>
                                      <p:to>
                                        <p:strVal val="visible"/>
                                      </p:to>
                                    </p:set>
                                    <p:anim calcmode="lin" valueType="num">
                                      <p:cBhvr>
                                        <p:cTn id="173" dur="750" fill="hold"/>
                                        <p:tgtEl>
                                          <p:spTgt spid="38"/>
                                        </p:tgtEl>
                                        <p:attrNameLst>
                                          <p:attrName>ppt_w</p:attrName>
                                        </p:attrNameLst>
                                      </p:cBhvr>
                                      <p:tavLst>
                                        <p:tav tm="0">
                                          <p:val>
                                            <p:fltVal val="0"/>
                                          </p:val>
                                        </p:tav>
                                        <p:tav tm="100000">
                                          <p:val>
                                            <p:strVal val="#ppt_w"/>
                                          </p:val>
                                        </p:tav>
                                      </p:tavLst>
                                    </p:anim>
                                    <p:anim calcmode="lin" valueType="num">
                                      <p:cBhvr>
                                        <p:cTn id="174" dur="750" fill="hold"/>
                                        <p:tgtEl>
                                          <p:spTgt spid="38"/>
                                        </p:tgtEl>
                                        <p:attrNameLst>
                                          <p:attrName>ppt_h</p:attrName>
                                        </p:attrNameLst>
                                      </p:cBhvr>
                                      <p:tavLst>
                                        <p:tav tm="0">
                                          <p:val>
                                            <p:fltVal val="0"/>
                                          </p:val>
                                        </p:tav>
                                        <p:tav tm="100000">
                                          <p:val>
                                            <p:strVal val="#ppt_h"/>
                                          </p:val>
                                        </p:tav>
                                      </p:tavLst>
                                    </p:anim>
                                    <p:animEffect transition="in" filter="fade">
                                      <p:cBhvr>
                                        <p:cTn id="175" dur="750"/>
                                        <p:tgtEl>
                                          <p:spTgt spid="38"/>
                                        </p:tgtEl>
                                      </p:cBhvr>
                                    </p:animEffect>
                                    <p:anim calcmode="lin" valueType="num">
                                      <p:cBhvr>
                                        <p:cTn id="176" dur="750" fill="hold"/>
                                        <p:tgtEl>
                                          <p:spTgt spid="38"/>
                                        </p:tgtEl>
                                        <p:attrNameLst>
                                          <p:attrName>ppt_x</p:attrName>
                                        </p:attrNameLst>
                                      </p:cBhvr>
                                      <p:tavLst>
                                        <p:tav tm="0">
                                          <p:val>
                                            <p:fltVal val="0.5"/>
                                          </p:val>
                                        </p:tav>
                                        <p:tav tm="100000">
                                          <p:val>
                                            <p:strVal val="#ppt_x"/>
                                          </p:val>
                                        </p:tav>
                                      </p:tavLst>
                                    </p:anim>
                                    <p:anim calcmode="lin" valueType="num">
                                      <p:cBhvr>
                                        <p:cTn id="177" dur="750" fill="hold"/>
                                        <p:tgtEl>
                                          <p:spTgt spid="38"/>
                                        </p:tgtEl>
                                        <p:attrNameLst>
                                          <p:attrName>ppt_y</p:attrName>
                                        </p:attrNameLst>
                                      </p:cBhvr>
                                      <p:tavLst>
                                        <p:tav tm="0">
                                          <p:val>
                                            <p:fltVal val="0.5"/>
                                          </p:val>
                                        </p:tav>
                                        <p:tav tm="100000">
                                          <p:val>
                                            <p:strVal val="#ppt_y"/>
                                          </p:val>
                                        </p:tav>
                                      </p:tavLst>
                                    </p:anim>
                                  </p:childTnLst>
                                </p:cTn>
                              </p:par>
                              <p:par>
                                <p:cTn id="178" presetID="8" presetClass="emph" presetSubtype="0" fill="hold" nodeType="withEffect">
                                  <p:stCondLst>
                                    <p:cond delay="800"/>
                                  </p:stCondLst>
                                  <p:childTnLst>
                                    <p:animRot by="21600000">
                                      <p:cBhvr>
                                        <p:cTn id="179" dur="3500" fill="hold"/>
                                        <p:tgtEl>
                                          <p:spTgt spid="4"/>
                                        </p:tgtEl>
                                        <p:attrNameLst>
                                          <p:attrName>r</p:attrName>
                                        </p:attrNameLst>
                                      </p:cBhvr>
                                    </p:animRot>
                                  </p:childTnLst>
                                </p:cTn>
                              </p:par>
                              <p:par>
                                <p:cTn id="180" presetID="8" presetClass="emph" presetSubtype="0" fill="hold" nodeType="withEffect">
                                  <p:stCondLst>
                                    <p:cond delay="1250"/>
                                  </p:stCondLst>
                                  <p:childTnLst>
                                    <p:animRot by="-21600000">
                                      <p:cBhvr>
                                        <p:cTn id="181" dur="3500" fill="hold"/>
                                        <p:tgtEl>
                                          <p:spTgt spid="54"/>
                                        </p:tgtEl>
                                        <p:attrNameLst>
                                          <p:attrName>r</p:attrName>
                                        </p:attrNameLst>
                                      </p:cBhvr>
                                    </p:animRot>
                                  </p:childTnLst>
                                </p:cTn>
                              </p:par>
                              <p:par>
                                <p:cTn id="182" presetID="53" presetClass="exit" presetSubtype="32" fill="hold" grpId="1" nodeType="withEffect">
                                  <p:stCondLst>
                                    <p:cond delay="1250"/>
                                  </p:stCondLst>
                                  <p:childTnLst>
                                    <p:anim calcmode="lin" valueType="num">
                                      <p:cBhvr>
                                        <p:cTn id="183" dur="1000"/>
                                        <p:tgtEl>
                                          <p:spTgt spid="108"/>
                                        </p:tgtEl>
                                        <p:attrNameLst>
                                          <p:attrName>ppt_w</p:attrName>
                                        </p:attrNameLst>
                                      </p:cBhvr>
                                      <p:tavLst>
                                        <p:tav tm="0">
                                          <p:val>
                                            <p:strVal val="ppt_w"/>
                                          </p:val>
                                        </p:tav>
                                        <p:tav tm="100000">
                                          <p:val>
                                            <p:fltVal val="0"/>
                                          </p:val>
                                        </p:tav>
                                      </p:tavLst>
                                    </p:anim>
                                    <p:anim calcmode="lin" valueType="num">
                                      <p:cBhvr>
                                        <p:cTn id="184" dur="1000"/>
                                        <p:tgtEl>
                                          <p:spTgt spid="108"/>
                                        </p:tgtEl>
                                        <p:attrNameLst>
                                          <p:attrName>ppt_h</p:attrName>
                                        </p:attrNameLst>
                                      </p:cBhvr>
                                      <p:tavLst>
                                        <p:tav tm="0">
                                          <p:val>
                                            <p:strVal val="ppt_h"/>
                                          </p:val>
                                        </p:tav>
                                        <p:tav tm="100000">
                                          <p:val>
                                            <p:fltVal val="0"/>
                                          </p:val>
                                        </p:tav>
                                      </p:tavLst>
                                    </p:anim>
                                    <p:animEffect transition="out" filter="fade">
                                      <p:cBhvr>
                                        <p:cTn id="185" dur="1000"/>
                                        <p:tgtEl>
                                          <p:spTgt spid="108"/>
                                        </p:tgtEl>
                                      </p:cBhvr>
                                    </p:animEffect>
                                    <p:set>
                                      <p:cBhvr>
                                        <p:cTn id="186" dur="1" fill="hold">
                                          <p:stCondLst>
                                            <p:cond delay="999"/>
                                          </p:stCondLst>
                                        </p:cTn>
                                        <p:tgtEl>
                                          <p:spTgt spid="108"/>
                                        </p:tgtEl>
                                        <p:attrNameLst>
                                          <p:attrName>style.visibility</p:attrName>
                                        </p:attrNameLst>
                                      </p:cBhvr>
                                      <p:to>
                                        <p:strVal val="hidden"/>
                                      </p:to>
                                    </p:set>
                                  </p:childTnLst>
                                </p:cTn>
                              </p:par>
                              <p:par>
                                <p:cTn id="187" presetID="26" presetClass="emph" presetSubtype="0" repeatCount="3000" fill="hold" nodeType="withEffect">
                                  <p:stCondLst>
                                    <p:cond delay="500"/>
                                  </p:stCondLst>
                                  <p:childTnLst>
                                    <p:animEffect transition="out" filter="fade">
                                      <p:cBhvr>
                                        <p:cTn id="188" dur="367" tmFilter="0, 0; .2, .5; .8, .5; 1, 0"/>
                                        <p:tgtEl>
                                          <p:spTgt spid="126"/>
                                        </p:tgtEl>
                                      </p:cBhvr>
                                    </p:animEffect>
                                    <p:animScale>
                                      <p:cBhvr>
                                        <p:cTn id="189" dur="183" autoRev="1" fill="hold"/>
                                        <p:tgtEl>
                                          <p:spTgt spid="126"/>
                                        </p:tgtEl>
                                      </p:cBhvr>
                                      <p:by x="105000" y="105000"/>
                                    </p:animScale>
                                  </p:childTnLst>
                                </p:cTn>
                              </p:par>
                              <p:par>
                                <p:cTn id="190" presetID="10" presetClass="exit" presetSubtype="0" fill="hold" nodeType="withEffect">
                                  <p:stCondLst>
                                    <p:cond delay="2000"/>
                                  </p:stCondLst>
                                  <p:childTnLst>
                                    <p:animEffect transition="out" filter="fade">
                                      <p:cBhvr>
                                        <p:cTn id="191" dur="500"/>
                                        <p:tgtEl>
                                          <p:spTgt spid="126"/>
                                        </p:tgtEl>
                                      </p:cBhvr>
                                    </p:animEffect>
                                    <p:set>
                                      <p:cBhvr>
                                        <p:cTn id="192" dur="1" fill="hold">
                                          <p:stCondLst>
                                            <p:cond delay="499"/>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19" grpId="0" bldLvl="0" animBg="1"/>
      <p:bldP spid="22" grpId="0" bldLvl="0" animBg="1"/>
      <p:bldP spid="108" grpId="0" bldLvl="0" animBg="1"/>
      <p:bldP spid="108" grpId="1" bldLvl="0" animBg="1"/>
      <p:bldP spid="109" grpId="0" bldLvl="0" animBg="1"/>
      <p:bldP spid="110" grpId="0" bldLvl="0" animBg="1"/>
      <p:bldP spid="132" grpId="0"/>
      <p:bldP spid="96" grpId="0" bldLvl="0" animBg="1"/>
      <p:bldP spid="37" grpId="0"/>
      <p:bldP spid="38" grpId="0" bldLvl="0" animBg="1"/>
      <p:bldP spid="31" grpId="0" bldLvl="0" animBg="1"/>
      <p:bldP spid="31" grpId="1" bldLvl="0" animBg="1"/>
      <p:bldP spid="98" grpId="0"/>
      <p:bldP spid="101" grpId="0"/>
      <p:bldP spid="10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71664" y="4437112"/>
            <a:ext cx="6768752"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1524000" y="2998276"/>
            <a:ext cx="9144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1920306" y="3097346"/>
            <a:ext cx="4103687"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6"/>
            <a:ext cx="4103688"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网络转</a:t>
            </a:r>
            <a:r>
              <a:rPr lang="zh-CN" altLang="en-US" sz="1200" kern="0">
                <a:solidFill>
                  <a:prstClr val="white"/>
                </a:solidFill>
                <a:latin typeface="微软雅黑" pitchFamily="34" charset="-122"/>
                <a:ea typeface="微软雅黑" pitchFamily="34" charset="-122"/>
              </a:rPr>
              <a:t>载、线上线下传</a:t>
            </a:r>
            <a:r>
              <a:rPr lang="zh-CN" altLang="en-US" sz="1200" kern="0" dirty="0">
                <a:solidFill>
                  <a:prstClr val="white"/>
                </a:solidFill>
                <a:latin typeface="微软雅黑" pitchFamily="34" charset="-122"/>
                <a:ea typeface="微软雅黑" pitchFamily="34" charset="-122"/>
              </a:rPr>
              <a:t>播。</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84526" y="356246"/>
            <a:ext cx="5919787"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14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p:nvPr/>
        </p:nvSpPr>
        <p:spPr>
          <a:xfrm>
            <a:off x="2089869" y="3440777"/>
            <a:ext cx="7827659" cy="1008380"/>
          </a:xfrm>
          <a:prstGeom prst="rect">
            <a:avLst/>
          </a:prstGeom>
          <a:noFill/>
        </p:spPr>
        <p:txBody>
          <a:bodyPr wrap="square" rtlCol="0">
            <a:spAutoFit/>
          </a:bodyPr>
          <a:lstStyle>
            <a:defPPr>
              <a:defRPr lang="zh-CN"/>
            </a:defPPr>
            <a:lvl1pPr>
              <a:defRPr sz="6000" b="1">
                <a:solidFill>
                  <a:schemeClr val="accent1"/>
                </a:solidFill>
                <a:latin typeface="+mj-ea"/>
                <a:ea typeface="+mj-ea"/>
              </a:defRPr>
            </a:lvl1pPr>
          </a:lstStyle>
          <a:p>
            <a:pPr algn="ctr"/>
            <a:r>
              <a:rPr lang="zh-CN" altLang="en-US" sz="5960" dirty="0">
                <a:solidFill>
                  <a:schemeClr val="bg1"/>
                </a:solidFill>
                <a:latin typeface="+mn-lt"/>
                <a:ea typeface="+mn-ea"/>
                <a:cs typeface="+mn-ea"/>
                <a:sym typeface="+mn-lt"/>
              </a:rPr>
              <a:t>输入您的标题文字</a:t>
            </a:r>
          </a:p>
        </p:txBody>
      </p:sp>
      <p:sp>
        <p:nvSpPr>
          <p:cNvPr id="3" name="TextBox 16"/>
          <p:cNvSpPr txBox="1"/>
          <p:nvPr/>
        </p:nvSpPr>
        <p:spPr>
          <a:xfrm>
            <a:off x="2763721" y="4449812"/>
            <a:ext cx="6479954" cy="523220"/>
          </a:xfrm>
          <a:prstGeom prst="rect">
            <a:avLst/>
          </a:prstGeom>
          <a:noFill/>
        </p:spPr>
        <p:txBody>
          <a:bodyPr wrap="square">
            <a:spAutoFit/>
          </a:bodyPr>
          <a:lstStyle/>
          <a:p>
            <a:pPr algn="ctr">
              <a:defRPr/>
            </a:pPr>
            <a:r>
              <a:rPr sz="1400" dirty="0">
                <a:solidFill>
                  <a:schemeClr val="bg1"/>
                </a:solidFill>
                <a:cs typeface="+mn-ea"/>
                <a:sym typeface="+mn-lt"/>
              </a:rPr>
              <a:t>Professional custom all kinds of industry ppt template, this work belongs to fly impression design original, do not download after the network communication.</a:t>
            </a:r>
          </a:p>
        </p:txBody>
      </p:sp>
      <p:sp>
        <p:nvSpPr>
          <p:cNvPr id="4" name="Oval 5"/>
          <p:cNvSpPr>
            <a:spLocks noChangeArrowheads="1"/>
          </p:cNvSpPr>
          <p:nvPr/>
        </p:nvSpPr>
        <p:spPr bwMode="auto">
          <a:xfrm>
            <a:off x="5042239" y="1211320"/>
            <a:ext cx="1973685" cy="1982018"/>
          </a:xfrm>
          <a:prstGeom prst="ellipse">
            <a:avLst/>
          </a:prstGeom>
          <a:solidFill>
            <a:srgbClr val="0499DE"/>
          </a:solidFill>
          <a:ln w="9525" cap="flat" cmpd="sng" algn="ctr">
            <a:noFill/>
            <a:prstDash val="solid"/>
            <a:round/>
            <a:headEnd type="none" w="med" len="med"/>
            <a:tailEnd type="none" w="med" len="med"/>
          </a:ln>
          <a:effectLst/>
        </p:spPr>
        <p:txBody>
          <a:bodyPr vert="horz" wrap="square" lIns="90843" tIns="45422" rIns="90843" bIns="45422" numCol="1" rtlCol="0" anchor="t" anchorCtr="0" compatLnSpc="1"/>
          <a:lstStyle/>
          <a:p>
            <a:endParaRPr lang="zh-CN" altLang="en-US" sz="1280" dirty="0">
              <a:solidFill>
                <a:schemeClr val="bg1"/>
              </a:solidFill>
              <a:cs typeface="+mn-ea"/>
              <a:sym typeface="+mn-lt"/>
            </a:endParaRPr>
          </a:p>
        </p:txBody>
      </p:sp>
      <p:sp>
        <p:nvSpPr>
          <p:cNvPr id="5" name="Freeform 8"/>
          <p:cNvSpPr/>
          <p:nvPr/>
        </p:nvSpPr>
        <p:spPr bwMode="auto">
          <a:xfrm>
            <a:off x="4945014" y="2223567"/>
            <a:ext cx="2168135" cy="1097262"/>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15F2FA"/>
                </a:solidFill>
              </a14:hiddenFill>
            </a:ext>
          </a:extLst>
        </p:spPr>
        <p:txBody>
          <a:bodyPr/>
          <a:lstStyle/>
          <a:p>
            <a:endParaRPr lang="zh-CN" altLang="en-US" sz="1280" dirty="0">
              <a:solidFill>
                <a:schemeClr val="bg1"/>
              </a:solidFill>
              <a:cs typeface="+mn-ea"/>
              <a:sym typeface="+mn-lt"/>
            </a:endParaRPr>
          </a:p>
        </p:txBody>
      </p:sp>
      <p:sp>
        <p:nvSpPr>
          <p:cNvPr id="6" name="Oval 9"/>
          <p:cNvSpPr>
            <a:spLocks noChangeArrowheads="1"/>
          </p:cNvSpPr>
          <p:nvPr/>
        </p:nvSpPr>
        <p:spPr bwMode="auto">
          <a:xfrm>
            <a:off x="7050987" y="2186908"/>
            <a:ext cx="122227" cy="122227"/>
          </a:xfrm>
          <a:prstGeom prst="ellipse">
            <a:avLst/>
          </a:prstGeom>
          <a:solidFill>
            <a:schemeClr val="bg2"/>
          </a:solidFill>
          <a:ln>
            <a:noFill/>
          </a:ln>
        </p:spPr>
        <p:txBody>
          <a:bodyPr/>
          <a:lstStyle/>
          <a:p>
            <a:endParaRPr lang="zh-CN" altLang="en-US" sz="1280" dirty="0">
              <a:solidFill>
                <a:schemeClr val="bg1"/>
              </a:solidFill>
              <a:cs typeface="+mn-ea"/>
              <a:sym typeface="+mn-lt"/>
            </a:endParaRPr>
          </a:p>
        </p:txBody>
      </p:sp>
      <p:sp>
        <p:nvSpPr>
          <p:cNvPr id="7" name="Oval 10"/>
          <p:cNvSpPr>
            <a:spLocks noChangeArrowheads="1"/>
          </p:cNvSpPr>
          <p:nvPr/>
        </p:nvSpPr>
        <p:spPr bwMode="auto">
          <a:xfrm>
            <a:off x="4890459" y="2186908"/>
            <a:ext cx="120840" cy="122227"/>
          </a:xfrm>
          <a:prstGeom prst="ellipse">
            <a:avLst/>
          </a:prstGeom>
          <a:solidFill>
            <a:schemeClr val="bg2"/>
          </a:solidFill>
          <a:ln>
            <a:noFill/>
          </a:ln>
        </p:spPr>
        <p:txBody>
          <a:bodyPr/>
          <a:lstStyle/>
          <a:p>
            <a:endParaRPr lang="zh-CN" altLang="en-US" sz="1280" dirty="0">
              <a:solidFill>
                <a:schemeClr val="bg1"/>
              </a:solidFill>
              <a:cs typeface="+mn-ea"/>
              <a:sym typeface="+mn-lt"/>
            </a:endParaRPr>
          </a:p>
        </p:txBody>
      </p:sp>
      <p:sp>
        <p:nvSpPr>
          <p:cNvPr id="8" name="TextBox 13"/>
          <p:cNvSpPr txBox="1">
            <a:spLocks noChangeArrowheads="1"/>
          </p:cNvSpPr>
          <p:nvPr/>
        </p:nvSpPr>
        <p:spPr bwMode="auto">
          <a:xfrm>
            <a:off x="5186269" y="1509261"/>
            <a:ext cx="1685011" cy="1476375"/>
          </a:xfrm>
          <a:prstGeom prst="rect">
            <a:avLst/>
          </a:prstGeom>
          <a:noFill/>
          <a:ln>
            <a:noFill/>
          </a:ln>
          <a:extLst>
            <a:ext uri="{909E8E84-426E-40DD-AFC4-6F175D3DCCD1}">
              <a14:hiddenFill xmlns:a14="http://schemas.microsoft.com/office/drawing/2010/main">
                <a:solidFill>
                  <a:srgbClr val="15F2FA"/>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9000" b="1" dirty="0">
                <a:solidFill>
                  <a:schemeClr val="bg1"/>
                </a:solidFill>
                <a:latin typeface="+mn-lt"/>
                <a:ea typeface="+mn-ea"/>
                <a:cs typeface="+mn-ea"/>
                <a:sym typeface="+mn-lt"/>
              </a:rPr>
              <a:t>1</a:t>
            </a:r>
            <a:endParaRPr lang="en-US" altLang="en-US" sz="9000" b="1" dirty="0">
              <a:solidFill>
                <a:schemeClr val="bg1"/>
              </a:solidFill>
              <a:latin typeface="+mn-lt"/>
              <a:ea typeface="+mn-ea"/>
              <a:cs typeface="+mn-ea"/>
              <a:sym typeface="+mn-lt"/>
            </a:endParaRPr>
          </a:p>
        </p:txBody>
      </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3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300" fill="hold"/>
                                        <p:tgtEl>
                                          <p:spTgt spid="8"/>
                                        </p:tgtEl>
                                        <p:attrNameLst>
                                          <p:attrName>ppt_w</p:attrName>
                                        </p:attrNameLst>
                                      </p:cBhvr>
                                      <p:tavLst>
                                        <p:tav tm="0">
                                          <p:val>
                                            <p:fltVal val="0"/>
                                          </p:val>
                                        </p:tav>
                                        <p:tav tm="100000">
                                          <p:val>
                                            <p:strVal val="#ppt_w"/>
                                          </p:val>
                                        </p:tav>
                                      </p:tavLst>
                                    </p:anim>
                                    <p:anim calcmode="lin" valueType="num">
                                      <p:cBhvr>
                                        <p:cTn id="12" dur="300" fill="hold"/>
                                        <p:tgtEl>
                                          <p:spTgt spid="8"/>
                                        </p:tgtEl>
                                        <p:attrNameLst>
                                          <p:attrName>ppt_h</p:attrName>
                                        </p:attrNameLst>
                                      </p:cBhvr>
                                      <p:tavLst>
                                        <p:tav tm="0">
                                          <p:val>
                                            <p:fltVal val="0"/>
                                          </p:val>
                                        </p:tav>
                                        <p:tav tm="100000">
                                          <p:val>
                                            <p:strVal val="#ppt_h"/>
                                          </p:val>
                                        </p:tav>
                                      </p:tavLst>
                                    </p:anim>
                                    <p:anim calcmode="lin" valueType="num">
                                      <p:cBhvr>
                                        <p:cTn id="13" dur="300" fill="hold"/>
                                        <p:tgtEl>
                                          <p:spTgt spid="8"/>
                                        </p:tgtEl>
                                        <p:attrNameLst>
                                          <p:attrName>style.rotation</p:attrName>
                                        </p:attrNameLst>
                                      </p:cBhvr>
                                      <p:tavLst>
                                        <p:tav tm="0">
                                          <p:val>
                                            <p:fltVal val="90"/>
                                          </p:val>
                                        </p:tav>
                                        <p:tav tm="100000">
                                          <p:val>
                                            <p:fltVal val="0"/>
                                          </p:val>
                                        </p:tav>
                                      </p:tavLst>
                                    </p:anim>
                                    <p:animEffect transition="in" filter="fade">
                                      <p:cBhvr>
                                        <p:cTn id="14" dur="300"/>
                                        <p:tgtEl>
                                          <p:spTgt spid="8"/>
                                        </p:tgtEl>
                                      </p:cBhvr>
                                    </p:animEffec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1500"/>
                            </p:stCondLst>
                            <p:childTnLst>
                              <p:par>
                                <p:cTn id="22" presetID="37" presetClass="path" presetSubtype="0" accel="50000" decel="50000" fill="hold" grpId="1" nodeType="afterEffect">
                                  <p:stCondLst>
                                    <p:cond delay="0"/>
                                  </p:stCondLst>
                                  <p:childTnLst>
                                    <p:animMotion origin="layout" path="M -3.33333E-6 2.22222E-6 L -0.00312 0.04328 L -0.01614 0.09305 C -0.02422 0.10926 -0.03776 0.13009 -0.05 0.14097 C -0.06198 0.15208 -0.07382 0.16018 -0.08776 0.15949 C -0.10755 0.15949 -0.12174 0.14815 -0.13359 0.13773 C -0.14557 0.12731 -0.15299 0.11203 -0.15976 0.09676 L -0.17461 0.04629 L -0.17955 2.22222E-6 " pathEditMode="relative" rAng="0" ptsTypes="AAAAAAAAA">
                                      <p:cBhvr>
                                        <p:cTn id="23" dur="1000" spd="-99900" fill="hold"/>
                                        <p:tgtEl>
                                          <p:spTgt spid="6"/>
                                        </p:tgtEl>
                                        <p:attrNameLst>
                                          <p:attrName>ppt_x</p:attrName>
                                          <p:attrName>ppt_y</p:attrName>
                                        </p:attrNameLst>
                                      </p:cBhvr>
                                      <p:rCtr x="-8984" y="7963"/>
                                    </p:animMotion>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600"/>
                                        <p:tgtEl>
                                          <p:spTgt spid="2"/>
                                        </p:tgtEl>
                                      </p:cBhvr>
                                    </p:animEffect>
                                  </p:childTnLst>
                                </p:cTn>
                              </p:par>
                            </p:childTnLst>
                          </p:cTn>
                        </p:par>
                        <p:par>
                          <p:cTn id="32" fill="hold">
                            <p:stCondLst>
                              <p:cond delay="4500"/>
                            </p:stCondLst>
                            <p:childTnLst>
                              <p:par>
                                <p:cTn id="33" presetID="22" presetClass="entr" presetSubtype="1"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up)">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ldLvl="0" animBg="1" autoUpdateAnimBg="0"/>
      <p:bldP spid="5" grpId="0" bldLvl="0" animBg="1"/>
      <p:bldP spid="6" grpId="0" bldLvl="0" animBg="1" autoUpdateAnimBg="0"/>
      <p:bldP spid="6" grpId="1" bldLvl="0" animBg="1" autoUpdateAnimBg="0"/>
      <p:bldP spid="7" grpId="0" bldLvl="0" animBg="1" autoUpdateAnimBg="0"/>
      <p:bldP spid="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solidFill>
                  <a:schemeClr val="bg1"/>
                </a:solidFill>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bg1"/>
                  </a:solidFill>
                  <a:latin typeface="+mn-lt"/>
                  <a:ea typeface="+mn-ea"/>
                  <a:cs typeface="+mn-ea"/>
                  <a:sym typeface="+mn-lt"/>
                </a:rPr>
                <a:t>Introduction</a:t>
              </a: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solidFill>
                    <a:schemeClr val="bg1"/>
                  </a:solidFill>
                  <a:latin typeface="+mn-lt"/>
                  <a:ea typeface="+mn-ea"/>
                  <a:cs typeface="+mn-ea"/>
                  <a:sym typeface="+mn-lt"/>
                </a:rPr>
                <a:t>添加标题</a:t>
              </a:r>
            </a:p>
          </p:txBody>
        </p:sp>
      </p:grpSp>
      <p:grpSp>
        <p:nvGrpSpPr>
          <p:cNvPr id="96" name="组合 95"/>
          <p:cNvGrpSpPr/>
          <p:nvPr/>
        </p:nvGrpSpPr>
        <p:grpSpPr>
          <a:xfrm>
            <a:off x="4686045" y="1463473"/>
            <a:ext cx="1600231" cy="1879545"/>
            <a:chOff x="9372085" y="2917903"/>
            <a:chExt cx="3200462" cy="3767734"/>
          </a:xfrm>
        </p:grpSpPr>
        <p:sp>
          <p:nvSpPr>
            <p:cNvPr id="97" name="Shape 727"/>
            <p:cNvSpPr/>
            <p:nvPr/>
          </p:nvSpPr>
          <p:spPr>
            <a:xfrm>
              <a:off x="9372085" y="2917903"/>
              <a:ext cx="3200462" cy="3767734"/>
            </a:xfrm>
            <a:custGeom>
              <a:avLst/>
              <a:gdLst/>
              <a:ahLst/>
              <a:cxnLst>
                <a:cxn ang="0">
                  <a:pos x="wd2" y="hd2"/>
                </a:cxn>
                <a:cxn ang="5400000">
                  <a:pos x="wd2" y="hd2"/>
                </a:cxn>
                <a:cxn ang="10800000">
                  <a:pos x="wd2" y="hd2"/>
                </a:cxn>
                <a:cxn ang="16200000">
                  <a:pos x="wd2" y="hd2"/>
                </a:cxn>
              </a:cxnLst>
              <a:rect l="0" t="0" r="r" b="b"/>
              <a:pathLst>
                <a:path w="21483" h="21600" extrusionOk="0">
                  <a:moveTo>
                    <a:pt x="18505" y="14572"/>
                  </a:moveTo>
                  <a:cubicBezTo>
                    <a:pt x="18974" y="14572"/>
                    <a:pt x="19549" y="14855"/>
                    <a:pt x="19783" y="15202"/>
                  </a:cubicBezTo>
                  <a:lnTo>
                    <a:pt x="21307" y="17456"/>
                  </a:lnTo>
                  <a:cubicBezTo>
                    <a:pt x="21541" y="17802"/>
                    <a:pt x="21541" y="18369"/>
                    <a:pt x="21307" y="18716"/>
                  </a:cubicBezTo>
                  <a:lnTo>
                    <a:pt x="19783" y="20970"/>
                  </a:lnTo>
                  <a:cubicBezTo>
                    <a:pt x="19549" y="21317"/>
                    <a:pt x="18974" y="21600"/>
                    <a:pt x="18505" y="21600"/>
                  </a:cubicBezTo>
                  <a:lnTo>
                    <a:pt x="15458" y="21600"/>
                  </a:lnTo>
                  <a:cubicBezTo>
                    <a:pt x="14989" y="21600"/>
                    <a:pt x="14414" y="21317"/>
                    <a:pt x="14180" y="20970"/>
                  </a:cubicBezTo>
                  <a:lnTo>
                    <a:pt x="12656" y="18716"/>
                  </a:lnTo>
                  <a:cubicBezTo>
                    <a:pt x="12422" y="18369"/>
                    <a:pt x="12422" y="17802"/>
                    <a:pt x="12656" y="17456"/>
                  </a:cubicBezTo>
                  <a:lnTo>
                    <a:pt x="13507" y="16198"/>
                  </a:lnTo>
                  <a:cubicBezTo>
                    <a:pt x="13741" y="15852"/>
                    <a:pt x="13741" y="15285"/>
                    <a:pt x="13506" y="14939"/>
                  </a:cubicBezTo>
                  <a:lnTo>
                    <a:pt x="13336" y="14686"/>
                  </a:lnTo>
                  <a:cubicBezTo>
                    <a:pt x="13102" y="14340"/>
                    <a:pt x="12527" y="14056"/>
                    <a:pt x="12059" y="14056"/>
                  </a:cubicBezTo>
                  <a:lnTo>
                    <a:pt x="5352" y="14056"/>
                  </a:lnTo>
                  <a:cubicBezTo>
                    <a:pt x="4884" y="14056"/>
                    <a:pt x="4309" y="13773"/>
                    <a:pt x="4075" y="13426"/>
                  </a:cubicBezTo>
                  <a:lnTo>
                    <a:pt x="175" y="7658"/>
                  </a:lnTo>
                  <a:cubicBezTo>
                    <a:pt x="-59" y="7312"/>
                    <a:pt x="-59" y="6745"/>
                    <a:pt x="175" y="6398"/>
                  </a:cubicBezTo>
                  <a:lnTo>
                    <a:pt x="4075" y="630"/>
                  </a:lnTo>
                  <a:cubicBezTo>
                    <a:pt x="4309" y="283"/>
                    <a:pt x="4884" y="0"/>
                    <a:pt x="5352" y="0"/>
                  </a:cubicBezTo>
                  <a:lnTo>
                    <a:pt x="13151" y="0"/>
                  </a:lnTo>
                  <a:cubicBezTo>
                    <a:pt x="13619" y="0"/>
                    <a:pt x="14194" y="283"/>
                    <a:pt x="14429" y="630"/>
                  </a:cubicBezTo>
                  <a:lnTo>
                    <a:pt x="18328" y="6398"/>
                  </a:lnTo>
                  <a:cubicBezTo>
                    <a:pt x="18562" y="6745"/>
                    <a:pt x="18562" y="7312"/>
                    <a:pt x="18328" y="7658"/>
                  </a:cubicBezTo>
                  <a:lnTo>
                    <a:pt x="14975" y="12618"/>
                  </a:lnTo>
                  <a:cubicBezTo>
                    <a:pt x="14741" y="12965"/>
                    <a:pt x="14741" y="13532"/>
                    <a:pt x="14975" y="13878"/>
                  </a:cubicBezTo>
                  <a:lnTo>
                    <a:pt x="15018" y="13942"/>
                  </a:lnTo>
                  <a:cubicBezTo>
                    <a:pt x="15252" y="14288"/>
                    <a:pt x="15827" y="14572"/>
                    <a:pt x="16295" y="14572"/>
                  </a:cubicBezTo>
                  <a:cubicBezTo>
                    <a:pt x="16295" y="14572"/>
                    <a:pt x="18505" y="14572"/>
                    <a:pt x="18505" y="14572"/>
                  </a:cubicBezTo>
                  <a:close/>
                </a:path>
              </a:pathLst>
            </a:custGeom>
            <a:solidFill>
              <a:srgbClr val="328FC1"/>
            </a:solidFill>
            <a:ln w="12700">
              <a:miter lim="400000"/>
            </a:ln>
          </p:spPr>
          <p:txBody>
            <a:bodyPr lIns="27219" tIns="27219" rIns="27219" bIns="27219" anchor="ctr"/>
            <a:lstStyle/>
            <a:p>
              <a:pPr marL="0" marR="0" lvl="0" indent="0" algn="ctr" defTabSz="227965"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145"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cs typeface="+mn-ea"/>
                <a:sym typeface="+mn-lt"/>
              </a:endParaRPr>
            </a:p>
          </p:txBody>
        </p:sp>
        <p:sp>
          <p:nvSpPr>
            <p:cNvPr id="99" name="Shape 747"/>
            <p:cNvSpPr/>
            <p:nvPr/>
          </p:nvSpPr>
          <p:spPr>
            <a:xfrm>
              <a:off x="9871729" y="3016605"/>
              <a:ext cx="1765012" cy="1079952"/>
            </a:xfrm>
            <a:prstGeom prst="rect">
              <a:avLst/>
            </a:prstGeom>
            <a:ln w="12700">
              <a:miter lim="400000"/>
            </a:ln>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marL="0" marR="0" lvl="0" indent="0" algn="ctr" defTabSz="647700" eaLnBrk="1" fontAlgn="auto" latinLnBrk="0" hangingPunct="1">
                <a:lnSpc>
                  <a:spcPct val="100000"/>
                </a:lnSpc>
                <a:spcBef>
                  <a:spcPts val="1700"/>
                </a:spcBef>
                <a:spcAft>
                  <a:spcPts val="0"/>
                </a:spcAft>
                <a:buClrTx/>
                <a:buSzTx/>
                <a:buFontTx/>
                <a:buNone/>
                <a:defRPr sz="1800">
                  <a:solidFill>
                    <a:srgbClr val="000000"/>
                  </a:solidFill>
                </a:defRPr>
              </a:pPr>
              <a:r>
                <a:rPr kumimoji="0" sz="3500" b="0" i="0" u="none" strike="noStrike" kern="0" cap="none" spc="0" normalizeH="0" baseline="0" noProof="0" dirty="0">
                  <a:ln>
                    <a:noFill/>
                  </a:ln>
                  <a:solidFill>
                    <a:schemeClr val="bg1"/>
                  </a:solidFill>
                  <a:effectLst/>
                  <a:uLnTx/>
                  <a:uFillTx/>
                  <a:latin typeface="+mn-lt"/>
                  <a:ea typeface="+mn-ea"/>
                  <a:cs typeface="+mn-ea"/>
                  <a:sym typeface="+mn-lt"/>
                </a:rPr>
                <a:t>01</a:t>
              </a:r>
            </a:p>
          </p:txBody>
        </p:sp>
        <p:sp>
          <p:nvSpPr>
            <p:cNvPr id="100" name="Shape 753"/>
            <p:cNvSpPr/>
            <p:nvPr/>
          </p:nvSpPr>
          <p:spPr>
            <a:xfrm>
              <a:off x="9569325" y="4022974"/>
              <a:ext cx="2314760" cy="352573"/>
            </a:xfrm>
            <a:prstGeom prst="rect">
              <a:avLst/>
            </a:prstGeom>
            <a:ln w="12700">
              <a:miter lim="400000"/>
            </a:ln>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marL="0" marR="0" lvl="0" indent="0" algn="ctr" defTabSz="647700" eaLnBrk="1" fontAlgn="auto" latinLnBrk="0" hangingPunct="1">
                <a:lnSpc>
                  <a:spcPct val="100000"/>
                </a:lnSpc>
                <a:spcBef>
                  <a:spcPts val="1700"/>
                </a:spcBef>
                <a:spcAft>
                  <a:spcPts val="0"/>
                </a:spcAft>
                <a:buClrTx/>
                <a:buSzTx/>
                <a:buFontTx/>
                <a:buNone/>
                <a:defRPr sz="1800" b="0">
                  <a:solidFill>
                    <a:srgbClr val="000000"/>
                  </a:solidFill>
                </a:defRPr>
              </a:pPr>
              <a:r>
                <a:rPr kumimoji="0" sz="1145" b="0" i="0" u="none" strike="noStrike" kern="0" cap="none" spc="0" normalizeH="0" baseline="0" noProof="0" dirty="0">
                  <a:ln>
                    <a:noFill/>
                  </a:ln>
                  <a:solidFill>
                    <a:schemeClr val="bg1"/>
                  </a:solidFill>
                  <a:effectLst/>
                  <a:uLnTx/>
                  <a:uFillTx/>
                  <a:latin typeface="+mn-lt"/>
                  <a:ea typeface="+mn-ea"/>
                  <a:cs typeface="+mn-ea"/>
                  <a:sym typeface="+mn-lt"/>
                </a:rPr>
                <a:t>Title Example</a:t>
              </a:r>
            </a:p>
          </p:txBody>
        </p:sp>
        <p:sp>
          <p:nvSpPr>
            <p:cNvPr id="101" name="Shape 759"/>
            <p:cNvSpPr/>
            <p:nvPr/>
          </p:nvSpPr>
          <p:spPr>
            <a:xfrm>
              <a:off x="9871729" y="4371959"/>
              <a:ext cx="1765012" cy="396660"/>
            </a:xfrm>
            <a:prstGeom prst="rect">
              <a:avLst/>
            </a:prstGeom>
            <a:ln w="12700">
              <a:miter lim="400000"/>
            </a:ln>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marL="0" marR="0" lvl="0" indent="0" algn="ctr" defTabSz="647700" eaLnBrk="1" fontAlgn="auto" latinLnBrk="0" hangingPunct="1">
                <a:lnSpc>
                  <a:spcPct val="100000"/>
                </a:lnSpc>
                <a:spcBef>
                  <a:spcPts val="1700"/>
                </a:spcBef>
                <a:spcAft>
                  <a:spcPts val="0"/>
                </a:spcAft>
                <a:buClrTx/>
                <a:buSzTx/>
                <a:buFontTx/>
                <a:buNone/>
                <a:defRPr sz="1800">
                  <a:solidFill>
                    <a:srgbClr val="000000"/>
                  </a:solidFill>
                </a:defRPr>
              </a:pPr>
              <a:r>
                <a:rPr kumimoji="0" sz="1285" b="0" i="0" u="none" strike="noStrike" kern="0" cap="none" spc="0" normalizeH="0" baseline="0" noProof="0" dirty="0">
                  <a:ln>
                    <a:noFill/>
                  </a:ln>
                  <a:solidFill>
                    <a:schemeClr val="bg1"/>
                  </a:solidFill>
                  <a:effectLst/>
                  <a:uLnTx/>
                  <a:uFillTx/>
                  <a:latin typeface="+mn-lt"/>
                  <a:ea typeface="+mn-ea"/>
                  <a:cs typeface="+mn-ea"/>
                  <a:sym typeface="+mn-lt"/>
                </a:rPr>
                <a:t>20%</a:t>
              </a:r>
            </a:p>
          </p:txBody>
        </p:sp>
      </p:grpSp>
      <p:grpSp>
        <p:nvGrpSpPr>
          <p:cNvPr id="102" name="组合 101"/>
          <p:cNvGrpSpPr/>
          <p:nvPr/>
        </p:nvGrpSpPr>
        <p:grpSpPr>
          <a:xfrm>
            <a:off x="6272730" y="1829402"/>
            <a:ext cx="1571725" cy="1895963"/>
            <a:chOff x="12545456" y="3651446"/>
            <a:chExt cx="3143449" cy="3800646"/>
          </a:xfrm>
        </p:grpSpPr>
        <p:sp>
          <p:nvSpPr>
            <p:cNvPr id="103" name="Shape 732"/>
            <p:cNvSpPr/>
            <p:nvPr/>
          </p:nvSpPr>
          <p:spPr>
            <a:xfrm>
              <a:off x="12545456" y="3651446"/>
              <a:ext cx="3143449" cy="3800646"/>
            </a:xfrm>
            <a:custGeom>
              <a:avLst/>
              <a:gdLst/>
              <a:ahLst/>
              <a:cxnLst>
                <a:cxn ang="0">
                  <a:pos x="wd2" y="hd2"/>
                </a:cxn>
                <a:cxn ang="5400000">
                  <a:pos x="wd2" y="hd2"/>
                </a:cxn>
                <a:cxn ang="10800000">
                  <a:pos x="wd2" y="hd2"/>
                </a:cxn>
                <a:cxn ang="16200000">
                  <a:pos x="wd2" y="hd2"/>
                </a:cxn>
              </a:cxnLst>
              <a:rect l="0" t="0" r="r" b="b"/>
              <a:pathLst>
                <a:path w="21481" h="21600" extrusionOk="0">
                  <a:moveTo>
                    <a:pt x="8985" y="17492"/>
                  </a:moveTo>
                  <a:cubicBezTo>
                    <a:pt x="9223" y="17835"/>
                    <a:pt x="9223" y="18397"/>
                    <a:pt x="8985" y="18741"/>
                  </a:cubicBezTo>
                  <a:lnTo>
                    <a:pt x="7433" y="20976"/>
                  </a:lnTo>
                  <a:cubicBezTo>
                    <a:pt x="7195" y="21319"/>
                    <a:pt x="6610" y="21600"/>
                    <a:pt x="6133" y="21600"/>
                  </a:cubicBezTo>
                  <a:lnTo>
                    <a:pt x="3030" y="21600"/>
                  </a:lnTo>
                  <a:cubicBezTo>
                    <a:pt x="2553" y="21600"/>
                    <a:pt x="1968" y="21319"/>
                    <a:pt x="1730" y="20976"/>
                  </a:cubicBezTo>
                  <a:lnTo>
                    <a:pt x="178" y="18741"/>
                  </a:lnTo>
                  <a:cubicBezTo>
                    <a:pt x="-60" y="18397"/>
                    <a:pt x="-60" y="17835"/>
                    <a:pt x="178" y="17492"/>
                  </a:cubicBezTo>
                  <a:lnTo>
                    <a:pt x="1730" y="15257"/>
                  </a:lnTo>
                  <a:cubicBezTo>
                    <a:pt x="1968" y="14914"/>
                    <a:pt x="2553" y="14633"/>
                    <a:pt x="3030" y="14633"/>
                  </a:cubicBezTo>
                  <a:lnTo>
                    <a:pt x="4761" y="14633"/>
                  </a:lnTo>
                  <a:cubicBezTo>
                    <a:pt x="5238" y="14633"/>
                    <a:pt x="5823" y="14352"/>
                    <a:pt x="6062" y="14008"/>
                  </a:cubicBezTo>
                  <a:lnTo>
                    <a:pt x="6235" y="13758"/>
                  </a:lnTo>
                  <a:cubicBezTo>
                    <a:pt x="6474" y="13415"/>
                    <a:pt x="6474" y="12853"/>
                    <a:pt x="6235" y="12509"/>
                  </a:cubicBezTo>
                  <a:lnTo>
                    <a:pt x="2822" y="7592"/>
                  </a:lnTo>
                  <a:cubicBezTo>
                    <a:pt x="2583" y="7248"/>
                    <a:pt x="2583" y="6686"/>
                    <a:pt x="2822" y="6343"/>
                  </a:cubicBezTo>
                  <a:lnTo>
                    <a:pt x="6791" y="624"/>
                  </a:lnTo>
                  <a:cubicBezTo>
                    <a:pt x="7030" y="281"/>
                    <a:pt x="7615" y="0"/>
                    <a:pt x="8092" y="0"/>
                  </a:cubicBezTo>
                  <a:lnTo>
                    <a:pt x="16032" y="0"/>
                  </a:lnTo>
                  <a:cubicBezTo>
                    <a:pt x="16508" y="0"/>
                    <a:pt x="17094" y="281"/>
                    <a:pt x="17332" y="625"/>
                  </a:cubicBezTo>
                  <a:lnTo>
                    <a:pt x="21302" y="6343"/>
                  </a:lnTo>
                  <a:cubicBezTo>
                    <a:pt x="21540" y="6686"/>
                    <a:pt x="21540" y="7248"/>
                    <a:pt x="21302" y="7592"/>
                  </a:cubicBezTo>
                  <a:lnTo>
                    <a:pt x="17332" y="13310"/>
                  </a:lnTo>
                  <a:cubicBezTo>
                    <a:pt x="17093" y="13654"/>
                    <a:pt x="16508" y="13935"/>
                    <a:pt x="16031" y="13935"/>
                  </a:cubicBezTo>
                  <a:lnTo>
                    <a:pt x="9204" y="13935"/>
                  </a:lnTo>
                  <a:cubicBezTo>
                    <a:pt x="8727" y="13935"/>
                    <a:pt x="8142" y="14216"/>
                    <a:pt x="7904" y="14559"/>
                  </a:cubicBezTo>
                  <a:lnTo>
                    <a:pt x="7860" y="14622"/>
                  </a:lnTo>
                  <a:cubicBezTo>
                    <a:pt x="7621" y="14966"/>
                    <a:pt x="7621" y="15528"/>
                    <a:pt x="7860" y="15871"/>
                  </a:cubicBezTo>
                  <a:cubicBezTo>
                    <a:pt x="7860" y="15871"/>
                    <a:pt x="8985" y="17492"/>
                    <a:pt x="8985" y="17492"/>
                  </a:cubicBezTo>
                  <a:close/>
                </a:path>
              </a:pathLst>
            </a:custGeom>
            <a:solidFill>
              <a:srgbClr val="002E59"/>
            </a:solidFill>
            <a:ln w="12700">
              <a:miter lim="400000"/>
            </a:ln>
          </p:spPr>
          <p:txBody>
            <a:bodyPr lIns="27219" tIns="27219" rIns="27219" bIns="27219" anchor="ctr"/>
            <a:lstStyle/>
            <a:p>
              <a:pPr marL="0" marR="0" lvl="0" indent="0" algn="ctr" defTabSz="227965"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145"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cs typeface="+mn-ea"/>
                <a:sym typeface="+mn-lt"/>
              </a:endParaRPr>
            </a:p>
          </p:txBody>
        </p:sp>
        <p:sp>
          <p:nvSpPr>
            <p:cNvPr id="105" name="Shape 748"/>
            <p:cNvSpPr/>
            <p:nvPr/>
          </p:nvSpPr>
          <p:spPr>
            <a:xfrm>
              <a:off x="13449242" y="3742174"/>
              <a:ext cx="1765009" cy="1079952"/>
            </a:xfrm>
            <a:prstGeom prst="rect">
              <a:avLst/>
            </a:prstGeom>
            <a:ln w="12700">
              <a:miter lim="400000"/>
            </a:ln>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marL="0" marR="0" lvl="0" indent="0" algn="ctr" defTabSz="647700" eaLnBrk="1" fontAlgn="auto" latinLnBrk="0" hangingPunct="1">
                <a:lnSpc>
                  <a:spcPct val="100000"/>
                </a:lnSpc>
                <a:spcBef>
                  <a:spcPts val="1700"/>
                </a:spcBef>
                <a:spcAft>
                  <a:spcPts val="0"/>
                </a:spcAft>
                <a:buClrTx/>
                <a:buSzTx/>
                <a:buFontTx/>
                <a:buNone/>
                <a:defRPr sz="1800">
                  <a:solidFill>
                    <a:srgbClr val="000000"/>
                  </a:solidFill>
                </a:defRPr>
              </a:pPr>
              <a:r>
                <a:rPr kumimoji="0" sz="3500" b="0" i="0" u="none" strike="noStrike" kern="0" cap="none" spc="0" normalizeH="0" baseline="0" noProof="0" dirty="0">
                  <a:ln>
                    <a:noFill/>
                  </a:ln>
                  <a:solidFill>
                    <a:schemeClr val="bg1"/>
                  </a:solidFill>
                  <a:effectLst/>
                  <a:uLnTx/>
                  <a:uFillTx/>
                  <a:latin typeface="+mn-lt"/>
                  <a:ea typeface="+mn-ea"/>
                  <a:cs typeface="+mn-ea"/>
                  <a:sym typeface="+mn-lt"/>
                </a:rPr>
                <a:t>02</a:t>
              </a:r>
            </a:p>
          </p:txBody>
        </p:sp>
        <p:sp>
          <p:nvSpPr>
            <p:cNvPr id="106" name="Shape 754"/>
            <p:cNvSpPr/>
            <p:nvPr/>
          </p:nvSpPr>
          <p:spPr>
            <a:xfrm>
              <a:off x="13199768" y="4733284"/>
              <a:ext cx="2314759" cy="352573"/>
            </a:xfrm>
            <a:prstGeom prst="rect">
              <a:avLst/>
            </a:prstGeom>
            <a:ln w="12700">
              <a:miter lim="400000"/>
            </a:ln>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marL="0" marR="0" lvl="0" indent="0" algn="ctr" defTabSz="647700" eaLnBrk="1" fontAlgn="auto" latinLnBrk="0" hangingPunct="1">
                <a:lnSpc>
                  <a:spcPct val="100000"/>
                </a:lnSpc>
                <a:spcBef>
                  <a:spcPts val="1700"/>
                </a:spcBef>
                <a:spcAft>
                  <a:spcPts val="0"/>
                </a:spcAft>
                <a:buClrTx/>
                <a:buSzTx/>
                <a:buFontTx/>
                <a:buNone/>
                <a:defRPr sz="1800" b="0">
                  <a:solidFill>
                    <a:srgbClr val="000000"/>
                  </a:solidFill>
                </a:defRPr>
              </a:pPr>
              <a:r>
                <a:rPr kumimoji="0" sz="1145" b="0" i="0" u="none" strike="noStrike" kern="0" cap="none" spc="0" normalizeH="0" baseline="0" noProof="0" dirty="0">
                  <a:ln>
                    <a:noFill/>
                  </a:ln>
                  <a:solidFill>
                    <a:schemeClr val="bg1"/>
                  </a:solidFill>
                  <a:effectLst/>
                  <a:uLnTx/>
                  <a:uFillTx/>
                  <a:latin typeface="+mn-lt"/>
                  <a:ea typeface="+mn-ea"/>
                  <a:cs typeface="+mn-ea"/>
                  <a:sym typeface="+mn-lt"/>
                </a:rPr>
                <a:t>Title Example</a:t>
              </a:r>
            </a:p>
          </p:txBody>
        </p:sp>
        <p:sp>
          <p:nvSpPr>
            <p:cNvPr id="107" name="Shape 760"/>
            <p:cNvSpPr/>
            <p:nvPr/>
          </p:nvSpPr>
          <p:spPr>
            <a:xfrm>
              <a:off x="13474642" y="5092520"/>
              <a:ext cx="1765009" cy="396660"/>
            </a:xfrm>
            <a:prstGeom prst="rect">
              <a:avLst/>
            </a:prstGeom>
            <a:ln w="12700">
              <a:miter lim="400000"/>
            </a:ln>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marL="0" marR="0" lvl="0" indent="0" algn="ctr" defTabSz="647700" eaLnBrk="1" fontAlgn="auto" latinLnBrk="0" hangingPunct="1">
                <a:lnSpc>
                  <a:spcPct val="100000"/>
                </a:lnSpc>
                <a:spcBef>
                  <a:spcPts val="1700"/>
                </a:spcBef>
                <a:spcAft>
                  <a:spcPts val="0"/>
                </a:spcAft>
                <a:buClrTx/>
                <a:buSzTx/>
                <a:buFontTx/>
                <a:buNone/>
                <a:defRPr sz="1800">
                  <a:solidFill>
                    <a:srgbClr val="000000"/>
                  </a:solidFill>
                </a:defRPr>
              </a:pPr>
              <a:r>
                <a:rPr kumimoji="0" sz="1285" b="0" i="0" u="none" strike="noStrike" kern="0" cap="none" spc="0" normalizeH="0" baseline="0" noProof="0" dirty="0">
                  <a:ln>
                    <a:noFill/>
                  </a:ln>
                  <a:solidFill>
                    <a:schemeClr val="bg1"/>
                  </a:solidFill>
                  <a:effectLst/>
                  <a:uLnTx/>
                  <a:uFillTx/>
                  <a:latin typeface="+mn-lt"/>
                  <a:ea typeface="+mn-ea"/>
                  <a:cs typeface="+mn-ea"/>
                  <a:sym typeface="+mn-lt"/>
                </a:rPr>
                <a:t>30%</a:t>
              </a:r>
            </a:p>
          </p:txBody>
        </p:sp>
      </p:grpSp>
      <p:grpSp>
        <p:nvGrpSpPr>
          <p:cNvPr id="108" name="组合 107"/>
          <p:cNvGrpSpPr/>
          <p:nvPr/>
        </p:nvGrpSpPr>
        <p:grpSpPr>
          <a:xfrm>
            <a:off x="6272728" y="3547684"/>
            <a:ext cx="2147522" cy="1223135"/>
            <a:chOff x="12545456" y="7095909"/>
            <a:chExt cx="4295044" cy="2451897"/>
          </a:xfrm>
        </p:grpSpPr>
        <p:sp>
          <p:nvSpPr>
            <p:cNvPr id="109" name="Shape 731"/>
            <p:cNvSpPr/>
            <p:nvPr/>
          </p:nvSpPr>
          <p:spPr>
            <a:xfrm>
              <a:off x="12545456" y="7095909"/>
              <a:ext cx="4295044" cy="2451897"/>
            </a:xfrm>
            <a:custGeom>
              <a:avLst/>
              <a:gdLst/>
              <a:ahLst/>
              <a:cxnLst>
                <a:cxn ang="0">
                  <a:pos x="wd2" y="hd2"/>
                </a:cxn>
                <a:cxn ang="5400000">
                  <a:pos x="wd2" y="hd2"/>
                </a:cxn>
                <a:cxn ang="10800000">
                  <a:pos x="wd2" y="hd2"/>
                </a:cxn>
                <a:cxn ang="16200000">
                  <a:pos x="wd2" y="hd2"/>
                </a:cxn>
              </a:cxnLst>
              <a:rect l="0" t="0" r="r" b="b"/>
              <a:pathLst>
                <a:path w="21513" h="21600" extrusionOk="0">
                  <a:moveTo>
                    <a:pt x="5448" y="15522"/>
                  </a:moveTo>
                  <a:cubicBezTo>
                    <a:pt x="5274" y="16055"/>
                    <a:pt x="4845" y="16490"/>
                    <a:pt x="4495" y="16490"/>
                  </a:cubicBezTo>
                  <a:lnTo>
                    <a:pt x="2221" y="16490"/>
                  </a:lnTo>
                  <a:cubicBezTo>
                    <a:pt x="1871" y="16490"/>
                    <a:pt x="1443" y="16054"/>
                    <a:pt x="1268" y="15522"/>
                  </a:cubicBezTo>
                  <a:lnTo>
                    <a:pt x="131" y="12058"/>
                  </a:lnTo>
                  <a:cubicBezTo>
                    <a:pt x="-44" y="11526"/>
                    <a:pt x="-44" y="10655"/>
                    <a:pt x="131" y="10122"/>
                  </a:cubicBezTo>
                  <a:lnTo>
                    <a:pt x="1268" y="6658"/>
                  </a:lnTo>
                  <a:cubicBezTo>
                    <a:pt x="1443" y="6126"/>
                    <a:pt x="1872" y="5690"/>
                    <a:pt x="2221" y="5690"/>
                  </a:cubicBezTo>
                  <a:lnTo>
                    <a:pt x="4495" y="5690"/>
                  </a:lnTo>
                  <a:cubicBezTo>
                    <a:pt x="4845" y="5690"/>
                    <a:pt x="5273" y="6126"/>
                    <a:pt x="5448" y="6658"/>
                  </a:cubicBezTo>
                  <a:lnTo>
                    <a:pt x="6083" y="8591"/>
                  </a:lnTo>
                  <a:cubicBezTo>
                    <a:pt x="6258" y="9123"/>
                    <a:pt x="6686" y="9559"/>
                    <a:pt x="7036" y="9558"/>
                  </a:cubicBezTo>
                  <a:lnTo>
                    <a:pt x="7291" y="9558"/>
                  </a:lnTo>
                  <a:cubicBezTo>
                    <a:pt x="7640" y="9558"/>
                    <a:pt x="8069" y="9123"/>
                    <a:pt x="8244" y="8590"/>
                  </a:cubicBezTo>
                  <a:lnTo>
                    <a:pt x="10746" y="968"/>
                  </a:lnTo>
                  <a:cubicBezTo>
                    <a:pt x="10921" y="436"/>
                    <a:pt x="11350" y="0"/>
                    <a:pt x="11699" y="0"/>
                  </a:cubicBezTo>
                  <a:lnTo>
                    <a:pt x="17518" y="0"/>
                  </a:lnTo>
                  <a:cubicBezTo>
                    <a:pt x="17868" y="0"/>
                    <a:pt x="18297" y="436"/>
                    <a:pt x="18472" y="968"/>
                  </a:cubicBezTo>
                  <a:lnTo>
                    <a:pt x="21381" y="9832"/>
                  </a:lnTo>
                  <a:cubicBezTo>
                    <a:pt x="21556" y="10365"/>
                    <a:pt x="21556" y="11236"/>
                    <a:pt x="21381" y="11768"/>
                  </a:cubicBezTo>
                  <a:lnTo>
                    <a:pt x="18472" y="20632"/>
                  </a:lnTo>
                  <a:cubicBezTo>
                    <a:pt x="18297" y="21164"/>
                    <a:pt x="17868" y="21600"/>
                    <a:pt x="17518" y="21600"/>
                  </a:cubicBezTo>
                  <a:lnTo>
                    <a:pt x="11699" y="21600"/>
                  </a:lnTo>
                  <a:cubicBezTo>
                    <a:pt x="11350" y="21600"/>
                    <a:pt x="10921" y="21164"/>
                    <a:pt x="10746" y="20632"/>
                  </a:cubicBezTo>
                  <a:lnTo>
                    <a:pt x="8244" y="13010"/>
                  </a:lnTo>
                  <a:cubicBezTo>
                    <a:pt x="8069" y="12477"/>
                    <a:pt x="7640" y="12042"/>
                    <a:pt x="7290" y="12042"/>
                  </a:cubicBezTo>
                  <a:lnTo>
                    <a:pt x="7226" y="12042"/>
                  </a:lnTo>
                  <a:cubicBezTo>
                    <a:pt x="6877" y="12042"/>
                    <a:pt x="6448" y="12477"/>
                    <a:pt x="6273" y="13010"/>
                  </a:cubicBezTo>
                  <a:cubicBezTo>
                    <a:pt x="6273" y="13010"/>
                    <a:pt x="5448" y="15522"/>
                    <a:pt x="5448" y="15522"/>
                  </a:cubicBezTo>
                  <a:close/>
                </a:path>
              </a:pathLst>
            </a:custGeom>
            <a:solidFill>
              <a:srgbClr val="144E84"/>
            </a:solidFill>
            <a:ln w="12700">
              <a:miter lim="400000"/>
            </a:ln>
          </p:spPr>
          <p:txBody>
            <a:bodyPr lIns="27219" tIns="27219" rIns="27219" bIns="27219" anchor="ctr"/>
            <a:lstStyle/>
            <a:p>
              <a:pPr marL="0" marR="0" lvl="0" indent="0" algn="ctr" defTabSz="227965"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145"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cs typeface="+mn-ea"/>
                <a:sym typeface="+mn-lt"/>
              </a:endParaRPr>
            </a:p>
          </p:txBody>
        </p:sp>
        <p:grpSp>
          <p:nvGrpSpPr>
            <p:cNvPr id="110" name="组合 109"/>
            <p:cNvGrpSpPr/>
            <p:nvPr/>
          </p:nvGrpSpPr>
          <p:grpSpPr>
            <a:xfrm>
              <a:off x="14317368" y="7118994"/>
              <a:ext cx="2314760" cy="1806658"/>
              <a:chOff x="14317368" y="7118994"/>
              <a:chExt cx="2314760" cy="1806658"/>
            </a:xfrm>
          </p:grpSpPr>
          <p:sp>
            <p:nvSpPr>
              <p:cNvPr id="112" name="Shape 749"/>
              <p:cNvSpPr/>
              <p:nvPr/>
            </p:nvSpPr>
            <p:spPr>
              <a:xfrm>
                <a:off x="14592242" y="7118994"/>
                <a:ext cx="1765010" cy="1079952"/>
              </a:xfrm>
              <a:prstGeom prst="rect">
                <a:avLst/>
              </a:prstGeom>
              <a:ln w="12700">
                <a:miter lim="400000"/>
              </a:ln>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marL="0" marR="0" lvl="0" indent="0" algn="ctr" defTabSz="647700" eaLnBrk="1" fontAlgn="auto" latinLnBrk="0" hangingPunct="1">
                  <a:lnSpc>
                    <a:spcPct val="100000"/>
                  </a:lnSpc>
                  <a:spcBef>
                    <a:spcPts val="1700"/>
                  </a:spcBef>
                  <a:spcAft>
                    <a:spcPts val="0"/>
                  </a:spcAft>
                  <a:buClrTx/>
                  <a:buSzTx/>
                  <a:buFontTx/>
                  <a:buNone/>
                  <a:defRPr sz="1800">
                    <a:solidFill>
                      <a:srgbClr val="000000"/>
                    </a:solidFill>
                  </a:defRPr>
                </a:pPr>
                <a:r>
                  <a:rPr kumimoji="0" sz="3500" b="0" i="0" u="none" strike="noStrike" kern="0" cap="none" spc="0" normalizeH="0" baseline="0" noProof="0" dirty="0">
                    <a:ln>
                      <a:noFill/>
                    </a:ln>
                    <a:solidFill>
                      <a:schemeClr val="bg1"/>
                    </a:solidFill>
                    <a:effectLst/>
                    <a:uLnTx/>
                    <a:uFillTx/>
                    <a:latin typeface="+mn-lt"/>
                    <a:ea typeface="+mn-ea"/>
                    <a:cs typeface="+mn-ea"/>
                    <a:sym typeface="+mn-lt"/>
                  </a:rPr>
                  <a:t>03</a:t>
                </a:r>
              </a:p>
            </p:txBody>
          </p:sp>
          <p:sp>
            <p:nvSpPr>
              <p:cNvPr id="113" name="Shape 755"/>
              <p:cNvSpPr/>
              <p:nvPr/>
            </p:nvSpPr>
            <p:spPr>
              <a:xfrm>
                <a:off x="14317368" y="8206181"/>
                <a:ext cx="2314760" cy="352573"/>
              </a:xfrm>
              <a:prstGeom prst="rect">
                <a:avLst/>
              </a:prstGeom>
              <a:ln w="12700">
                <a:miter lim="400000"/>
              </a:ln>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marL="0" marR="0" lvl="0" indent="0" algn="ctr" defTabSz="647700" eaLnBrk="1" fontAlgn="auto" latinLnBrk="0" hangingPunct="1">
                  <a:lnSpc>
                    <a:spcPct val="100000"/>
                  </a:lnSpc>
                  <a:spcBef>
                    <a:spcPts val="1700"/>
                  </a:spcBef>
                  <a:spcAft>
                    <a:spcPts val="0"/>
                  </a:spcAft>
                  <a:buClrTx/>
                  <a:buSzTx/>
                  <a:buFontTx/>
                  <a:buNone/>
                  <a:defRPr sz="1800" b="0">
                    <a:solidFill>
                      <a:srgbClr val="000000"/>
                    </a:solidFill>
                  </a:defRPr>
                </a:pPr>
                <a:r>
                  <a:rPr kumimoji="0" sz="1145" b="0" i="0" u="none" strike="noStrike" kern="0" cap="none" spc="0" normalizeH="0" baseline="0" noProof="0" dirty="0">
                    <a:ln>
                      <a:noFill/>
                    </a:ln>
                    <a:solidFill>
                      <a:schemeClr val="bg1"/>
                    </a:solidFill>
                    <a:effectLst/>
                    <a:uLnTx/>
                    <a:uFillTx/>
                    <a:latin typeface="+mn-lt"/>
                    <a:ea typeface="+mn-ea"/>
                    <a:cs typeface="+mn-ea"/>
                    <a:sym typeface="+mn-lt"/>
                  </a:rPr>
                  <a:t>Title Example</a:t>
                </a:r>
              </a:p>
            </p:txBody>
          </p:sp>
          <p:sp>
            <p:nvSpPr>
              <p:cNvPr id="114" name="Shape 761"/>
              <p:cNvSpPr/>
              <p:nvPr/>
            </p:nvSpPr>
            <p:spPr>
              <a:xfrm>
                <a:off x="14592242" y="8528992"/>
                <a:ext cx="1765010" cy="396660"/>
              </a:xfrm>
              <a:prstGeom prst="rect">
                <a:avLst/>
              </a:prstGeom>
              <a:ln w="12700">
                <a:miter lim="400000"/>
              </a:ln>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marL="0" marR="0" lvl="0" indent="0" algn="ctr" defTabSz="647700" eaLnBrk="1" fontAlgn="auto" latinLnBrk="0" hangingPunct="1">
                  <a:lnSpc>
                    <a:spcPct val="100000"/>
                  </a:lnSpc>
                  <a:spcBef>
                    <a:spcPts val="1700"/>
                  </a:spcBef>
                  <a:spcAft>
                    <a:spcPts val="0"/>
                  </a:spcAft>
                  <a:buClrTx/>
                  <a:buSzTx/>
                  <a:buFontTx/>
                  <a:buNone/>
                  <a:defRPr sz="1800">
                    <a:solidFill>
                      <a:srgbClr val="000000"/>
                    </a:solidFill>
                  </a:defRPr>
                </a:pPr>
                <a:r>
                  <a:rPr kumimoji="0" sz="1285" b="0" i="0" u="none" strike="noStrike" kern="0" cap="none" spc="0" normalizeH="0" baseline="0" noProof="0" dirty="0">
                    <a:ln>
                      <a:noFill/>
                    </a:ln>
                    <a:solidFill>
                      <a:schemeClr val="bg1"/>
                    </a:solidFill>
                    <a:effectLst/>
                    <a:uLnTx/>
                    <a:uFillTx/>
                    <a:latin typeface="+mn-lt"/>
                    <a:ea typeface="+mn-ea"/>
                    <a:cs typeface="+mn-ea"/>
                    <a:sym typeface="+mn-lt"/>
                  </a:rPr>
                  <a:t>45%</a:t>
                </a:r>
              </a:p>
            </p:txBody>
          </p:sp>
        </p:grpSp>
      </p:grpSp>
      <p:grpSp>
        <p:nvGrpSpPr>
          <p:cNvPr id="115" name="组合 114"/>
          <p:cNvGrpSpPr/>
          <p:nvPr/>
        </p:nvGrpSpPr>
        <p:grpSpPr>
          <a:xfrm>
            <a:off x="5618920" y="4247722"/>
            <a:ext cx="1600208" cy="1879540"/>
            <a:chOff x="11237836" y="8499209"/>
            <a:chExt cx="3200417" cy="3767725"/>
          </a:xfrm>
        </p:grpSpPr>
        <p:sp>
          <p:nvSpPr>
            <p:cNvPr id="116" name="Shape 730"/>
            <p:cNvSpPr/>
            <p:nvPr/>
          </p:nvSpPr>
          <p:spPr>
            <a:xfrm>
              <a:off x="11237836" y="8499209"/>
              <a:ext cx="3200417" cy="3767725"/>
            </a:xfrm>
            <a:custGeom>
              <a:avLst/>
              <a:gdLst/>
              <a:ahLst/>
              <a:cxnLst>
                <a:cxn ang="0">
                  <a:pos x="wd2" y="hd2"/>
                </a:cxn>
                <a:cxn ang="5400000">
                  <a:pos x="wd2" y="hd2"/>
                </a:cxn>
                <a:cxn ang="10800000">
                  <a:pos x="wd2" y="hd2"/>
                </a:cxn>
                <a:cxn ang="16200000">
                  <a:pos x="wd2" y="hd2"/>
                </a:cxn>
              </a:cxnLst>
              <a:rect l="0" t="0" r="r" b="b"/>
              <a:pathLst>
                <a:path w="21483" h="21600" extrusionOk="0">
                  <a:moveTo>
                    <a:pt x="2976" y="7028"/>
                  </a:moveTo>
                  <a:cubicBezTo>
                    <a:pt x="2508" y="7028"/>
                    <a:pt x="1933" y="6745"/>
                    <a:pt x="1699" y="6398"/>
                  </a:cubicBezTo>
                  <a:lnTo>
                    <a:pt x="175" y="4144"/>
                  </a:lnTo>
                  <a:cubicBezTo>
                    <a:pt x="-59" y="3797"/>
                    <a:pt x="-59" y="3231"/>
                    <a:pt x="175" y="2884"/>
                  </a:cubicBezTo>
                  <a:lnTo>
                    <a:pt x="1699" y="630"/>
                  </a:lnTo>
                  <a:cubicBezTo>
                    <a:pt x="1933" y="283"/>
                    <a:pt x="2508" y="0"/>
                    <a:pt x="2977" y="0"/>
                  </a:cubicBezTo>
                  <a:lnTo>
                    <a:pt x="6024" y="0"/>
                  </a:lnTo>
                  <a:cubicBezTo>
                    <a:pt x="6493" y="0"/>
                    <a:pt x="7068" y="283"/>
                    <a:pt x="7302" y="630"/>
                  </a:cubicBezTo>
                  <a:lnTo>
                    <a:pt x="8826" y="2884"/>
                  </a:lnTo>
                  <a:cubicBezTo>
                    <a:pt x="9060" y="3230"/>
                    <a:pt x="9060" y="3797"/>
                    <a:pt x="8826" y="4144"/>
                  </a:cubicBezTo>
                  <a:lnTo>
                    <a:pt x="7975" y="5402"/>
                  </a:lnTo>
                  <a:cubicBezTo>
                    <a:pt x="7741" y="5748"/>
                    <a:pt x="7741" y="6315"/>
                    <a:pt x="7976" y="6661"/>
                  </a:cubicBezTo>
                  <a:lnTo>
                    <a:pt x="8146" y="6914"/>
                  </a:lnTo>
                  <a:cubicBezTo>
                    <a:pt x="8380" y="7260"/>
                    <a:pt x="8955" y="7544"/>
                    <a:pt x="9424" y="7544"/>
                  </a:cubicBezTo>
                  <a:lnTo>
                    <a:pt x="16130" y="7544"/>
                  </a:lnTo>
                  <a:cubicBezTo>
                    <a:pt x="16598" y="7544"/>
                    <a:pt x="17173" y="7827"/>
                    <a:pt x="17407" y="8174"/>
                  </a:cubicBezTo>
                  <a:lnTo>
                    <a:pt x="21307" y="13942"/>
                  </a:lnTo>
                  <a:cubicBezTo>
                    <a:pt x="21541" y="14288"/>
                    <a:pt x="21541" y="14855"/>
                    <a:pt x="21307" y="15202"/>
                  </a:cubicBezTo>
                  <a:lnTo>
                    <a:pt x="17407" y="20970"/>
                  </a:lnTo>
                  <a:cubicBezTo>
                    <a:pt x="17173" y="21317"/>
                    <a:pt x="16598" y="21600"/>
                    <a:pt x="16130" y="21600"/>
                  </a:cubicBezTo>
                  <a:lnTo>
                    <a:pt x="8331" y="21600"/>
                  </a:lnTo>
                  <a:cubicBezTo>
                    <a:pt x="7863" y="21600"/>
                    <a:pt x="7288" y="21317"/>
                    <a:pt x="7054" y="20970"/>
                  </a:cubicBezTo>
                  <a:lnTo>
                    <a:pt x="3154" y="15202"/>
                  </a:lnTo>
                  <a:cubicBezTo>
                    <a:pt x="2920" y="14855"/>
                    <a:pt x="2920" y="14288"/>
                    <a:pt x="3154" y="13942"/>
                  </a:cubicBezTo>
                  <a:lnTo>
                    <a:pt x="6507" y="8982"/>
                  </a:lnTo>
                  <a:cubicBezTo>
                    <a:pt x="6742" y="8635"/>
                    <a:pt x="6742" y="8068"/>
                    <a:pt x="6507" y="7722"/>
                  </a:cubicBezTo>
                  <a:lnTo>
                    <a:pt x="6464" y="7658"/>
                  </a:lnTo>
                  <a:cubicBezTo>
                    <a:pt x="6230" y="7312"/>
                    <a:pt x="5655" y="7028"/>
                    <a:pt x="5187" y="7028"/>
                  </a:cubicBezTo>
                  <a:cubicBezTo>
                    <a:pt x="5187" y="7028"/>
                    <a:pt x="2976" y="7028"/>
                    <a:pt x="2976" y="7028"/>
                  </a:cubicBezTo>
                  <a:close/>
                </a:path>
              </a:pathLst>
            </a:custGeom>
            <a:solidFill>
              <a:srgbClr val="2378C2"/>
            </a:solidFill>
            <a:ln w="12700">
              <a:miter lim="400000"/>
            </a:ln>
          </p:spPr>
          <p:txBody>
            <a:bodyPr lIns="27219" tIns="27219" rIns="27219" bIns="27219" anchor="ctr"/>
            <a:lstStyle/>
            <a:p>
              <a:pPr marL="0" marR="0" lvl="0" indent="0" algn="ctr" defTabSz="227965"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145"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cs typeface="+mn-ea"/>
                <a:sym typeface="+mn-lt"/>
              </a:endParaRPr>
            </a:p>
          </p:txBody>
        </p:sp>
        <p:sp>
          <p:nvSpPr>
            <p:cNvPr id="118" name="Shape 750"/>
            <p:cNvSpPr/>
            <p:nvPr/>
          </p:nvSpPr>
          <p:spPr>
            <a:xfrm>
              <a:off x="12181642" y="9828327"/>
              <a:ext cx="1765011" cy="1079952"/>
            </a:xfrm>
            <a:prstGeom prst="rect">
              <a:avLst/>
            </a:prstGeom>
            <a:ln w="12700">
              <a:miter lim="400000"/>
            </a:ln>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marL="0" marR="0" lvl="0" indent="0" algn="ctr" defTabSz="647700" eaLnBrk="1" fontAlgn="auto" latinLnBrk="0" hangingPunct="1">
                <a:lnSpc>
                  <a:spcPct val="100000"/>
                </a:lnSpc>
                <a:spcBef>
                  <a:spcPts val="1700"/>
                </a:spcBef>
                <a:spcAft>
                  <a:spcPts val="0"/>
                </a:spcAft>
                <a:buClrTx/>
                <a:buSzTx/>
                <a:buFontTx/>
                <a:buNone/>
                <a:defRPr sz="1800">
                  <a:solidFill>
                    <a:srgbClr val="000000"/>
                  </a:solidFill>
                </a:defRPr>
              </a:pPr>
              <a:r>
                <a:rPr kumimoji="0" sz="3500" b="0" i="0" u="none" strike="noStrike" kern="0" cap="none" spc="0" normalizeH="0" baseline="0" noProof="0" dirty="0">
                  <a:ln>
                    <a:noFill/>
                  </a:ln>
                  <a:solidFill>
                    <a:schemeClr val="bg1"/>
                  </a:solidFill>
                  <a:effectLst/>
                  <a:uLnTx/>
                  <a:uFillTx/>
                  <a:latin typeface="+mn-lt"/>
                  <a:ea typeface="+mn-ea"/>
                  <a:cs typeface="+mn-ea"/>
                  <a:sym typeface="+mn-lt"/>
                </a:rPr>
                <a:t>04</a:t>
              </a:r>
            </a:p>
          </p:txBody>
        </p:sp>
        <p:sp>
          <p:nvSpPr>
            <p:cNvPr id="119" name="Shape 756"/>
            <p:cNvSpPr/>
            <p:nvPr/>
          </p:nvSpPr>
          <p:spPr>
            <a:xfrm>
              <a:off x="11906766" y="10879713"/>
              <a:ext cx="2314759" cy="352573"/>
            </a:xfrm>
            <a:prstGeom prst="rect">
              <a:avLst/>
            </a:prstGeom>
            <a:ln w="12700">
              <a:miter lim="400000"/>
            </a:ln>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marL="0" marR="0" lvl="0" indent="0" algn="ctr" defTabSz="647700" eaLnBrk="1" fontAlgn="auto" latinLnBrk="0" hangingPunct="1">
                <a:lnSpc>
                  <a:spcPct val="100000"/>
                </a:lnSpc>
                <a:spcBef>
                  <a:spcPts val="1700"/>
                </a:spcBef>
                <a:spcAft>
                  <a:spcPts val="0"/>
                </a:spcAft>
                <a:buClrTx/>
                <a:buSzTx/>
                <a:buFontTx/>
                <a:buNone/>
                <a:defRPr sz="1800" b="0">
                  <a:solidFill>
                    <a:srgbClr val="000000"/>
                  </a:solidFill>
                </a:defRPr>
              </a:pPr>
              <a:r>
                <a:rPr kumimoji="0" sz="1145" b="0" i="0" u="none" strike="noStrike" kern="0" cap="none" spc="0" normalizeH="0" baseline="0" noProof="0" dirty="0">
                  <a:ln>
                    <a:noFill/>
                  </a:ln>
                  <a:solidFill>
                    <a:schemeClr val="bg1"/>
                  </a:solidFill>
                  <a:effectLst/>
                  <a:uLnTx/>
                  <a:uFillTx/>
                  <a:latin typeface="+mn-lt"/>
                  <a:ea typeface="+mn-ea"/>
                  <a:cs typeface="+mn-ea"/>
                  <a:sym typeface="+mn-lt"/>
                </a:rPr>
                <a:t>Title Example</a:t>
              </a:r>
            </a:p>
          </p:txBody>
        </p:sp>
        <p:sp>
          <p:nvSpPr>
            <p:cNvPr id="120" name="Shape 762"/>
            <p:cNvSpPr/>
            <p:nvPr/>
          </p:nvSpPr>
          <p:spPr>
            <a:xfrm>
              <a:off x="12181642" y="11288072"/>
              <a:ext cx="1765011" cy="396660"/>
            </a:xfrm>
            <a:prstGeom prst="rect">
              <a:avLst/>
            </a:prstGeom>
            <a:ln w="12700">
              <a:miter lim="400000"/>
            </a:ln>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marL="0" marR="0" lvl="0" indent="0" algn="ctr" defTabSz="647700" eaLnBrk="1" fontAlgn="auto" latinLnBrk="0" hangingPunct="1">
                <a:lnSpc>
                  <a:spcPct val="100000"/>
                </a:lnSpc>
                <a:spcBef>
                  <a:spcPts val="1700"/>
                </a:spcBef>
                <a:spcAft>
                  <a:spcPts val="0"/>
                </a:spcAft>
                <a:buClrTx/>
                <a:buSzTx/>
                <a:buFontTx/>
                <a:buNone/>
                <a:defRPr sz="1800">
                  <a:solidFill>
                    <a:srgbClr val="000000"/>
                  </a:solidFill>
                </a:defRPr>
              </a:pPr>
              <a:r>
                <a:rPr kumimoji="0" sz="1285" b="0" i="0" u="none" strike="noStrike" kern="0" cap="none" spc="0" normalizeH="0" baseline="0" noProof="0" dirty="0">
                  <a:ln>
                    <a:noFill/>
                  </a:ln>
                  <a:solidFill>
                    <a:schemeClr val="bg1"/>
                  </a:solidFill>
                  <a:effectLst/>
                  <a:uLnTx/>
                  <a:uFillTx/>
                  <a:latin typeface="+mn-lt"/>
                  <a:ea typeface="+mn-ea"/>
                  <a:cs typeface="+mn-ea"/>
                  <a:sym typeface="+mn-lt"/>
                </a:rPr>
                <a:t>23%</a:t>
              </a:r>
            </a:p>
          </p:txBody>
        </p:sp>
      </p:grpSp>
      <p:grpSp>
        <p:nvGrpSpPr>
          <p:cNvPr id="121" name="组合 120"/>
          <p:cNvGrpSpPr/>
          <p:nvPr/>
        </p:nvGrpSpPr>
        <p:grpSpPr>
          <a:xfrm>
            <a:off x="4064128" y="3865882"/>
            <a:ext cx="1571737" cy="1895956"/>
            <a:chOff x="8128251" y="7733773"/>
            <a:chExt cx="3143475" cy="3800631"/>
          </a:xfrm>
        </p:grpSpPr>
        <p:sp>
          <p:nvSpPr>
            <p:cNvPr id="122" name="Shape 729"/>
            <p:cNvSpPr/>
            <p:nvPr/>
          </p:nvSpPr>
          <p:spPr>
            <a:xfrm>
              <a:off x="8128251" y="7733773"/>
              <a:ext cx="3143475" cy="3800631"/>
            </a:xfrm>
            <a:custGeom>
              <a:avLst/>
              <a:gdLst/>
              <a:ahLst/>
              <a:cxnLst>
                <a:cxn ang="0">
                  <a:pos x="wd2" y="hd2"/>
                </a:cxn>
                <a:cxn ang="5400000">
                  <a:pos x="wd2" y="hd2"/>
                </a:cxn>
                <a:cxn ang="10800000">
                  <a:pos x="wd2" y="hd2"/>
                </a:cxn>
                <a:cxn ang="16200000">
                  <a:pos x="wd2" y="hd2"/>
                </a:cxn>
              </a:cxnLst>
              <a:rect l="0" t="0" r="r" b="b"/>
              <a:pathLst>
                <a:path w="21481" h="21600" extrusionOk="0">
                  <a:moveTo>
                    <a:pt x="12495" y="4108"/>
                  </a:moveTo>
                  <a:cubicBezTo>
                    <a:pt x="12257" y="3765"/>
                    <a:pt x="12257" y="3203"/>
                    <a:pt x="12495" y="2859"/>
                  </a:cubicBezTo>
                  <a:lnTo>
                    <a:pt x="14046" y="624"/>
                  </a:lnTo>
                  <a:cubicBezTo>
                    <a:pt x="14285" y="281"/>
                    <a:pt x="14870" y="0"/>
                    <a:pt x="15347" y="0"/>
                  </a:cubicBezTo>
                  <a:lnTo>
                    <a:pt x="18450" y="0"/>
                  </a:lnTo>
                  <a:cubicBezTo>
                    <a:pt x="18927" y="0"/>
                    <a:pt x="19512" y="281"/>
                    <a:pt x="19750" y="624"/>
                  </a:cubicBezTo>
                  <a:lnTo>
                    <a:pt x="21302" y="2859"/>
                  </a:lnTo>
                  <a:cubicBezTo>
                    <a:pt x="21540" y="3203"/>
                    <a:pt x="21540" y="3765"/>
                    <a:pt x="21302" y="4108"/>
                  </a:cubicBezTo>
                  <a:lnTo>
                    <a:pt x="19750" y="6343"/>
                  </a:lnTo>
                  <a:cubicBezTo>
                    <a:pt x="19512" y="6686"/>
                    <a:pt x="18927" y="6967"/>
                    <a:pt x="18450" y="6967"/>
                  </a:cubicBezTo>
                  <a:lnTo>
                    <a:pt x="16719" y="6967"/>
                  </a:lnTo>
                  <a:cubicBezTo>
                    <a:pt x="16242" y="6967"/>
                    <a:pt x="15657" y="7248"/>
                    <a:pt x="15418" y="7592"/>
                  </a:cubicBezTo>
                  <a:lnTo>
                    <a:pt x="15245" y="7842"/>
                  </a:lnTo>
                  <a:cubicBezTo>
                    <a:pt x="15006" y="8185"/>
                    <a:pt x="15006" y="8747"/>
                    <a:pt x="15245" y="9091"/>
                  </a:cubicBezTo>
                  <a:lnTo>
                    <a:pt x="18658" y="14008"/>
                  </a:lnTo>
                  <a:cubicBezTo>
                    <a:pt x="18897" y="14352"/>
                    <a:pt x="18897" y="14914"/>
                    <a:pt x="18658" y="15257"/>
                  </a:cubicBezTo>
                  <a:lnTo>
                    <a:pt x="14689" y="20976"/>
                  </a:lnTo>
                  <a:cubicBezTo>
                    <a:pt x="14450" y="21319"/>
                    <a:pt x="13865" y="21600"/>
                    <a:pt x="13388" y="21600"/>
                  </a:cubicBezTo>
                  <a:lnTo>
                    <a:pt x="5449" y="21600"/>
                  </a:lnTo>
                  <a:cubicBezTo>
                    <a:pt x="4972" y="21600"/>
                    <a:pt x="4387" y="21319"/>
                    <a:pt x="4148" y="20975"/>
                  </a:cubicBezTo>
                  <a:lnTo>
                    <a:pt x="178" y="15257"/>
                  </a:lnTo>
                  <a:cubicBezTo>
                    <a:pt x="-60" y="14914"/>
                    <a:pt x="-60" y="14352"/>
                    <a:pt x="178" y="14008"/>
                  </a:cubicBezTo>
                  <a:lnTo>
                    <a:pt x="4148" y="8290"/>
                  </a:lnTo>
                  <a:cubicBezTo>
                    <a:pt x="4387" y="7946"/>
                    <a:pt x="4972" y="7665"/>
                    <a:pt x="5449" y="7665"/>
                  </a:cubicBezTo>
                  <a:lnTo>
                    <a:pt x="12276" y="7665"/>
                  </a:lnTo>
                  <a:cubicBezTo>
                    <a:pt x="12753" y="7665"/>
                    <a:pt x="13338" y="7384"/>
                    <a:pt x="13576" y="7041"/>
                  </a:cubicBezTo>
                  <a:lnTo>
                    <a:pt x="13620" y="6978"/>
                  </a:lnTo>
                  <a:cubicBezTo>
                    <a:pt x="13859" y="6634"/>
                    <a:pt x="13859" y="6072"/>
                    <a:pt x="13620" y="5729"/>
                  </a:cubicBezTo>
                  <a:cubicBezTo>
                    <a:pt x="13620" y="5729"/>
                    <a:pt x="12495" y="4108"/>
                    <a:pt x="12495" y="4108"/>
                  </a:cubicBezTo>
                  <a:close/>
                </a:path>
              </a:pathLst>
            </a:custGeom>
            <a:solidFill>
              <a:srgbClr val="75E3FF"/>
            </a:solidFill>
            <a:ln w="12700">
              <a:miter lim="400000"/>
            </a:ln>
          </p:spPr>
          <p:txBody>
            <a:bodyPr lIns="27219" tIns="27219" rIns="27219" bIns="27219" anchor="ctr"/>
            <a:lstStyle/>
            <a:p>
              <a:pPr marL="0" marR="0" lvl="0" indent="0" algn="ctr" defTabSz="227965"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145"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cs typeface="+mn-ea"/>
                <a:sym typeface="+mn-lt"/>
              </a:endParaRPr>
            </a:p>
          </p:txBody>
        </p:sp>
        <p:sp>
          <p:nvSpPr>
            <p:cNvPr id="124" name="Shape 751"/>
            <p:cNvSpPr/>
            <p:nvPr/>
          </p:nvSpPr>
          <p:spPr>
            <a:xfrm>
              <a:off x="8678521" y="9122852"/>
              <a:ext cx="1765011" cy="1079952"/>
            </a:xfrm>
            <a:prstGeom prst="rect">
              <a:avLst/>
            </a:prstGeom>
            <a:ln w="12700">
              <a:miter lim="400000"/>
            </a:ln>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marL="0" marR="0" lvl="0" indent="0" algn="ctr" defTabSz="647700" eaLnBrk="1" fontAlgn="auto" latinLnBrk="0" hangingPunct="1">
                <a:lnSpc>
                  <a:spcPct val="100000"/>
                </a:lnSpc>
                <a:spcBef>
                  <a:spcPts val="1700"/>
                </a:spcBef>
                <a:spcAft>
                  <a:spcPts val="0"/>
                </a:spcAft>
                <a:buClrTx/>
                <a:buSzTx/>
                <a:buFontTx/>
                <a:buNone/>
                <a:defRPr sz="1800">
                  <a:solidFill>
                    <a:srgbClr val="000000"/>
                  </a:solidFill>
                </a:defRPr>
              </a:pPr>
              <a:r>
                <a:rPr kumimoji="0" sz="3500" b="0" i="0" u="none" strike="noStrike" kern="0" cap="none" spc="0" normalizeH="0" baseline="0" noProof="0" dirty="0">
                  <a:ln>
                    <a:noFill/>
                  </a:ln>
                  <a:solidFill>
                    <a:schemeClr val="bg1"/>
                  </a:solidFill>
                  <a:effectLst/>
                  <a:uLnTx/>
                  <a:uFillTx/>
                  <a:latin typeface="+mn-lt"/>
                  <a:ea typeface="+mn-ea"/>
                  <a:cs typeface="+mn-ea"/>
                  <a:sym typeface="+mn-lt"/>
                </a:rPr>
                <a:t>05</a:t>
              </a:r>
            </a:p>
          </p:txBody>
        </p:sp>
        <p:sp>
          <p:nvSpPr>
            <p:cNvPr id="125" name="Shape 757"/>
            <p:cNvSpPr/>
            <p:nvPr/>
          </p:nvSpPr>
          <p:spPr>
            <a:xfrm>
              <a:off x="8403645" y="10167171"/>
              <a:ext cx="2314759" cy="352573"/>
            </a:xfrm>
            <a:prstGeom prst="rect">
              <a:avLst/>
            </a:prstGeom>
            <a:ln w="12700">
              <a:miter lim="400000"/>
            </a:ln>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marL="0" marR="0" lvl="0" indent="0" algn="ctr" defTabSz="647700" eaLnBrk="1" fontAlgn="auto" latinLnBrk="0" hangingPunct="1">
                <a:lnSpc>
                  <a:spcPct val="100000"/>
                </a:lnSpc>
                <a:spcBef>
                  <a:spcPts val="1700"/>
                </a:spcBef>
                <a:spcAft>
                  <a:spcPts val="0"/>
                </a:spcAft>
                <a:buClrTx/>
                <a:buSzTx/>
                <a:buFontTx/>
                <a:buNone/>
                <a:defRPr sz="1800" b="0">
                  <a:solidFill>
                    <a:srgbClr val="000000"/>
                  </a:solidFill>
                </a:defRPr>
              </a:pPr>
              <a:r>
                <a:rPr kumimoji="0" sz="1145" b="0" i="0" u="none" strike="noStrike" kern="0" cap="none" spc="0" normalizeH="0" baseline="0" noProof="0" dirty="0">
                  <a:ln>
                    <a:noFill/>
                  </a:ln>
                  <a:solidFill>
                    <a:schemeClr val="bg1"/>
                  </a:solidFill>
                  <a:effectLst/>
                  <a:uLnTx/>
                  <a:uFillTx/>
                  <a:latin typeface="+mn-lt"/>
                  <a:ea typeface="+mn-ea"/>
                  <a:cs typeface="+mn-ea"/>
                  <a:sym typeface="+mn-lt"/>
                </a:rPr>
                <a:t>Title Example</a:t>
              </a:r>
            </a:p>
          </p:txBody>
        </p:sp>
        <p:sp>
          <p:nvSpPr>
            <p:cNvPr id="126" name="Shape 763"/>
            <p:cNvSpPr/>
            <p:nvPr/>
          </p:nvSpPr>
          <p:spPr>
            <a:xfrm>
              <a:off x="8678521" y="10645220"/>
              <a:ext cx="1765011" cy="396660"/>
            </a:xfrm>
            <a:prstGeom prst="rect">
              <a:avLst/>
            </a:prstGeom>
            <a:ln w="12700">
              <a:miter lim="400000"/>
            </a:ln>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marL="0" marR="0" lvl="0" indent="0" algn="ctr" defTabSz="647700" eaLnBrk="1" fontAlgn="auto" latinLnBrk="0" hangingPunct="1">
                <a:lnSpc>
                  <a:spcPct val="100000"/>
                </a:lnSpc>
                <a:spcBef>
                  <a:spcPts val="1700"/>
                </a:spcBef>
                <a:spcAft>
                  <a:spcPts val="0"/>
                </a:spcAft>
                <a:buClrTx/>
                <a:buSzTx/>
                <a:buFontTx/>
                <a:buNone/>
                <a:defRPr sz="1800">
                  <a:solidFill>
                    <a:srgbClr val="000000"/>
                  </a:solidFill>
                </a:defRPr>
              </a:pPr>
              <a:r>
                <a:rPr kumimoji="0" sz="1285" b="0" i="0" u="none" strike="noStrike" kern="0" cap="none" spc="0" normalizeH="0" baseline="0" noProof="0" dirty="0">
                  <a:ln>
                    <a:noFill/>
                  </a:ln>
                  <a:solidFill>
                    <a:schemeClr val="bg1"/>
                  </a:solidFill>
                  <a:effectLst/>
                  <a:uLnTx/>
                  <a:uFillTx/>
                  <a:latin typeface="+mn-lt"/>
                  <a:ea typeface="+mn-ea"/>
                  <a:cs typeface="+mn-ea"/>
                  <a:sym typeface="+mn-lt"/>
                </a:rPr>
                <a:t>98%</a:t>
              </a:r>
            </a:p>
          </p:txBody>
        </p:sp>
      </p:grpSp>
      <p:grpSp>
        <p:nvGrpSpPr>
          <p:cNvPr id="127" name="组合 126"/>
          <p:cNvGrpSpPr/>
          <p:nvPr/>
        </p:nvGrpSpPr>
        <p:grpSpPr>
          <a:xfrm>
            <a:off x="3482075" y="2822841"/>
            <a:ext cx="2147524" cy="1224077"/>
            <a:chOff x="6964150" y="5642891"/>
            <a:chExt cx="4295048" cy="2453784"/>
          </a:xfrm>
        </p:grpSpPr>
        <p:sp>
          <p:nvSpPr>
            <p:cNvPr id="128" name="Shape 728"/>
            <p:cNvSpPr/>
            <p:nvPr/>
          </p:nvSpPr>
          <p:spPr>
            <a:xfrm>
              <a:off x="6964150" y="5644770"/>
              <a:ext cx="4295048" cy="2451905"/>
            </a:xfrm>
            <a:custGeom>
              <a:avLst/>
              <a:gdLst/>
              <a:ahLst/>
              <a:cxnLst>
                <a:cxn ang="0">
                  <a:pos x="wd2" y="hd2"/>
                </a:cxn>
                <a:cxn ang="5400000">
                  <a:pos x="wd2" y="hd2"/>
                </a:cxn>
                <a:cxn ang="10800000">
                  <a:pos x="wd2" y="hd2"/>
                </a:cxn>
                <a:cxn ang="16200000">
                  <a:pos x="wd2" y="hd2"/>
                </a:cxn>
              </a:cxnLst>
              <a:rect l="0" t="0" r="r" b="b"/>
              <a:pathLst>
                <a:path w="21513" h="21600" extrusionOk="0">
                  <a:moveTo>
                    <a:pt x="16064" y="6078"/>
                  </a:moveTo>
                  <a:cubicBezTo>
                    <a:pt x="16238" y="5546"/>
                    <a:pt x="16667" y="5110"/>
                    <a:pt x="17017" y="5110"/>
                  </a:cubicBezTo>
                  <a:lnTo>
                    <a:pt x="19291" y="5110"/>
                  </a:lnTo>
                  <a:cubicBezTo>
                    <a:pt x="19640" y="5110"/>
                    <a:pt x="20069" y="5546"/>
                    <a:pt x="20244" y="6078"/>
                  </a:cubicBezTo>
                  <a:lnTo>
                    <a:pt x="21381" y="9542"/>
                  </a:lnTo>
                  <a:cubicBezTo>
                    <a:pt x="21556" y="10075"/>
                    <a:pt x="21556" y="10946"/>
                    <a:pt x="21381" y="11478"/>
                  </a:cubicBezTo>
                  <a:lnTo>
                    <a:pt x="20244" y="14942"/>
                  </a:lnTo>
                  <a:cubicBezTo>
                    <a:pt x="20069" y="15474"/>
                    <a:pt x="19640" y="15910"/>
                    <a:pt x="19291" y="15910"/>
                  </a:cubicBezTo>
                  <a:lnTo>
                    <a:pt x="17017" y="15910"/>
                  </a:lnTo>
                  <a:cubicBezTo>
                    <a:pt x="16667" y="15910"/>
                    <a:pt x="16238" y="15474"/>
                    <a:pt x="16064" y="14942"/>
                  </a:cubicBezTo>
                  <a:lnTo>
                    <a:pt x="15429" y="13010"/>
                  </a:lnTo>
                  <a:cubicBezTo>
                    <a:pt x="15254" y="12477"/>
                    <a:pt x="14825" y="12042"/>
                    <a:pt x="14476" y="12042"/>
                  </a:cubicBezTo>
                  <a:lnTo>
                    <a:pt x="14221" y="12042"/>
                  </a:lnTo>
                  <a:cubicBezTo>
                    <a:pt x="13872" y="12042"/>
                    <a:pt x="13443" y="12477"/>
                    <a:pt x="13268" y="13010"/>
                  </a:cubicBezTo>
                  <a:lnTo>
                    <a:pt x="10766" y="20632"/>
                  </a:lnTo>
                  <a:cubicBezTo>
                    <a:pt x="10591" y="21164"/>
                    <a:pt x="10162" y="21600"/>
                    <a:pt x="9813" y="21600"/>
                  </a:cubicBezTo>
                  <a:lnTo>
                    <a:pt x="3994" y="21600"/>
                  </a:lnTo>
                  <a:cubicBezTo>
                    <a:pt x="3644" y="21600"/>
                    <a:pt x="3215" y="21164"/>
                    <a:pt x="3040" y="20632"/>
                  </a:cubicBezTo>
                  <a:lnTo>
                    <a:pt x="131" y="11768"/>
                  </a:lnTo>
                  <a:cubicBezTo>
                    <a:pt x="-44" y="11235"/>
                    <a:pt x="-44" y="10364"/>
                    <a:pt x="131" y="9832"/>
                  </a:cubicBezTo>
                  <a:lnTo>
                    <a:pt x="3040" y="968"/>
                  </a:lnTo>
                  <a:cubicBezTo>
                    <a:pt x="3215" y="436"/>
                    <a:pt x="3644" y="0"/>
                    <a:pt x="3994" y="0"/>
                  </a:cubicBezTo>
                  <a:lnTo>
                    <a:pt x="9813" y="0"/>
                  </a:lnTo>
                  <a:cubicBezTo>
                    <a:pt x="10162" y="0"/>
                    <a:pt x="10591" y="436"/>
                    <a:pt x="10766" y="968"/>
                  </a:cubicBezTo>
                  <a:lnTo>
                    <a:pt x="13268" y="8590"/>
                  </a:lnTo>
                  <a:cubicBezTo>
                    <a:pt x="13443" y="9123"/>
                    <a:pt x="13872" y="9558"/>
                    <a:pt x="14221" y="9558"/>
                  </a:cubicBezTo>
                  <a:lnTo>
                    <a:pt x="14286" y="9558"/>
                  </a:lnTo>
                  <a:cubicBezTo>
                    <a:pt x="14635" y="9558"/>
                    <a:pt x="15064" y="9123"/>
                    <a:pt x="15239" y="8590"/>
                  </a:cubicBezTo>
                  <a:cubicBezTo>
                    <a:pt x="15239" y="8590"/>
                    <a:pt x="16064" y="6078"/>
                    <a:pt x="16064" y="6078"/>
                  </a:cubicBezTo>
                  <a:close/>
                </a:path>
              </a:pathLst>
            </a:custGeom>
            <a:solidFill>
              <a:srgbClr val="55B5E2"/>
            </a:solidFill>
            <a:ln w="12700">
              <a:miter lim="400000"/>
            </a:ln>
          </p:spPr>
          <p:txBody>
            <a:bodyPr lIns="27219" tIns="27219" rIns="27219" bIns="27219" anchor="ctr"/>
            <a:lstStyle/>
            <a:p>
              <a:pPr marL="0" marR="0" lvl="0" indent="0" algn="ctr" defTabSz="227965"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145"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cs typeface="+mn-ea"/>
                <a:sym typeface="+mn-lt"/>
              </a:endParaRPr>
            </a:p>
          </p:txBody>
        </p:sp>
        <p:sp>
          <p:nvSpPr>
            <p:cNvPr id="130" name="Shape 752"/>
            <p:cNvSpPr/>
            <p:nvPr/>
          </p:nvSpPr>
          <p:spPr>
            <a:xfrm>
              <a:off x="7467728" y="5642891"/>
              <a:ext cx="1765010" cy="1079952"/>
            </a:xfrm>
            <a:prstGeom prst="rect">
              <a:avLst/>
            </a:prstGeom>
            <a:ln w="12700">
              <a:miter lim="400000"/>
            </a:ln>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marL="0" marR="0" lvl="0" indent="0" algn="ctr" defTabSz="647700" eaLnBrk="1" fontAlgn="auto" latinLnBrk="0" hangingPunct="1">
                <a:lnSpc>
                  <a:spcPct val="100000"/>
                </a:lnSpc>
                <a:spcBef>
                  <a:spcPts val="1700"/>
                </a:spcBef>
                <a:spcAft>
                  <a:spcPts val="0"/>
                </a:spcAft>
                <a:buClrTx/>
                <a:buSzTx/>
                <a:buFontTx/>
                <a:buNone/>
                <a:defRPr sz="1800">
                  <a:solidFill>
                    <a:srgbClr val="000000"/>
                  </a:solidFill>
                </a:defRPr>
              </a:pPr>
              <a:r>
                <a:rPr kumimoji="0" sz="3500" b="0" i="0" u="none" strike="noStrike" kern="0" cap="none" spc="0" normalizeH="0" baseline="0" noProof="0" dirty="0">
                  <a:ln>
                    <a:noFill/>
                  </a:ln>
                  <a:solidFill>
                    <a:schemeClr val="bg1"/>
                  </a:solidFill>
                  <a:effectLst/>
                  <a:uLnTx/>
                  <a:uFillTx/>
                  <a:latin typeface="+mn-lt"/>
                  <a:ea typeface="+mn-ea"/>
                  <a:cs typeface="+mn-ea"/>
                  <a:sym typeface="+mn-lt"/>
                </a:rPr>
                <a:t>06</a:t>
              </a:r>
            </a:p>
          </p:txBody>
        </p:sp>
        <p:sp>
          <p:nvSpPr>
            <p:cNvPr id="131" name="Shape 758"/>
            <p:cNvSpPr/>
            <p:nvPr/>
          </p:nvSpPr>
          <p:spPr>
            <a:xfrm>
              <a:off x="7192854" y="6692922"/>
              <a:ext cx="2314760" cy="352573"/>
            </a:xfrm>
            <a:prstGeom prst="rect">
              <a:avLst/>
            </a:prstGeom>
            <a:ln w="12700">
              <a:miter lim="400000"/>
            </a:ln>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marL="0" marR="0" lvl="0" indent="0" algn="ctr" defTabSz="647700" eaLnBrk="1" fontAlgn="auto" latinLnBrk="0" hangingPunct="1">
                <a:lnSpc>
                  <a:spcPct val="100000"/>
                </a:lnSpc>
                <a:spcBef>
                  <a:spcPts val="1700"/>
                </a:spcBef>
                <a:spcAft>
                  <a:spcPts val="0"/>
                </a:spcAft>
                <a:buClrTx/>
                <a:buSzTx/>
                <a:buFontTx/>
                <a:buNone/>
                <a:defRPr sz="1800" b="0">
                  <a:solidFill>
                    <a:srgbClr val="000000"/>
                  </a:solidFill>
                </a:defRPr>
              </a:pPr>
              <a:r>
                <a:rPr kumimoji="0" sz="1145" b="0" i="0" u="none" strike="noStrike" kern="0" cap="none" spc="0" normalizeH="0" baseline="0" noProof="0" dirty="0">
                  <a:ln>
                    <a:noFill/>
                  </a:ln>
                  <a:solidFill>
                    <a:schemeClr val="bg1"/>
                  </a:solidFill>
                  <a:effectLst/>
                  <a:uLnTx/>
                  <a:uFillTx/>
                  <a:latin typeface="+mn-lt"/>
                  <a:ea typeface="+mn-ea"/>
                  <a:cs typeface="+mn-ea"/>
                  <a:sym typeface="+mn-lt"/>
                </a:rPr>
                <a:t>Title Example</a:t>
              </a:r>
            </a:p>
          </p:txBody>
        </p:sp>
        <p:sp>
          <p:nvSpPr>
            <p:cNvPr id="132" name="Shape 764"/>
            <p:cNvSpPr/>
            <p:nvPr/>
          </p:nvSpPr>
          <p:spPr>
            <a:xfrm>
              <a:off x="7467728" y="7095909"/>
              <a:ext cx="1765010" cy="396660"/>
            </a:xfrm>
            <a:prstGeom prst="rect">
              <a:avLst/>
            </a:prstGeom>
            <a:ln w="12700">
              <a:miter lim="400000"/>
            </a:ln>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marL="0" marR="0" lvl="0" indent="0" algn="ctr" defTabSz="647700" eaLnBrk="1" fontAlgn="auto" latinLnBrk="0" hangingPunct="1">
                <a:lnSpc>
                  <a:spcPct val="100000"/>
                </a:lnSpc>
                <a:spcBef>
                  <a:spcPts val="1700"/>
                </a:spcBef>
                <a:spcAft>
                  <a:spcPts val="0"/>
                </a:spcAft>
                <a:buClrTx/>
                <a:buSzTx/>
                <a:buFontTx/>
                <a:buNone/>
                <a:defRPr sz="1800">
                  <a:solidFill>
                    <a:srgbClr val="000000"/>
                  </a:solidFill>
                </a:defRPr>
              </a:pPr>
              <a:r>
                <a:rPr kumimoji="0" sz="1285" b="0" i="0" u="none" strike="noStrike" kern="0" cap="none" spc="0" normalizeH="0" baseline="0" noProof="0" dirty="0">
                  <a:ln>
                    <a:noFill/>
                  </a:ln>
                  <a:solidFill>
                    <a:schemeClr val="bg1"/>
                  </a:solidFill>
                  <a:effectLst/>
                  <a:uLnTx/>
                  <a:uFillTx/>
                  <a:latin typeface="+mn-lt"/>
                  <a:ea typeface="+mn-ea"/>
                  <a:cs typeface="+mn-ea"/>
                  <a:sym typeface="+mn-lt"/>
                </a:rPr>
                <a:t>85%</a:t>
              </a:r>
            </a:p>
          </p:txBody>
        </p:sp>
      </p:grpSp>
      <p:grpSp>
        <p:nvGrpSpPr>
          <p:cNvPr id="133" name="组合 132"/>
          <p:cNvGrpSpPr/>
          <p:nvPr/>
        </p:nvGrpSpPr>
        <p:grpSpPr>
          <a:xfrm>
            <a:off x="1418801" y="1973538"/>
            <a:ext cx="2759012" cy="674289"/>
            <a:chOff x="2837601" y="3940379"/>
            <a:chExt cx="5518024" cy="1351678"/>
          </a:xfrm>
        </p:grpSpPr>
        <p:sp>
          <p:nvSpPr>
            <p:cNvPr id="134" name="Shape 738"/>
            <p:cNvSpPr/>
            <p:nvPr/>
          </p:nvSpPr>
          <p:spPr>
            <a:xfrm>
              <a:off x="6386672" y="3940379"/>
              <a:ext cx="1968953" cy="466142"/>
            </a:xfrm>
            <a:custGeom>
              <a:avLst/>
              <a:gdLst/>
              <a:ahLst/>
              <a:cxnLst>
                <a:cxn ang="0">
                  <a:pos x="wd2" y="hd2"/>
                </a:cxn>
                <a:cxn ang="5400000">
                  <a:pos x="wd2" y="hd2"/>
                </a:cxn>
                <a:cxn ang="10800000">
                  <a:pos x="wd2" y="hd2"/>
                </a:cxn>
                <a:cxn ang="16200000">
                  <a:pos x="wd2" y="hd2"/>
                </a:cxn>
              </a:cxnLst>
              <a:rect l="0" t="0" r="r" b="b"/>
              <a:pathLst>
                <a:path w="21600" h="21600" extrusionOk="0">
                  <a:moveTo>
                    <a:pt x="19013" y="21600"/>
                  </a:moveTo>
                  <a:lnTo>
                    <a:pt x="0" y="21600"/>
                  </a:lnTo>
                  <a:lnTo>
                    <a:pt x="0" y="0"/>
                  </a:lnTo>
                  <a:lnTo>
                    <a:pt x="19013" y="0"/>
                  </a:lnTo>
                  <a:lnTo>
                    <a:pt x="21600" y="10802"/>
                  </a:lnTo>
                  <a:cubicBezTo>
                    <a:pt x="21600" y="10802"/>
                    <a:pt x="19013" y="21600"/>
                    <a:pt x="19013" y="21600"/>
                  </a:cubicBezTo>
                  <a:close/>
                </a:path>
              </a:pathLst>
            </a:custGeom>
            <a:solidFill>
              <a:srgbClr val="328FC1"/>
            </a:solidFill>
            <a:ln w="12700">
              <a:miter lim="400000"/>
            </a:ln>
          </p:spPr>
          <p:txBody>
            <a:bodyPr lIns="27219" tIns="27219" rIns="27219" bIns="27219" anchor="ctr"/>
            <a:lstStyle/>
            <a:p>
              <a:pPr marL="0" marR="0" lvl="0" indent="0" algn="ctr" defTabSz="227965"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145"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cs typeface="+mn-ea"/>
                <a:sym typeface="+mn-lt"/>
              </a:endParaRPr>
            </a:p>
          </p:txBody>
        </p:sp>
        <p:sp>
          <p:nvSpPr>
            <p:cNvPr id="135" name="Shape 765"/>
            <p:cNvSpPr/>
            <p:nvPr/>
          </p:nvSpPr>
          <p:spPr>
            <a:xfrm>
              <a:off x="6586967" y="3984873"/>
              <a:ext cx="1428602" cy="352573"/>
            </a:xfrm>
            <a:prstGeom prst="rect">
              <a:avLst/>
            </a:prstGeom>
            <a:ln w="12700">
              <a:miter lim="400000"/>
            </a:ln>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marL="0" marR="0" lvl="0" indent="0" algn="l" defTabSz="647700" eaLnBrk="1" fontAlgn="auto" latinLnBrk="0" hangingPunct="1">
                <a:lnSpc>
                  <a:spcPct val="100000"/>
                </a:lnSpc>
                <a:spcBef>
                  <a:spcPts val="1700"/>
                </a:spcBef>
                <a:spcAft>
                  <a:spcPts val="0"/>
                </a:spcAft>
                <a:buClrTx/>
                <a:buSzTx/>
                <a:buFontTx/>
                <a:buNone/>
                <a:defRPr sz="1800" b="0">
                  <a:solidFill>
                    <a:srgbClr val="000000"/>
                  </a:solidFill>
                </a:defRPr>
              </a:pPr>
              <a:r>
                <a:rPr kumimoji="0" sz="1145" b="0" i="0" u="none" strike="noStrike" kern="0" cap="none" spc="0" normalizeH="0" baseline="0" noProof="0" dirty="0">
                  <a:ln>
                    <a:noFill/>
                  </a:ln>
                  <a:solidFill>
                    <a:schemeClr val="bg1"/>
                  </a:solidFill>
                  <a:effectLst/>
                  <a:uLnTx/>
                  <a:uFillTx/>
                  <a:latin typeface="+mn-lt"/>
                  <a:ea typeface="+mn-ea"/>
                  <a:cs typeface="+mn-ea"/>
                  <a:sym typeface="+mn-lt"/>
                </a:rPr>
                <a:t>Issue #1</a:t>
              </a:r>
            </a:p>
          </p:txBody>
        </p:sp>
        <p:sp>
          <p:nvSpPr>
            <p:cNvPr id="136" name="Shape 801"/>
            <p:cNvSpPr/>
            <p:nvPr/>
          </p:nvSpPr>
          <p:spPr>
            <a:xfrm>
              <a:off x="2837601" y="4551695"/>
              <a:ext cx="5509032" cy="740362"/>
            </a:xfrm>
            <a:prstGeom prst="rect">
              <a:avLst/>
            </a:prstGeom>
            <a:ln w="12700">
              <a:miter lim="400000"/>
            </a:ln>
          </p:spPr>
          <p:txBody>
            <a:bodyPr lIns="0" tIns="0" rIns="0" bIns="0">
              <a:spAutoFit/>
            </a:bodyPr>
            <a:lstStyle/>
            <a:p>
              <a:pPr marL="0" marR="0" lvl="0" indent="0" algn="r" defTabSz="323215" eaLnBrk="1" fontAlgn="auto" latinLnBrk="0" hangingPunct="1">
                <a:lnSpc>
                  <a:spcPct val="100000"/>
                </a:lnSpc>
                <a:spcBef>
                  <a:spcPts val="850"/>
                </a:spcBef>
                <a:spcAft>
                  <a:spcPts val="0"/>
                </a:spcAft>
                <a:buClrTx/>
                <a:buSzTx/>
                <a:buFontTx/>
                <a:buNone/>
                <a:defRPr sz="1800"/>
              </a:pPr>
              <a:r>
                <a:rPr kumimoji="0" lang="zh-CN" altLang="en-US" sz="1200" b="0" i="0" u="none" strike="noStrike" kern="0" cap="none" spc="0" normalizeH="0" baseline="0" noProof="0" dirty="0">
                  <a:ln>
                    <a:noFill/>
                  </a:ln>
                  <a:solidFill>
                    <a:schemeClr val="bg1"/>
                  </a:solidFill>
                  <a:effectLst/>
                  <a:uLnTx/>
                  <a:uFillTx/>
                  <a:cs typeface="+mn-ea"/>
                  <a:sym typeface="+mn-lt"/>
                </a:rPr>
                <a:t>输入您的内容输入您的内容输入您的输入您的内容输入您的内容输入您的内容输入</a:t>
              </a:r>
            </a:p>
          </p:txBody>
        </p:sp>
      </p:grpSp>
      <p:grpSp>
        <p:nvGrpSpPr>
          <p:cNvPr id="137" name="组合 136"/>
          <p:cNvGrpSpPr/>
          <p:nvPr/>
        </p:nvGrpSpPr>
        <p:grpSpPr>
          <a:xfrm>
            <a:off x="1418801" y="3319082"/>
            <a:ext cx="1902707" cy="850450"/>
            <a:chOff x="2837601" y="6637658"/>
            <a:chExt cx="3805414" cy="1704810"/>
          </a:xfrm>
        </p:grpSpPr>
        <p:sp>
          <p:nvSpPr>
            <p:cNvPr id="138" name="Shape 736"/>
            <p:cNvSpPr/>
            <p:nvPr/>
          </p:nvSpPr>
          <p:spPr>
            <a:xfrm>
              <a:off x="4607641" y="6637658"/>
              <a:ext cx="1968953" cy="466128"/>
            </a:xfrm>
            <a:custGeom>
              <a:avLst/>
              <a:gdLst/>
              <a:ahLst/>
              <a:cxnLst>
                <a:cxn ang="0">
                  <a:pos x="wd2" y="hd2"/>
                </a:cxn>
                <a:cxn ang="5400000">
                  <a:pos x="wd2" y="hd2"/>
                </a:cxn>
                <a:cxn ang="10800000">
                  <a:pos x="wd2" y="hd2"/>
                </a:cxn>
                <a:cxn ang="16200000">
                  <a:pos x="wd2" y="hd2"/>
                </a:cxn>
              </a:cxnLst>
              <a:rect l="0" t="0" r="r" b="b"/>
              <a:pathLst>
                <a:path w="21600" h="21600" extrusionOk="0">
                  <a:moveTo>
                    <a:pt x="19013" y="21600"/>
                  </a:moveTo>
                  <a:lnTo>
                    <a:pt x="0" y="21600"/>
                  </a:lnTo>
                  <a:lnTo>
                    <a:pt x="0" y="0"/>
                  </a:lnTo>
                  <a:lnTo>
                    <a:pt x="19013" y="0"/>
                  </a:lnTo>
                  <a:lnTo>
                    <a:pt x="21600" y="10801"/>
                  </a:lnTo>
                  <a:cubicBezTo>
                    <a:pt x="21600" y="10801"/>
                    <a:pt x="19013" y="21600"/>
                    <a:pt x="19013" y="21600"/>
                  </a:cubicBezTo>
                  <a:close/>
                </a:path>
              </a:pathLst>
            </a:custGeom>
            <a:solidFill>
              <a:srgbClr val="55B5E2"/>
            </a:solidFill>
            <a:ln w="12700">
              <a:miter lim="400000"/>
            </a:ln>
          </p:spPr>
          <p:txBody>
            <a:bodyPr lIns="27219" tIns="27219" rIns="27219" bIns="27219" anchor="ctr"/>
            <a:lstStyle/>
            <a:p>
              <a:pPr marL="0" marR="0" lvl="0" indent="0" algn="ctr" defTabSz="227965"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145"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cs typeface="+mn-ea"/>
                <a:sym typeface="+mn-lt"/>
              </a:endParaRPr>
            </a:p>
          </p:txBody>
        </p:sp>
        <p:sp>
          <p:nvSpPr>
            <p:cNvPr id="139" name="Shape 770"/>
            <p:cNvSpPr/>
            <p:nvPr/>
          </p:nvSpPr>
          <p:spPr>
            <a:xfrm>
              <a:off x="4877817" y="6692923"/>
              <a:ext cx="1428602" cy="352573"/>
            </a:xfrm>
            <a:prstGeom prst="rect">
              <a:avLst/>
            </a:prstGeom>
            <a:ln w="12700">
              <a:miter lim="400000"/>
            </a:ln>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marL="0" marR="0" lvl="0" indent="0" algn="l" defTabSz="647700" eaLnBrk="1" fontAlgn="auto" latinLnBrk="0" hangingPunct="1">
                <a:lnSpc>
                  <a:spcPct val="100000"/>
                </a:lnSpc>
                <a:spcBef>
                  <a:spcPts val="1700"/>
                </a:spcBef>
                <a:spcAft>
                  <a:spcPts val="0"/>
                </a:spcAft>
                <a:buClrTx/>
                <a:buSzTx/>
                <a:buFontTx/>
                <a:buNone/>
                <a:defRPr sz="1800" b="0">
                  <a:solidFill>
                    <a:srgbClr val="000000"/>
                  </a:solidFill>
                </a:defRPr>
              </a:pPr>
              <a:r>
                <a:rPr kumimoji="0" sz="1145" b="0" i="0" u="none" strike="noStrike" kern="0" cap="none" spc="0" normalizeH="0" baseline="0" noProof="0" dirty="0">
                  <a:ln>
                    <a:noFill/>
                  </a:ln>
                  <a:solidFill>
                    <a:schemeClr val="bg1"/>
                  </a:solidFill>
                  <a:effectLst/>
                  <a:uLnTx/>
                  <a:uFillTx/>
                  <a:latin typeface="+mn-lt"/>
                  <a:ea typeface="+mn-ea"/>
                  <a:cs typeface="+mn-ea"/>
                  <a:sym typeface="+mn-lt"/>
                </a:rPr>
                <a:t>Issue #6</a:t>
              </a:r>
            </a:p>
          </p:txBody>
        </p:sp>
        <p:sp>
          <p:nvSpPr>
            <p:cNvPr id="140" name="Shape 801"/>
            <p:cNvSpPr/>
            <p:nvPr/>
          </p:nvSpPr>
          <p:spPr>
            <a:xfrm>
              <a:off x="2837601" y="7218815"/>
              <a:ext cx="3805414" cy="1123653"/>
            </a:xfrm>
            <a:prstGeom prst="rect">
              <a:avLst/>
            </a:prstGeom>
            <a:ln w="12700">
              <a:miter lim="400000"/>
            </a:ln>
          </p:spPr>
          <p:txBody>
            <a:bodyPr wrap="square" lIns="0" tIns="0" rIns="0" bIns="0">
              <a:spAutoFit/>
            </a:bodyPr>
            <a:lstStyle/>
            <a:p>
              <a:pPr marL="0" marR="0" lvl="0" indent="0" algn="r" defTabSz="323215" eaLnBrk="1" fontAlgn="auto" latinLnBrk="0" hangingPunct="1">
                <a:lnSpc>
                  <a:spcPct val="100000"/>
                </a:lnSpc>
                <a:spcBef>
                  <a:spcPts val="850"/>
                </a:spcBef>
                <a:spcAft>
                  <a:spcPts val="0"/>
                </a:spcAft>
                <a:buClrTx/>
                <a:buSzTx/>
                <a:buFontTx/>
                <a:buNone/>
                <a:defRPr sz="1800"/>
              </a:pPr>
              <a:r>
                <a:rPr kumimoji="0" lang="zh-CN" altLang="en-US" sz="1200" b="0" i="0" u="none" strike="noStrike" kern="0" cap="none" spc="0" normalizeH="0" baseline="0" noProof="0" dirty="0">
                  <a:ln>
                    <a:noFill/>
                  </a:ln>
                  <a:solidFill>
                    <a:schemeClr val="bg1"/>
                  </a:solidFill>
                  <a:effectLst/>
                  <a:uLnTx/>
                  <a:uFillTx/>
                  <a:cs typeface="+mn-ea"/>
                  <a:sym typeface="+mn-lt"/>
                </a:rPr>
                <a:t>输入您的内容输入您的内容输入您的输入您的内容输入您的内容输入您的内容输入</a:t>
              </a:r>
            </a:p>
          </p:txBody>
        </p:sp>
      </p:grpSp>
      <p:grpSp>
        <p:nvGrpSpPr>
          <p:cNvPr id="141" name="组合 140"/>
          <p:cNvGrpSpPr/>
          <p:nvPr/>
        </p:nvGrpSpPr>
        <p:grpSpPr>
          <a:xfrm>
            <a:off x="1253270" y="5071226"/>
            <a:ext cx="2754516" cy="730909"/>
            <a:chOff x="2506537" y="10150008"/>
            <a:chExt cx="5509032" cy="1465180"/>
          </a:xfrm>
        </p:grpSpPr>
        <p:sp>
          <p:nvSpPr>
            <p:cNvPr id="142" name="Shape 737"/>
            <p:cNvSpPr/>
            <p:nvPr/>
          </p:nvSpPr>
          <p:spPr>
            <a:xfrm>
              <a:off x="5658538" y="10150008"/>
              <a:ext cx="1968954" cy="466127"/>
            </a:xfrm>
            <a:custGeom>
              <a:avLst/>
              <a:gdLst/>
              <a:ahLst/>
              <a:cxnLst>
                <a:cxn ang="0">
                  <a:pos x="wd2" y="hd2"/>
                </a:cxn>
                <a:cxn ang="5400000">
                  <a:pos x="wd2" y="hd2"/>
                </a:cxn>
                <a:cxn ang="10800000">
                  <a:pos x="wd2" y="hd2"/>
                </a:cxn>
                <a:cxn ang="16200000">
                  <a:pos x="wd2" y="hd2"/>
                </a:cxn>
              </a:cxnLst>
              <a:rect l="0" t="0" r="r" b="b"/>
              <a:pathLst>
                <a:path w="21600" h="21600" extrusionOk="0">
                  <a:moveTo>
                    <a:pt x="19013" y="0"/>
                  </a:moveTo>
                  <a:lnTo>
                    <a:pt x="0" y="0"/>
                  </a:lnTo>
                  <a:lnTo>
                    <a:pt x="0" y="21600"/>
                  </a:lnTo>
                  <a:lnTo>
                    <a:pt x="19013" y="21600"/>
                  </a:lnTo>
                  <a:lnTo>
                    <a:pt x="21600" y="10799"/>
                  </a:lnTo>
                  <a:cubicBezTo>
                    <a:pt x="21600" y="10799"/>
                    <a:pt x="19013" y="0"/>
                    <a:pt x="19013" y="0"/>
                  </a:cubicBezTo>
                  <a:close/>
                </a:path>
              </a:pathLst>
            </a:custGeom>
            <a:solidFill>
              <a:srgbClr val="75E3FF"/>
            </a:solidFill>
            <a:ln w="12700">
              <a:miter lim="400000"/>
            </a:ln>
          </p:spPr>
          <p:txBody>
            <a:bodyPr lIns="27219" tIns="27219" rIns="27219" bIns="27219" anchor="ctr"/>
            <a:lstStyle/>
            <a:p>
              <a:pPr marL="0" marR="0" lvl="0" indent="0" algn="ctr" defTabSz="227965"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145"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cs typeface="+mn-ea"/>
                <a:sym typeface="+mn-lt"/>
              </a:endParaRPr>
            </a:p>
          </p:txBody>
        </p:sp>
        <p:sp>
          <p:nvSpPr>
            <p:cNvPr id="143" name="Shape 769"/>
            <p:cNvSpPr/>
            <p:nvPr/>
          </p:nvSpPr>
          <p:spPr>
            <a:xfrm>
              <a:off x="5865935" y="10192572"/>
              <a:ext cx="1428602" cy="352573"/>
            </a:xfrm>
            <a:prstGeom prst="rect">
              <a:avLst/>
            </a:prstGeom>
            <a:ln w="12700">
              <a:miter lim="400000"/>
            </a:ln>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marL="0" marR="0" lvl="0" indent="0" algn="l" defTabSz="647700" eaLnBrk="1" fontAlgn="auto" latinLnBrk="0" hangingPunct="1">
                <a:lnSpc>
                  <a:spcPct val="100000"/>
                </a:lnSpc>
                <a:spcBef>
                  <a:spcPts val="1700"/>
                </a:spcBef>
                <a:spcAft>
                  <a:spcPts val="0"/>
                </a:spcAft>
                <a:buClrTx/>
                <a:buSzTx/>
                <a:buFontTx/>
                <a:buNone/>
                <a:defRPr sz="1800" b="0">
                  <a:solidFill>
                    <a:srgbClr val="000000"/>
                  </a:solidFill>
                </a:defRPr>
              </a:pPr>
              <a:r>
                <a:rPr kumimoji="0" sz="1145" b="0" i="0" u="none" strike="noStrike" kern="0" cap="none" spc="0" normalizeH="0" baseline="0" noProof="0" dirty="0">
                  <a:ln>
                    <a:noFill/>
                  </a:ln>
                  <a:solidFill>
                    <a:schemeClr val="bg1"/>
                  </a:solidFill>
                  <a:effectLst/>
                  <a:uLnTx/>
                  <a:uFillTx/>
                  <a:latin typeface="+mn-lt"/>
                  <a:ea typeface="+mn-ea"/>
                  <a:cs typeface="+mn-ea"/>
                  <a:sym typeface="+mn-lt"/>
                </a:rPr>
                <a:t>Issue #5</a:t>
              </a:r>
            </a:p>
          </p:txBody>
        </p:sp>
        <p:sp>
          <p:nvSpPr>
            <p:cNvPr id="144" name="Shape 801"/>
            <p:cNvSpPr/>
            <p:nvPr/>
          </p:nvSpPr>
          <p:spPr>
            <a:xfrm>
              <a:off x="2506537" y="10874825"/>
              <a:ext cx="5509032" cy="740363"/>
            </a:xfrm>
            <a:prstGeom prst="rect">
              <a:avLst/>
            </a:prstGeom>
            <a:ln w="12700">
              <a:miter lim="400000"/>
            </a:ln>
          </p:spPr>
          <p:txBody>
            <a:bodyPr lIns="0" tIns="0" rIns="0" bIns="0">
              <a:spAutoFit/>
            </a:bodyPr>
            <a:lstStyle/>
            <a:p>
              <a:pPr marL="0" marR="0" lvl="0" indent="0" algn="r" defTabSz="323215" eaLnBrk="1" fontAlgn="auto" latinLnBrk="0" hangingPunct="1">
                <a:lnSpc>
                  <a:spcPct val="100000"/>
                </a:lnSpc>
                <a:spcBef>
                  <a:spcPts val="850"/>
                </a:spcBef>
                <a:spcAft>
                  <a:spcPts val="0"/>
                </a:spcAft>
                <a:buClrTx/>
                <a:buSzTx/>
                <a:buFontTx/>
                <a:buNone/>
                <a:defRPr sz="1800"/>
              </a:pPr>
              <a:r>
                <a:rPr kumimoji="0" lang="zh-CN" altLang="en-US" sz="1200" b="0" i="0" u="none" strike="noStrike" kern="0" cap="none" spc="0" normalizeH="0" baseline="0" noProof="0" dirty="0">
                  <a:ln>
                    <a:noFill/>
                  </a:ln>
                  <a:solidFill>
                    <a:schemeClr val="bg1"/>
                  </a:solidFill>
                  <a:effectLst/>
                  <a:uLnTx/>
                  <a:uFillTx/>
                  <a:cs typeface="+mn-ea"/>
                  <a:sym typeface="+mn-lt"/>
                </a:rPr>
                <a:t>输入您的内容输入您的内容输入您的输入您的内容输入您的内容输入您的内容输入</a:t>
              </a:r>
            </a:p>
          </p:txBody>
        </p:sp>
      </p:grpSp>
      <p:grpSp>
        <p:nvGrpSpPr>
          <p:cNvPr id="145" name="组合 144"/>
          <p:cNvGrpSpPr/>
          <p:nvPr/>
        </p:nvGrpSpPr>
        <p:grpSpPr>
          <a:xfrm>
            <a:off x="8070875" y="2337553"/>
            <a:ext cx="2853496" cy="897764"/>
            <a:chOff x="16141745" y="4670083"/>
            <a:chExt cx="5706992" cy="1799657"/>
          </a:xfrm>
        </p:grpSpPr>
        <p:sp>
          <p:nvSpPr>
            <p:cNvPr id="146" name="Shape 734"/>
            <p:cNvSpPr/>
            <p:nvPr/>
          </p:nvSpPr>
          <p:spPr>
            <a:xfrm>
              <a:off x="16141745" y="4670083"/>
              <a:ext cx="1968953" cy="466142"/>
            </a:xfrm>
            <a:custGeom>
              <a:avLst/>
              <a:gdLst/>
              <a:ahLst/>
              <a:cxnLst>
                <a:cxn ang="0">
                  <a:pos x="wd2" y="hd2"/>
                </a:cxn>
                <a:cxn ang="5400000">
                  <a:pos x="wd2" y="hd2"/>
                </a:cxn>
                <a:cxn ang="10800000">
                  <a:pos x="wd2" y="hd2"/>
                </a:cxn>
                <a:cxn ang="16200000">
                  <a:pos x="wd2" y="hd2"/>
                </a:cxn>
              </a:cxnLst>
              <a:rect l="0" t="0" r="r" b="b"/>
              <a:pathLst>
                <a:path w="21600" h="21600" extrusionOk="0">
                  <a:moveTo>
                    <a:pt x="2587" y="21600"/>
                  </a:moveTo>
                  <a:lnTo>
                    <a:pt x="21600" y="21600"/>
                  </a:lnTo>
                  <a:lnTo>
                    <a:pt x="21600" y="0"/>
                  </a:lnTo>
                  <a:lnTo>
                    <a:pt x="2587" y="0"/>
                  </a:lnTo>
                  <a:lnTo>
                    <a:pt x="0" y="10802"/>
                  </a:lnTo>
                  <a:cubicBezTo>
                    <a:pt x="0" y="10802"/>
                    <a:pt x="2587" y="21600"/>
                    <a:pt x="2587" y="21600"/>
                  </a:cubicBezTo>
                  <a:close/>
                </a:path>
              </a:pathLst>
            </a:custGeom>
            <a:solidFill>
              <a:srgbClr val="002E59"/>
            </a:solidFill>
            <a:ln w="12700">
              <a:miter lim="400000"/>
            </a:ln>
          </p:spPr>
          <p:txBody>
            <a:bodyPr lIns="27219" tIns="27219" rIns="27219" bIns="27219" anchor="ctr"/>
            <a:lstStyle/>
            <a:p>
              <a:pPr marL="0" marR="0" lvl="0" indent="0" algn="ctr" defTabSz="227965"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145"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cs typeface="+mn-ea"/>
                <a:sym typeface="+mn-lt"/>
              </a:endParaRPr>
            </a:p>
          </p:txBody>
        </p:sp>
        <p:sp>
          <p:nvSpPr>
            <p:cNvPr id="147" name="Shape 766"/>
            <p:cNvSpPr/>
            <p:nvPr/>
          </p:nvSpPr>
          <p:spPr>
            <a:xfrm>
              <a:off x="16598821" y="4695483"/>
              <a:ext cx="1428602" cy="352573"/>
            </a:xfrm>
            <a:prstGeom prst="rect">
              <a:avLst/>
            </a:prstGeom>
            <a:ln w="12700">
              <a:miter lim="400000"/>
            </a:ln>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marL="0" marR="0" lvl="0" indent="0" algn="l" defTabSz="647700" eaLnBrk="1" fontAlgn="auto" latinLnBrk="0" hangingPunct="1">
                <a:lnSpc>
                  <a:spcPct val="100000"/>
                </a:lnSpc>
                <a:spcBef>
                  <a:spcPts val="1700"/>
                </a:spcBef>
                <a:spcAft>
                  <a:spcPts val="0"/>
                </a:spcAft>
                <a:buClrTx/>
                <a:buSzTx/>
                <a:buFontTx/>
                <a:buNone/>
                <a:defRPr sz="1800" b="0">
                  <a:solidFill>
                    <a:srgbClr val="000000"/>
                  </a:solidFill>
                </a:defRPr>
              </a:pPr>
              <a:r>
                <a:rPr kumimoji="0" sz="1145" b="0" i="0" u="none" strike="noStrike" kern="0" cap="none" spc="0" normalizeH="0" baseline="0" noProof="0" dirty="0">
                  <a:ln>
                    <a:noFill/>
                  </a:ln>
                  <a:solidFill>
                    <a:schemeClr val="bg1"/>
                  </a:solidFill>
                  <a:effectLst/>
                  <a:uLnTx/>
                  <a:uFillTx/>
                  <a:latin typeface="+mn-lt"/>
                  <a:ea typeface="+mn-ea"/>
                  <a:cs typeface="+mn-ea"/>
                  <a:sym typeface="+mn-lt"/>
                </a:rPr>
                <a:t>Issue #2</a:t>
              </a:r>
            </a:p>
          </p:txBody>
        </p:sp>
        <p:sp>
          <p:nvSpPr>
            <p:cNvPr id="148" name="Shape 801"/>
            <p:cNvSpPr/>
            <p:nvPr/>
          </p:nvSpPr>
          <p:spPr>
            <a:xfrm>
              <a:off x="16339705" y="5346086"/>
              <a:ext cx="5509032" cy="1123654"/>
            </a:xfrm>
            <a:prstGeom prst="rect">
              <a:avLst/>
            </a:prstGeom>
            <a:ln w="12700">
              <a:miter lim="400000"/>
            </a:ln>
          </p:spPr>
          <p:txBody>
            <a:bodyPr lIns="0" tIns="0" rIns="0" bIns="0">
              <a:spAutoFit/>
            </a:bodyPr>
            <a:lstStyle/>
            <a:p>
              <a:pPr marL="0" marR="0" lvl="0" indent="0" algn="r" defTabSz="323215" eaLnBrk="1" fontAlgn="auto" latinLnBrk="0" hangingPunct="1">
                <a:lnSpc>
                  <a:spcPct val="100000"/>
                </a:lnSpc>
                <a:spcBef>
                  <a:spcPts val="850"/>
                </a:spcBef>
                <a:spcAft>
                  <a:spcPts val="0"/>
                </a:spcAft>
                <a:buClrTx/>
                <a:buSzTx/>
                <a:buFontTx/>
                <a:buNone/>
                <a:defRPr sz="1800"/>
              </a:pPr>
              <a:r>
                <a:rPr kumimoji="0" lang="zh-CN" altLang="en-US" sz="1215" b="0" i="0" u="none" strike="noStrike" kern="0" cap="none" spc="0" normalizeH="0" baseline="0" noProof="0" dirty="0">
                  <a:ln>
                    <a:noFill/>
                  </a:ln>
                  <a:solidFill>
                    <a:schemeClr val="bg1"/>
                  </a:solidFill>
                  <a:effectLst/>
                  <a:uLnTx/>
                  <a:uFillTx/>
                  <a:cs typeface="+mn-ea"/>
                  <a:sym typeface="+mn-lt"/>
                </a:rPr>
                <a:t>输入您的内容输入您的内容输入您的输入您的内容输入您的内容输入您的内容输入</a:t>
              </a:r>
            </a:p>
          </p:txBody>
        </p:sp>
      </p:grpSp>
      <p:grpSp>
        <p:nvGrpSpPr>
          <p:cNvPr id="149" name="组合 148"/>
          <p:cNvGrpSpPr/>
          <p:nvPr/>
        </p:nvGrpSpPr>
        <p:grpSpPr>
          <a:xfrm>
            <a:off x="8592403" y="4042984"/>
            <a:ext cx="2582105" cy="870315"/>
            <a:chOff x="17184801" y="8088786"/>
            <a:chExt cx="5164211" cy="1744634"/>
          </a:xfrm>
        </p:grpSpPr>
        <p:sp>
          <p:nvSpPr>
            <p:cNvPr id="150" name="Shape 733"/>
            <p:cNvSpPr/>
            <p:nvPr/>
          </p:nvSpPr>
          <p:spPr>
            <a:xfrm>
              <a:off x="17184801" y="8088786"/>
              <a:ext cx="1968953" cy="466142"/>
            </a:xfrm>
            <a:custGeom>
              <a:avLst/>
              <a:gdLst/>
              <a:ahLst/>
              <a:cxnLst>
                <a:cxn ang="0">
                  <a:pos x="wd2" y="hd2"/>
                </a:cxn>
                <a:cxn ang="5400000">
                  <a:pos x="wd2" y="hd2"/>
                </a:cxn>
                <a:cxn ang="10800000">
                  <a:pos x="wd2" y="hd2"/>
                </a:cxn>
                <a:cxn ang="16200000">
                  <a:pos x="wd2" y="hd2"/>
                </a:cxn>
              </a:cxnLst>
              <a:rect l="0" t="0" r="r" b="b"/>
              <a:pathLst>
                <a:path w="21600" h="21600" extrusionOk="0">
                  <a:moveTo>
                    <a:pt x="2587" y="0"/>
                  </a:moveTo>
                  <a:lnTo>
                    <a:pt x="21600" y="0"/>
                  </a:lnTo>
                  <a:lnTo>
                    <a:pt x="21600" y="21600"/>
                  </a:lnTo>
                  <a:lnTo>
                    <a:pt x="2587" y="21600"/>
                  </a:lnTo>
                  <a:lnTo>
                    <a:pt x="0" y="10798"/>
                  </a:lnTo>
                  <a:cubicBezTo>
                    <a:pt x="0" y="10798"/>
                    <a:pt x="2587" y="0"/>
                    <a:pt x="2587" y="0"/>
                  </a:cubicBezTo>
                  <a:close/>
                </a:path>
              </a:pathLst>
            </a:custGeom>
            <a:solidFill>
              <a:srgbClr val="144E84"/>
            </a:solidFill>
            <a:ln w="12700">
              <a:miter lim="400000"/>
            </a:ln>
          </p:spPr>
          <p:txBody>
            <a:bodyPr lIns="27219" tIns="27219" rIns="27219" bIns="27219" anchor="ctr"/>
            <a:lstStyle/>
            <a:p>
              <a:pPr marL="0" marR="0" lvl="0" indent="0" algn="ctr" defTabSz="227965"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145"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cs typeface="+mn-ea"/>
                <a:sym typeface="+mn-lt"/>
              </a:endParaRPr>
            </a:p>
          </p:txBody>
        </p:sp>
        <p:sp>
          <p:nvSpPr>
            <p:cNvPr id="151" name="Shape 767"/>
            <p:cNvSpPr/>
            <p:nvPr/>
          </p:nvSpPr>
          <p:spPr>
            <a:xfrm>
              <a:off x="17665619" y="8097795"/>
              <a:ext cx="1428602" cy="352573"/>
            </a:xfrm>
            <a:prstGeom prst="rect">
              <a:avLst/>
            </a:prstGeom>
            <a:ln w="12700">
              <a:miter lim="400000"/>
            </a:ln>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marL="0" marR="0" lvl="0" indent="0" algn="l" defTabSz="647700" eaLnBrk="1" fontAlgn="auto" latinLnBrk="0" hangingPunct="1">
                <a:lnSpc>
                  <a:spcPct val="100000"/>
                </a:lnSpc>
                <a:spcBef>
                  <a:spcPts val="1700"/>
                </a:spcBef>
                <a:spcAft>
                  <a:spcPts val="0"/>
                </a:spcAft>
                <a:buClrTx/>
                <a:buSzTx/>
                <a:buFontTx/>
                <a:buNone/>
                <a:defRPr sz="1800" b="0">
                  <a:solidFill>
                    <a:srgbClr val="000000"/>
                  </a:solidFill>
                </a:defRPr>
              </a:pPr>
              <a:r>
                <a:rPr kumimoji="0" sz="1145" b="0" i="0" u="none" strike="noStrike" kern="0" cap="none" spc="0" normalizeH="0" baseline="0" noProof="0" dirty="0">
                  <a:ln>
                    <a:noFill/>
                  </a:ln>
                  <a:solidFill>
                    <a:schemeClr val="bg1"/>
                  </a:solidFill>
                  <a:effectLst/>
                  <a:uLnTx/>
                  <a:uFillTx/>
                  <a:latin typeface="+mn-lt"/>
                  <a:ea typeface="+mn-ea"/>
                  <a:cs typeface="+mn-ea"/>
                  <a:sym typeface="+mn-lt"/>
                </a:rPr>
                <a:t>Issue #3</a:t>
              </a:r>
            </a:p>
          </p:txBody>
        </p:sp>
        <p:sp>
          <p:nvSpPr>
            <p:cNvPr id="152" name="Shape 801"/>
            <p:cNvSpPr/>
            <p:nvPr/>
          </p:nvSpPr>
          <p:spPr>
            <a:xfrm>
              <a:off x="17313119" y="8709765"/>
              <a:ext cx="5035893" cy="1123655"/>
            </a:xfrm>
            <a:prstGeom prst="rect">
              <a:avLst/>
            </a:prstGeom>
            <a:ln w="12700">
              <a:miter lim="400000"/>
            </a:ln>
          </p:spPr>
          <p:txBody>
            <a:bodyPr wrap="square" lIns="0" tIns="0" rIns="0" bIns="0">
              <a:spAutoFit/>
            </a:bodyPr>
            <a:lstStyle/>
            <a:p>
              <a:pPr marL="0" marR="0" lvl="0" indent="0" defTabSz="323215" eaLnBrk="1" fontAlgn="auto" latinLnBrk="0" hangingPunct="1">
                <a:lnSpc>
                  <a:spcPct val="100000"/>
                </a:lnSpc>
                <a:spcBef>
                  <a:spcPts val="850"/>
                </a:spcBef>
                <a:spcAft>
                  <a:spcPts val="0"/>
                </a:spcAft>
                <a:buClrTx/>
                <a:buSzTx/>
                <a:buFontTx/>
                <a:buNone/>
                <a:defRPr sz="1800"/>
              </a:pPr>
              <a:r>
                <a:rPr kumimoji="0" lang="zh-CN" altLang="en-US" sz="1215" b="0" i="0" u="none" strike="noStrike" kern="0" cap="none" spc="0" normalizeH="0" baseline="0" noProof="0" dirty="0">
                  <a:ln>
                    <a:noFill/>
                  </a:ln>
                  <a:solidFill>
                    <a:schemeClr val="bg1"/>
                  </a:solidFill>
                  <a:effectLst/>
                  <a:uLnTx/>
                  <a:uFillTx/>
                  <a:cs typeface="+mn-ea"/>
                  <a:sym typeface="+mn-lt"/>
                </a:rPr>
                <a:t>输入您的内容输入您的内容输入您的输入您的内容输入您的内容输入您的内容输入</a:t>
              </a:r>
            </a:p>
          </p:txBody>
        </p:sp>
      </p:grpSp>
      <p:grpSp>
        <p:nvGrpSpPr>
          <p:cNvPr id="153" name="组合 152"/>
          <p:cNvGrpSpPr/>
          <p:nvPr/>
        </p:nvGrpSpPr>
        <p:grpSpPr>
          <a:xfrm>
            <a:off x="7339385" y="5433802"/>
            <a:ext cx="3835123" cy="712769"/>
            <a:chOff x="14678766" y="10876814"/>
            <a:chExt cx="7670246" cy="1428815"/>
          </a:xfrm>
        </p:grpSpPr>
        <p:sp>
          <p:nvSpPr>
            <p:cNvPr id="154" name="Shape 735"/>
            <p:cNvSpPr/>
            <p:nvPr/>
          </p:nvSpPr>
          <p:spPr>
            <a:xfrm>
              <a:off x="14678766" y="10876814"/>
              <a:ext cx="1968954" cy="466142"/>
            </a:xfrm>
            <a:custGeom>
              <a:avLst/>
              <a:gdLst/>
              <a:ahLst/>
              <a:cxnLst>
                <a:cxn ang="0">
                  <a:pos x="wd2" y="hd2"/>
                </a:cxn>
                <a:cxn ang="5400000">
                  <a:pos x="wd2" y="hd2"/>
                </a:cxn>
                <a:cxn ang="10800000">
                  <a:pos x="wd2" y="hd2"/>
                </a:cxn>
                <a:cxn ang="16200000">
                  <a:pos x="wd2" y="hd2"/>
                </a:cxn>
              </a:cxnLst>
              <a:rect l="0" t="0" r="r" b="b"/>
              <a:pathLst>
                <a:path w="21600" h="21600" extrusionOk="0">
                  <a:moveTo>
                    <a:pt x="2587" y="0"/>
                  </a:moveTo>
                  <a:lnTo>
                    <a:pt x="21600" y="0"/>
                  </a:lnTo>
                  <a:lnTo>
                    <a:pt x="21600" y="21600"/>
                  </a:lnTo>
                  <a:lnTo>
                    <a:pt x="2587" y="21600"/>
                  </a:lnTo>
                  <a:lnTo>
                    <a:pt x="0" y="10798"/>
                  </a:lnTo>
                  <a:cubicBezTo>
                    <a:pt x="0" y="10798"/>
                    <a:pt x="2587" y="0"/>
                    <a:pt x="2587" y="0"/>
                  </a:cubicBezTo>
                  <a:close/>
                </a:path>
              </a:pathLst>
            </a:custGeom>
            <a:solidFill>
              <a:srgbClr val="2378C2"/>
            </a:solidFill>
            <a:ln w="12700">
              <a:miter lim="400000"/>
            </a:ln>
          </p:spPr>
          <p:txBody>
            <a:bodyPr lIns="27219" tIns="27219" rIns="27219" bIns="27219" anchor="ctr"/>
            <a:lstStyle/>
            <a:p>
              <a:pPr marL="0" marR="0" lvl="0" indent="0" algn="ctr" defTabSz="227965"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145"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cs typeface="+mn-ea"/>
                <a:sym typeface="+mn-lt"/>
              </a:endParaRPr>
            </a:p>
          </p:txBody>
        </p:sp>
        <p:sp>
          <p:nvSpPr>
            <p:cNvPr id="155" name="Shape 768"/>
            <p:cNvSpPr/>
            <p:nvPr/>
          </p:nvSpPr>
          <p:spPr>
            <a:xfrm>
              <a:off x="15232560" y="10906685"/>
              <a:ext cx="1428602" cy="352573"/>
            </a:xfrm>
            <a:prstGeom prst="rect">
              <a:avLst/>
            </a:prstGeom>
            <a:ln w="12700">
              <a:miter lim="400000"/>
            </a:ln>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marL="0" marR="0" lvl="0" indent="0" algn="l" defTabSz="647700" eaLnBrk="1" fontAlgn="auto" latinLnBrk="0" hangingPunct="1">
                <a:lnSpc>
                  <a:spcPct val="100000"/>
                </a:lnSpc>
                <a:spcBef>
                  <a:spcPts val="1700"/>
                </a:spcBef>
                <a:spcAft>
                  <a:spcPts val="0"/>
                </a:spcAft>
                <a:buClrTx/>
                <a:buSzTx/>
                <a:buFontTx/>
                <a:buNone/>
                <a:defRPr sz="1800" b="0">
                  <a:solidFill>
                    <a:srgbClr val="000000"/>
                  </a:solidFill>
                </a:defRPr>
              </a:pPr>
              <a:r>
                <a:rPr kumimoji="0" sz="1145" b="0" i="0" u="none" strike="noStrike" kern="0" cap="none" spc="0" normalizeH="0" baseline="0" noProof="0" dirty="0">
                  <a:ln>
                    <a:noFill/>
                  </a:ln>
                  <a:solidFill>
                    <a:schemeClr val="bg1"/>
                  </a:solidFill>
                  <a:effectLst/>
                  <a:uLnTx/>
                  <a:uFillTx/>
                  <a:latin typeface="+mn-lt"/>
                  <a:ea typeface="+mn-ea"/>
                  <a:cs typeface="+mn-ea"/>
                  <a:sym typeface="+mn-lt"/>
                </a:rPr>
                <a:t>Issue #4</a:t>
              </a:r>
            </a:p>
          </p:txBody>
        </p:sp>
        <p:sp>
          <p:nvSpPr>
            <p:cNvPr id="156" name="Shape 801"/>
            <p:cNvSpPr/>
            <p:nvPr/>
          </p:nvSpPr>
          <p:spPr>
            <a:xfrm>
              <a:off x="14911104" y="11556527"/>
              <a:ext cx="7437908" cy="749102"/>
            </a:xfrm>
            <a:prstGeom prst="rect">
              <a:avLst/>
            </a:prstGeom>
            <a:ln w="12700">
              <a:miter lim="400000"/>
            </a:ln>
          </p:spPr>
          <p:txBody>
            <a:bodyPr wrap="square" lIns="0" tIns="0" rIns="0" bIns="0">
              <a:spAutoFit/>
            </a:bodyPr>
            <a:lstStyle/>
            <a:p>
              <a:pPr marL="0" marR="0" lvl="0" indent="0" defTabSz="323215" eaLnBrk="1" fontAlgn="auto" latinLnBrk="0" hangingPunct="1">
                <a:lnSpc>
                  <a:spcPct val="100000"/>
                </a:lnSpc>
                <a:spcBef>
                  <a:spcPts val="850"/>
                </a:spcBef>
                <a:spcAft>
                  <a:spcPts val="0"/>
                </a:spcAft>
                <a:buClrTx/>
                <a:buSzTx/>
                <a:buFontTx/>
                <a:buNone/>
                <a:defRPr sz="1800"/>
              </a:pPr>
              <a:r>
                <a:rPr kumimoji="0" lang="zh-CN" altLang="en-US" sz="1215" b="0" i="0" u="none" strike="noStrike" kern="0" cap="none" spc="0" normalizeH="0" baseline="0" noProof="0" dirty="0">
                  <a:ln>
                    <a:noFill/>
                  </a:ln>
                  <a:solidFill>
                    <a:schemeClr val="bg1"/>
                  </a:solidFill>
                  <a:effectLst/>
                  <a:uLnTx/>
                  <a:uFillTx/>
                  <a:cs typeface="+mn-ea"/>
                  <a:sym typeface="+mn-lt"/>
                </a:rPr>
                <a:t>输入您的内容输入您的内容输入您的输入您的内容输入您的内容输入您的内容输入</a:t>
              </a:r>
            </a:p>
          </p:txBody>
        </p:sp>
      </p:gr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par>
                                <p:cTn id="11" presetID="52" presetClass="entr" presetSubtype="0"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animScale>
                                      <p:cBhvr>
                                        <p:cTn id="13" dur="1000" decel="50000" fill="hold">
                                          <p:stCondLst>
                                            <p:cond delay="0"/>
                                          </p:stCondLst>
                                        </p:cTn>
                                        <p:tgtEl>
                                          <p:spTgt spid="9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96"/>
                                        </p:tgtEl>
                                        <p:attrNameLst>
                                          <p:attrName>ppt_x</p:attrName>
                                          <p:attrName>ppt_y</p:attrName>
                                        </p:attrNameLst>
                                      </p:cBhvr>
                                    </p:animMotion>
                                    <p:animEffect transition="in" filter="fade">
                                      <p:cBhvr>
                                        <p:cTn id="15" dur="1000"/>
                                        <p:tgtEl>
                                          <p:spTgt spid="96"/>
                                        </p:tgtEl>
                                      </p:cBhvr>
                                    </p:animEffect>
                                  </p:childTnLst>
                                </p:cTn>
                              </p:par>
                              <p:par>
                                <p:cTn id="16" presetID="52" presetClass="entr" presetSubtype="0" fill="hold" nodeType="withEffect">
                                  <p:stCondLst>
                                    <p:cond delay="250"/>
                                  </p:stCondLst>
                                  <p:childTnLst>
                                    <p:set>
                                      <p:cBhvr>
                                        <p:cTn id="17" dur="1" fill="hold">
                                          <p:stCondLst>
                                            <p:cond delay="0"/>
                                          </p:stCondLst>
                                        </p:cTn>
                                        <p:tgtEl>
                                          <p:spTgt spid="102"/>
                                        </p:tgtEl>
                                        <p:attrNameLst>
                                          <p:attrName>style.visibility</p:attrName>
                                        </p:attrNameLst>
                                      </p:cBhvr>
                                      <p:to>
                                        <p:strVal val="visible"/>
                                      </p:to>
                                    </p:set>
                                    <p:animScale>
                                      <p:cBhvr>
                                        <p:cTn id="18" dur="1000" decel="50000" fill="hold">
                                          <p:stCondLst>
                                            <p:cond delay="0"/>
                                          </p:stCondLst>
                                        </p:cTn>
                                        <p:tgtEl>
                                          <p:spTgt spid="10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02"/>
                                        </p:tgtEl>
                                        <p:attrNameLst>
                                          <p:attrName>ppt_x</p:attrName>
                                          <p:attrName>ppt_y</p:attrName>
                                        </p:attrNameLst>
                                      </p:cBhvr>
                                    </p:animMotion>
                                    <p:animEffect transition="in" filter="fade">
                                      <p:cBhvr>
                                        <p:cTn id="20" dur="1000"/>
                                        <p:tgtEl>
                                          <p:spTgt spid="102"/>
                                        </p:tgtEl>
                                      </p:cBhvr>
                                    </p:animEffect>
                                  </p:childTnLst>
                                </p:cTn>
                              </p:par>
                              <p:par>
                                <p:cTn id="21" presetID="52" presetClass="entr" presetSubtype="0" fill="hold" nodeType="withEffect">
                                  <p:stCondLst>
                                    <p:cond delay="500"/>
                                  </p:stCondLst>
                                  <p:childTnLst>
                                    <p:set>
                                      <p:cBhvr>
                                        <p:cTn id="22" dur="1" fill="hold">
                                          <p:stCondLst>
                                            <p:cond delay="0"/>
                                          </p:stCondLst>
                                        </p:cTn>
                                        <p:tgtEl>
                                          <p:spTgt spid="108"/>
                                        </p:tgtEl>
                                        <p:attrNameLst>
                                          <p:attrName>style.visibility</p:attrName>
                                        </p:attrNameLst>
                                      </p:cBhvr>
                                      <p:to>
                                        <p:strVal val="visible"/>
                                      </p:to>
                                    </p:set>
                                    <p:animScale>
                                      <p:cBhvr>
                                        <p:cTn id="23" dur="1000" decel="50000" fill="hold">
                                          <p:stCondLst>
                                            <p:cond delay="0"/>
                                          </p:stCondLst>
                                        </p:cTn>
                                        <p:tgtEl>
                                          <p:spTgt spid="10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108"/>
                                        </p:tgtEl>
                                        <p:attrNameLst>
                                          <p:attrName>ppt_x</p:attrName>
                                          <p:attrName>ppt_y</p:attrName>
                                        </p:attrNameLst>
                                      </p:cBhvr>
                                    </p:animMotion>
                                    <p:animEffect transition="in" filter="fade">
                                      <p:cBhvr>
                                        <p:cTn id="25" dur="1000"/>
                                        <p:tgtEl>
                                          <p:spTgt spid="108"/>
                                        </p:tgtEl>
                                      </p:cBhvr>
                                    </p:animEffect>
                                  </p:childTnLst>
                                </p:cTn>
                              </p:par>
                              <p:par>
                                <p:cTn id="26" presetID="52" presetClass="entr" presetSubtype="0" fill="hold" nodeType="withEffect">
                                  <p:stCondLst>
                                    <p:cond delay="750"/>
                                  </p:stCondLst>
                                  <p:childTnLst>
                                    <p:set>
                                      <p:cBhvr>
                                        <p:cTn id="27" dur="1" fill="hold">
                                          <p:stCondLst>
                                            <p:cond delay="0"/>
                                          </p:stCondLst>
                                        </p:cTn>
                                        <p:tgtEl>
                                          <p:spTgt spid="115"/>
                                        </p:tgtEl>
                                        <p:attrNameLst>
                                          <p:attrName>style.visibility</p:attrName>
                                        </p:attrNameLst>
                                      </p:cBhvr>
                                      <p:to>
                                        <p:strVal val="visible"/>
                                      </p:to>
                                    </p:set>
                                    <p:animScale>
                                      <p:cBhvr>
                                        <p:cTn id="28" dur="1000" decel="50000" fill="hold">
                                          <p:stCondLst>
                                            <p:cond delay="0"/>
                                          </p:stCondLst>
                                        </p:cTn>
                                        <p:tgtEl>
                                          <p:spTgt spid="1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115"/>
                                        </p:tgtEl>
                                        <p:attrNameLst>
                                          <p:attrName>ppt_x</p:attrName>
                                          <p:attrName>ppt_y</p:attrName>
                                        </p:attrNameLst>
                                      </p:cBhvr>
                                    </p:animMotion>
                                    <p:animEffect transition="in" filter="fade">
                                      <p:cBhvr>
                                        <p:cTn id="30" dur="1000"/>
                                        <p:tgtEl>
                                          <p:spTgt spid="115"/>
                                        </p:tgtEl>
                                      </p:cBhvr>
                                    </p:animEffect>
                                  </p:childTnLst>
                                </p:cTn>
                              </p:par>
                              <p:par>
                                <p:cTn id="31" presetID="52" presetClass="entr" presetSubtype="0" fill="hold" nodeType="withEffect">
                                  <p:stCondLst>
                                    <p:cond delay="1000"/>
                                  </p:stCondLst>
                                  <p:childTnLst>
                                    <p:set>
                                      <p:cBhvr>
                                        <p:cTn id="32" dur="1" fill="hold">
                                          <p:stCondLst>
                                            <p:cond delay="0"/>
                                          </p:stCondLst>
                                        </p:cTn>
                                        <p:tgtEl>
                                          <p:spTgt spid="121"/>
                                        </p:tgtEl>
                                        <p:attrNameLst>
                                          <p:attrName>style.visibility</p:attrName>
                                        </p:attrNameLst>
                                      </p:cBhvr>
                                      <p:to>
                                        <p:strVal val="visible"/>
                                      </p:to>
                                    </p:set>
                                    <p:animScale>
                                      <p:cBhvr>
                                        <p:cTn id="33" dur="1000" decel="50000" fill="hold">
                                          <p:stCondLst>
                                            <p:cond delay="0"/>
                                          </p:stCondLst>
                                        </p:cTn>
                                        <p:tgtEl>
                                          <p:spTgt spid="1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121"/>
                                        </p:tgtEl>
                                        <p:attrNameLst>
                                          <p:attrName>ppt_x</p:attrName>
                                          <p:attrName>ppt_y</p:attrName>
                                        </p:attrNameLst>
                                      </p:cBhvr>
                                    </p:animMotion>
                                    <p:animEffect transition="in" filter="fade">
                                      <p:cBhvr>
                                        <p:cTn id="35" dur="1000"/>
                                        <p:tgtEl>
                                          <p:spTgt spid="121"/>
                                        </p:tgtEl>
                                      </p:cBhvr>
                                    </p:animEffect>
                                  </p:childTnLst>
                                </p:cTn>
                              </p:par>
                              <p:par>
                                <p:cTn id="36" presetID="52" presetClass="entr" presetSubtype="0" fill="hold" nodeType="withEffect">
                                  <p:stCondLst>
                                    <p:cond delay="1250"/>
                                  </p:stCondLst>
                                  <p:childTnLst>
                                    <p:set>
                                      <p:cBhvr>
                                        <p:cTn id="37" dur="1" fill="hold">
                                          <p:stCondLst>
                                            <p:cond delay="0"/>
                                          </p:stCondLst>
                                        </p:cTn>
                                        <p:tgtEl>
                                          <p:spTgt spid="127"/>
                                        </p:tgtEl>
                                        <p:attrNameLst>
                                          <p:attrName>style.visibility</p:attrName>
                                        </p:attrNameLst>
                                      </p:cBhvr>
                                      <p:to>
                                        <p:strVal val="visible"/>
                                      </p:to>
                                    </p:set>
                                    <p:animScale>
                                      <p:cBhvr>
                                        <p:cTn id="38" dur="1000" decel="50000" fill="hold">
                                          <p:stCondLst>
                                            <p:cond delay="0"/>
                                          </p:stCondLst>
                                        </p:cTn>
                                        <p:tgtEl>
                                          <p:spTgt spid="1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127"/>
                                        </p:tgtEl>
                                        <p:attrNameLst>
                                          <p:attrName>ppt_x</p:attrName>
                                          <p:attrName>ppt_y</p:attrName>
                                        </p:attrNameLst>
                                      </p:cBhvr>
                                    </p:animMotion>
                                    <p:animEffect transition="in" filter="fade">
                                      <p:cBhvr>
                                        <p:cTn id="40" dur="1000"/>
                                        <p:tgtEl>
                                          <p:spTgt spid="127"/>
                                        </p:tgtEl>
                                      </p:cBhvr>
                                    </p:animEffect>
                                  </p:childTnLst>
                                </p:cTn>
                              </p:par>
                            </p:childTnLst>
                          </p:cTn>
                        </p:par>
                        <p:par>
                          <p:cTn id="41" fill="hold">
                            <p:stCondLst>
                              <p:cond delay="500"/>
                            </p:stCondLst>
                            <p:childTnLst>
                              <p:par>
                                <p:cTn id="42" presetID="2" presetClass="entr" presetSubtype="8" fill="hold" nodeType="afterEffect">
                                  <p:stCondLst>
                                    <p:cond delay="0"/>
                                  </p:stCondLst>
                                  <p:childTnLst>
                                    <p:set>
                                      <p:cBhvr>
                                        <p:cTn id="43" dur="1" fill="hold">
                                          <p:stCondLst>
                                            <p:cond delay="0"/>
                                          </p:stCondLst>
                                        </p:cTn>
                                        <p:tgtEl>
                                          <p:spTgt spid="133"/>
                                        </p:tgtEl>
                                        <p:attrNameLst>
                                          <p:attrName>style.visibility</p:attrName>
                                        </p:attrNameLst>
                                      </p:cBhvr>
                                      <p:to>
                                        <p:strVal val="visible"/>
                                      </p:to>
                                    </p:set>
                                    <p:anim calcmode="lin" valueType="num">
                                      <p:cBhvr additive="base">
                                        <p:cTn id="44" dur="500" fill="hold"/>
                                        <p:tgtEl>
                                          <p:spTgt spid="133"/>
                                        </p:tgtEl>
                                        <p:attrNameLst>
                                          <p:attrName>ppt_x</p:attrName>
                                        </p:attrNameLst>
                                      </p:cBhvr>
                                      <p:tavLst>
                                        <p:tav tm="0">
                                          <p:val>
                                            <p:strVal val="0-#ppt_w/2"/>
                                          </p:val>
                                        </p:tav>
                                        <p:tav tm="100000">
                                          <p:val>
                                            <p:strVal val="#ppt_x"/>
                                          </p:val>
                                        </p:tav>
                                      </p:tavLst>
                                    </p:anim>
                                    <p:anim calcmode="lin" valueType="num">
                                      <p:cBhvr additive="base">
                                        <p:cTn id="45" dur="500" fill="hold"/>
                                        <p:tgtEl>
                                          <p:spTgt spid="133"/>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250"/>
                                  </p:stCondLst>
                                  <p:childTnLst>
                                    <p:set>
                                      <p:cBhvr>
                                        <p:cTn id="47" dur="1" fill="hold">
                                          <p:stCondLst>
                                            <p:cond delay="0"/>
                                          </p:stCondLst>
                                        </p:cTn>
                                        <p:tgtEl>
                                          <p:spTgt spid="137"/>
                                        </p:tgtEl>
                                        <p:attrNameLst>
                                          <p:attrName>style.visibility</p:attrName>
                                        </p:attrNameLst>
                                      </p:cBhvr>
                                      <p:to>
                                        <p:strVal val="visible"/>
                                      </p:to>
                                    </p:set>
                                    <p:anim calcmode="lin" valueType="num">
                                      <p:cBhvr additive="base">
                                        <p:cTn id="48" dur="500" fill="hold"/>
                                        <p:tgtEl>
                                          <p:spTgt spid="137"/>
                                        </p:tgtEl>
                                        <p:attrNameLst>
                                          <p:attrName>ppt_x</p:attrName>
                                        </p:attrNameLst>
                                      </p:cBhvr>
                                      <p:tavLst>
                                        <p:tav tm="0">
                                          <p:val>
                                            <p:strVal val="0-#ppt_w/2"/>
                                          </p:val>
                                        </p:tav>
                                        <p:tav tm="100000">
                                          <p:val>
                                            <p:strVal val="#ppt_x"/>
                                          </p:val>
                                        </p:tav>
                                      </p:tavLst>
                                    </p:anim>
                                    <p:anim calcmode="lin" valueType="num">
                                      <p:cBhvr additive="base">
                                        <p:cTn id="49" dur="500" fill="hold"/>
                                        <p:tgtEl>
                                          <p:spTgt spid="13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500"/>
                                  </p:stCondLst>
                                  <p:childTnLst>
                                    <p:set>
                                      <p:cBhvr>
                                        <p:cTn id="51" dur="1" fill="hold">
                                          <p:stCondLst>
                                            <p:cond delay="0"/>
                                          </p:stCondLst>
                                        </p:cTn>
                                        <p:tgtEl>
                                          <p:spTgt spid="141"/>
                                        </p:tgtEl>
                                        <p:attrNameLst>
                                          <p:attrName>style.visibility</p:attrName>
                                        </p:attrNameLst>
                                      </p:cBhvr>
                                      <p:to>
                                        <p:strVal val="visible"/>
                                      </p:to>
                                    </p:set>
                                    <p:anim calcmode="lin" valueType="num">
                                      <p:cBhvr additive="base">
                                        <p:cTn id="52" dur="500" fill="hold"/>
                                        <p:tgtEl>
                                          <p:spTgt spid="141"/>
                                        </p:tgtEl>
                                        <p:attrNameLst>
                                          <p:attrName>ppt_x</p:attrName>
                                        </p:attrNameLst>
                                      </p:cBhvr>
                                      <p:tavLst>
                                        <p:tav tm="0">
                                          <p:val>
                                            <p:strVal val="0-#ppt_w/2"/>
                                          </p:val>
                                        </p:tav>
                                        <p:tav tm="100000">
                                          <p:val>
                                            <p:strVal val="#ppt_x"/>
                                          </p:val>
                                        </p:tav>
                                      </p:tavLst>
                                    </p:anim>
                                    <p:anim calcmode="lin" valueType="num">
                                      <p:cBhvr additive="base">
                                        <p:cTn id="53" dur="500" fill="hold"/>
                                        <p:tgtEl>
                                          <p:spTgt spid="141"/>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750"/>
                                  </p:stCondLst>
                                  <p:childTnLst>
                                    <p:set>
                                      <p:cBhvr>
                                        <p:cTn id="55" dur="1" fill="hold">
                                          <p:stCondLst>
                                            <p:cond delay="0"/>
                                          </p:stCondLst>
                                        </p:cTn>
                                        <p:tgtEl>
                                          <p:spTgt spid="145"/>
                                        </p:tgtEl>
                                        <p:attrNameLst>
                                          <p:attrName>style.visibility</p:attrName>
                                        </p:attrNameLst>
                                      </p:cBhvr>
                                      <p:to>
                                        <p:strVal val="visible"/>
                                      </p:to>
                                    </p:set>
                                    <p:anim calcmode="lin" valueType="num">
                                      <p:cBhvr additive="base">
                                        <p:cTn id="56" dur="500" fill="hold"/>
                                        <p:tgtEl>
                                          <p:spTgt spid="145"/>
                                        </p:tgtEl>
                                        <p:attrNameLst>
                                          <p:attrName>ppt_x</p:attrName>
                                        </p:attrNameLst>
                                      </p:cBhvr>
                                      <p:tavLst>
                                        <p:tav tm="0">
                                          <p:val>
                                            <p:strVal val="1+#ppt_w/2"/>
                                          </p:val>
                                        </p:tav>
                                        <p:tav tm="100000">
                                          <p:val>
                                            <p:strVal val="#ppt_x"/>
                                          </p:val>
                                        </p:tav>
                                      </p:tavLst>
                                    </p:anim>
                                    <p:anim calcmode="lin" valueType="num">
                                      <p:cBhvr additive="base">
                                        <p:cTn id="57" dur="500" fill="hold"/>
                                        <p:tgtEl>
                                          <p:spTgt spid="145"/>
                                        </p:tgtEl>
                                        <p:attrNameLst>
                                          <p:attrName>ppt_y</p:attrName>
                                        </p:attrNameLst>
                                      </p:cBhvr>
                                      <p:tavLst>
                                        <p:tav tm="0">
                                          <p:val>
                                            <p:strVal val="#ppt_y"/>
                                          </p:val>
                                        </p:tav>
                                        <p:tav tm="100000">
                                          <p:val>
                                            <p:strVal val="#ppt_y"/>
                                          </p:val>
                                        </p:tav>
                                      </p:tavLst>
                                    </p:anim>
                                  </p:childTnLst>
                                </p:cTn>
                              </p:par>
                              <p:par>
                                <p:cTn id="58" presetID="2" presetClass="entr" presetSubtype="2" fill="hold" nodeType="withEffect">
                                  <p:stCondLst>
                                    <p:cond delay="1000"/>
                                  </p:stCondLst>
                                  <p:childTnLst>
                                    <p:set>
                                      <p:cBhvr>
                                        <p:cTn id="59" dur="1" fill="hold">
                                          <p:stCondLst>
                                            <p:cond delay="0"/>
                                          </p:stCondLst>
                                        </p:cTn>
                                        <p:tgtEl>
                                          <p:spTgt spid="149"/>
                                        </p:tgtEl>
                                        <p:attrNameLst>
                                          <p:attrName>style.visibility</p:attrName>
                                        </p:attrNameLst>
                                      </p:cBhvr>
                                      <p:to>
                                        <p:strVal val="visible"/>
                                      </p:to>
                                    </p:set>
                                    <p:anim calcmode="lin" valueType="num">
                                      <p:cBhvr additive="base">
                                        <p:cTn id="60" dur="500" fill="hold"/>
                                        <p:tgtEl>
                                          <p:spTgt spid="149"/>
                                        </p:tgtEl>
                                        <p:attrNameLst>
                                          <p:attrName>ppt_x</p:attrName>
                                        </p:attrNameLst>
                                      </p:cBhvr>
                                      <p:tavLst>
                                        <p:tav tm="0">
                                          <p:val>
                                            <p:strVal val="1+#ppt_w/2"/>
                                          </p:val>
                                        </p:tav>
                                        <p:tav tm="100000">
                                          <p:val>
                                            <p:strVal val="#ppt_x"/>
                                          </p:val>
                                        </p:tav>
                                      </p:tavLst>
                                    </p:anim>
                                    <p:anim calcmode="lin" valueType="num">
                                      <p:cBhvr additive="base">
                                        <p:cTn id="61" dur="500" fill="hold"/>
                                        <p:tgtEl>
                                          <p:spTgt spid="149"/>
                                        </p:tgtEl>
                                        <p:attrNameLst>
                                          <p:attrName>ppt_y</p:attrName>
                                        </p:attrNameLst>
                                      </p:cBhvr>
                                      <p:tavLst>
                                        <p:tav tm="0">
                                          <p:val>
                                            <p:strVal val="#ppt_y"/>
                                          </p:val>
                                        </p:tav>
                                        <p:tav tm="100000">
                                          <p:val>
                                            <p:strVal val="#ppt_y"/>
                                          </p:val>
                                        </p:tav>
                                      </p:tavLst>
                                    </p:anim>
                                  </p:childTnLst>
                                </p:cTn>
                              </p:par>
                              <p:par>
                                <p:cTn id="62" presetID="2" presetClass="entr" presetSubtype="2" fill="hold" nodeType="withEffect">
                                  <p:stCondLst>
                                    <p:cond delay="1250"/>
                                  </p:stCondLst>
                                  <p:childTnLst>
                                    <p:set>
                                      <p:cBhvr>
                                        <p:cTn id="63" dur="1" fill="hold">
                                          <p:stCondLst>
                                            <p:cond delay="0"/>
                                          </p:stCondLst>
                                        </p:cTn>
                                        <p:tgtEl>
                                          <p:spTgt spid="153"/>
                                        </p:tgtEl>
                                        <p:attrNameLst>
                                          <p:attrName>style.visibility</p:attrName>
                                        </p:attrNameLst>
                                      </p:cBhvr>
                                      <p:to>
                                        <p:strVal val="visible"/>
                                      </p:to>
                                    </p:set>
                                    <p:anim calcmode="lin" valueType="num">
                                      <p:cBhvr additive="base">
                                        <p:cTn id="64" dur="500" fill="hold"/>
                                        <p:tgtEl>
                                          <p:spTgt spid="153"/>
                                        </p:tgtEl>
                                        <p:attrNameLst>
                                          <p:attrName>ppt_x</p:attrName>
                                        </p:attrNameLst>
                                      </p:cBhvr>
                                      <p:tavLst>
                                        <p:tav tm="0">
                                          <p:val>
                                            <p:strVal val="1+#ppt_w/2"/>
                                          </p:val>
                                        </p:tav>
                                        <p:tav tm="100000">
                                          <p:val>
                                            <p:strVal val="#ppt_x"/>
                                          </p:val>
                                        </p:tav>
                                      </p:tavLst>
                                    </p:anim>
                                    <p:anim calcmode="lin" valueType="num">
                                      <p:cBhvr additive="base">
                                        <p:cTn id="65" dur="500" fill="hold"/>
                                        <p:tgtEl>
                                          <p:spTgt spid="1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endParaRPr lang="zh-CN" altLang="en-US" sz="1200" dirty="0">
                <a:solidFill>
                  <a:schemeClr val="tx2">
                    <a:lumMod val="10000"/>
                    <a:lumOff val="90000"/>
                  </a:schemeClr>
                </a:solidFill>
                <a:latin typeface="+mn-lt"/>
                <a:ea typeface="+mn-ea"/>
                <a:cs typeface="+mn-ea"/>
                <a:sym typeface="+mn-lt"/>
              </a:endParaRP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grpSp>
        <p:nvGrpSpPr>
          <p:cNvPr id="90" name="Group 57"/>
          <p:cNvGrpSpPr/>
          <p:nvPr/>
        </p:nvGrpSpPr>
        <p:grpSpPr bwMode="auto">
          <a:xfrm>
            <a:off x="410174" y="2327240"/>
            <a:ext cx="3335571" cy="652734"/>
            <a:chOff x="346017" y="1329747"/>
            <a:chExt cx="2528952" cy="493014"/>
          </a:xfrm>
        </p:grpSpPr>
        <p:sp>
          <p:nvSpPr>
            <p:cNvPr id="91" name="TextBox 4"/>
            <p:cNvSpPr txBox="1"/>
            <p:nvPr/>
          </p:nvSpPr>
          <p:spPr>
            <a:xfrm>
              <a:off x="2049740" y="1329747"/>
              <a:ext cx="825229" cy="182486"/>
            </a:xfrm>
            <a:prstGeom prst="rect">
              <a:avLst/>
            </a:prstGeom>
            <a:noFill/>
          </p:spPr>
          <p:txBody>
            <a:bodyPr wrap="none" lIns="0" tIns="0" rIns="0" bIns="0">
              <a:spAutoFit/>
            </a:bodyPr>
            <a:lstStyle/>
            <a:p>
              <a:pPr algn="r" defTabSz="1363345">
                <a:defRPr/>
              </a:pPr>
              <a:r>
                <a:rPr lang="en-US" sz="1570" b="1" kern="0" dirty="0">
                  <a:solidFill>
                    <a:schemeClr val="bg1"/>
                  </a:solidFill>
                  <a:cs typeface="+mn-ea"/>
                  <a:sym typeface="+mn-lt"/>
                </a:rPr>
                <a:t>BE SIMPLE</a:t>
              </a:r>
            </a:p>
          </p:txBody>
        </p:sp>
        <p:sp>
          <p:nvSpPr>
            <p:cNvPr id="92" name="TextBox 5"/>
            <p:cNvSpPr txBox="1"/>
            <p:nvPr/>
          </p:nvSpPr>
          <p:spPr>
            <a:xfrm>
              <a:off x="346017" y="1523849"/>
              <a:ext cx="2528952" cy="298912"/>
            </a:xfrm>
            <a:prstGeom prst="rect">
              <a:avLst/>
            </a:prstGeom>
            <a:noFill/>
          </p:spPr>
          <p:txBody>
            <a:bodyPr wrap="square" lIns="0" tIns="0" rIns="0" bIns="0">
              <a:spAutoFit/>
            </a:bodyPr>
            <a:lstStyle>
              <a:lvl1pPr>
                <a:defRPr sz="2000">
                  <a:solidFill>
                    <a:schemeClr val="tx1"/>
                  </a:solidFill>
                  <a:latin typeface="Calibri" panose="020F0502020204030204" charset="0"/>
                </a:defRPr>
              </a:lvl1pPr>
              <a:lvl2pPr marL="742950" indent="-285750">
                <a:defRPr sz="2000">
                  <a:solidFill>
                    <a:schemeClr val="tx1"/>
                  </a:solidFill>
                  <a:latin typeface="Calibri" panose="020F0502020204030204" charset="0"/>
                </a:defRPr>
              </a:lvl2pPr>
              <a:lvl3pPr marL="1143000" indent="-228600">
                <a:defRPr sz="2000">
                  <a:solidFill>
                    <a:schemeClr val="tx1"/>
                  </a:solidFill>
                  <a:latin typeface="Calibri" panose="020F0502020204030204" charset="0"/>
                </a:defRPr>
              </a:lvl3pPr>
              <a:lvl4pPr marL="1600200" indent="-228600">
                <a:defRPr sz="2000">
                  <a:solidFill>
                    <a:schemeClr val="tx1"/>
                  </a:solidFill>
                  <a:latin typeface="Calibri" panose="020F0502020204030204" charset="0"/>
                </a:defRPr>
              </a:lvl4pPr>
              <a:lvl5pPr marL="2057400" indent="-228600">
                <a:defRPr sz="2000">
                  <a:solidFill>
                    <a:schemeClr val="tx1"/>
                  </a:solidFill>
                  <a:latin typeface="Calibri" panose="020F0502020204030204" charset="0"/>
                </a:defRPr>
              </a:lvl5pPr>
              <a:lvl6pPr marL="2514600" indent="-228600" fontAlgn="base">
                <a:spcBef>
                  <a:spcPct val="0"/>
                </a:spcBef>
                <a:spcAft>
                  <a:spcPct val="0"/>
                </a:spcAft>
                <a:defRPr sz="2000">
                  <a:solidFill>
                    <a:schemeClr val="tx1"/>
                  </a:solidFill>
                  <a:latin typeface="Calibri" panose="020F0502020204030204" charset="0"/>
                </a:defRPr>
              </a:lvl6pPr>
              <a:lvl7pPr marL="2971800" indent="-228600" fontAlgn="base">
                <a:spcBef>
                  <a:spcPct val="0"/>
                </a:spcBef>
                <a:spcAft>
                  <a:spcPct val="0"/>
                </a:spcAft>
                <a:defRPr sz="2000">
                  <a:solidFill>
                    <a:schemeClr val="tx1"/>
                  </a:solidFill>
                  <a:latin typeface="Calibri" panose="020F0502020204030204" charset="0"/>
                </a:defRPr>
              </a:lvl7pPr>
              <a:lvl8pPr marL="3429000" indent="-228600" fontAlgn="base">
                <a:spcBef>
                  <a:spcPct val="0"/>
                </a:spcBef>
                <a:spcAft>
                  <a:spcPct val="0"/>
                </a:spcAft>
                <a:defRPr sz="2000">
                  <a:solidFill>
                    <a:schemeClr val="tx1"/>
                  </a:solidFill>
                  <a:latin typeface="Calibri" panose="020F0502020204030204" charset="0"/>
                </a:defRPr>
              </a:lvl8pPr>
              <a:lvl9pPr marL="3886200" indent="-228600" fontAlgn="base">
                <a:spcBef>
                  <a:spcPct val="0"/>
                </a:spcBef>
                <a:spcAft>
                  <a:spcPct val="0"/>
                </a:spcAft>
                <a:defRPr sz="2000">
                  <a:solidFill>
                    <a:schemeClr val="tx1"/>
                  </a:solidFill>
                  <a:latin typeface="Calibri" panose="020F0502020204030204" charset="0"/>
                </a:defRPr>
              </a:lvl9pPr>
            </a:lstStyle>
            <a:p>
              <a:pPr algn="r" defTabSz="1208405">
                <a:spcBef>
                  <a:spcPct val="20000"/>
                </a:spcBef>
              </a:pPr>
              <a:r>
                <a:rPr lang="zh-CN" altLang="en-US" sz="1285" kern="0" dirty="0">
                  <a:solidFill>
                    <a:schemeClr val="bg1"/>
                  </a:solidFill>
                  <a:latin typeface="+mn-lt"/>
                  <a:cs typeface="+mn-ea"/>
                  <a:sym typeface="+mn-lt"/>
                </a:rPr>
                <a:t>输入您的内容输入您的内容输入您的内容输入</a:t>
              </a:r>
              <a:r>
                <a:rPr lang="en-US" altLang="zh-CN" sz="1285" kern="0" dirty="0" err="1">
                  <a:solidFill>
                    <a:schemeClr val="bg1"/>
                  </a:solidFill>
                  <a:latin typeface="+mn-lt"/>
                  <a:cs typeface="+mn-ea"/>
                  <a:sym typeface="+mn-lt"/>
                </a:rPr>
                <a:t>lorem</a:t>
              </a:r>
              <a:r>
                <a:rPr lang="en-US" altLang="zh-CN" sz="1285" kern="0" dirty="0">
                  <a:solidFill>
                    <a:schemeClr val="bg1"/>
                  </a:solidFill>
                  <a:latin typeface="+mn-lt"/>
                  <a:cs typeface="+mn-ea"/>
                  <a:sym typeface="+mn-lt"/>
                </a:rPr>
                <a:t> </a:t>
              </a:r>
              <a:r>
                <a:rPr lang="en-US" altLang="zh-CN" sz="1285" kern="0" dirty="0" err="1">
                  <a:solidFill>
                    <a:schemeClr val="bg1"/>
                  </a:solidFill>
                  <a:latin typeface="+mn-lt"/>
                  <a:cs typeface="+mn-ea"/>
                  <a:sym typeface="+mn-lt"/>
                </a:rPr>
                <a:t>ipsum</a:t>
              </a:r>
              <a:r>
                <a:rPr lang="en-US" altLang="zh-CN" sz="1285" kern="0" dirty="0">
                  <a:solidFill>
                    <a:schemeClr val="bg1"/>
                  </a:solidFill>
                  <a:latin typeface="+mn-lt"/>
                  <a:cs typeface="+mn-ea"/>
                  <a:sym typeface="+mn-lt"/>
                </a:rPr>
                <a:t> available</a:t>
              </a:r>
            </a:p>
          </p:txBody>
        </p:sp>
      </p:grpSp>
      <p:sp>
        <p:nvSpPr>
          <p:cNvPr id="93" name="Oval 98"/>
          <p:cNvSpPr/>
          <p:nvPr/>
        </p:nvSpPr>
        <p:spPr>
          <a:xfrm>
            <a:off x="3932117" y="2363049"/>
            <a:ext cx="649161" cy="636143"/>
          </a:xfrm>
          <a:prstGeom prst="ellipse">
            <a:avLst/>
          </a:prstGeom>
          <a:solidFill>
            <a:srgbClr val="002E59"/>
          </a:solidFill>
          <a:ln w="25400" cap="flat" cmpd="sng" algn="ctr">
            <a:noFill/>
            <a:prstDash val="solid"/>
          </a:ln>
          <a:effectLst/>
        </p:spPr>
        <p:txBody>
          <a:bodyPr lIns="120859" tIns="60430" rIns="120859" bIns="6043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altLang="zh-CN" sz="1790" b="1" i="0" u="none" strike="noStrike" kern="0" cap="none" spc="0" normalizeH="0" baseline="0" noProof="0" dirty="0">
              <a:ln>
                <a:noFill/>
              </a:ln>
              <a:solidFill>
                <a:schemeClr val="bg1"/>
              </a:solidFill>
              <a:effectLst/>
              <a:uLnTx/>
              <a:uFillTx/>
              <a:cs typeface="+mn-ea"/>
              <a:sym typeface="+mn-lt"/>
            </a:endParaRPr>
          </a:p>
        </p:txBody>
      </p:sp>
      <p:sp>
        <p:nvSpPr>
          <p:cNvPr id="94" name="Freeform 29"/>
          <p:cNvSpPr/>
          <p:nvPr/>
        </p:nvSpPr>
        <p:spPr bwMode="auto">
          <a:xfrm>
            <a:off x="8802916" y="4178795"/>
            <a:ext cx="142396" cy="2107"/>
          </a:xfrm>
          <a:custGeom>
            <a:avLst/>
            <a:gdLst>
              <a:gd name="T0" fmla="*/ 0 w 68"/>
              <a:gd name="T1" fmla="*/ 0 h 1588"/>
              <a:gd name="T2" fmla="*/ 68 w 68"/>
              <a:gd name="T3" fmla="*/ 0 h 1588"/>
              <a:gd name="T4" fmla="*/ 0 w 68"/>
              <a:gd name="T5" fmla="*/ 0 h 1588"/>
              <a:gd name="T6" fmla="*/ 0 w 68"/>
              <a:gd name="T7" fmla="*/ 0 h 1588"/>
              <a:gd name="T8" fmla="*/ 0 60000 65536"/>
              <a:gd name="T9" fmla="*/ 0 60000 65536"/>
              <a:gd name="T10" fmla="*/ 0 60000 65536"/>
              <a:gd name="T11" fmla="*/ 0 60000 65536"/>
              <a:gd name="T12" fmla="*/ 0 w 68"/>
              <a:gd name="T13" fmla="*/ 0 h 1588"/>
              <a:gd name="T14" fmla="*/ 68 w 68"/>
              <a:gd name="T15" fmla="*/ 1588 h 1588"/>
            </a:gdLst>
            <a:ahLst/>
            <a:cxnLst>
              <a:cxn ang="T8">
                <a:pos x="T0" y="T1"/>
              </a:cxn>
              <a:cxn ang="T9">
                <a:pos x="T2" y="T3"/>
              </a:cxn>
              <a:cxn ang="T10">
                <a:pos x="T4" y="T5"/>
              </a:cxn>
              <a:cxn ang="T11">
                <a:pos x="T6" y="T7"/>
              </a:cxn>
            </a:cxnLst>
            <a:rect l="T12" t="T13" r="T14" b="T15"/>
            <a:pathLst>
              <a:path w="68" h="1588">
                <a:moveTo>
                  <a:pt x="0" y="0"/>
                </a:moveTo>
                <a:lnTo>
                  <a:pt x="6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0859" tIns="60430" rIns="120859" bIns="60430"/>
          <a:lstStyle/>
          <a:p>
            <a:pPr algn="ctr" defTabSz="291465"/>
            <a:endParaRPr lang="zh-CN" altLang="en-US" sz="1790" b="1" kern="0" dirty="0">
              <a:solidFill>
                <a:schemeClr val="bg1"/>
              </a:solidFill>
              <a:cs typeface="+mn-ea"/>
              <a:sym typeface="+mn-lt"/>
            </a:endParaRPr>
          </a:p>
        </p:txBody>
      </p:sp>
      <p:grpSp>
        <p:nvGrpSpPr>
          <p:cNvPr id="95" name="Group 134"/>
          <p:cNvGrpSpPr/>
          <p:nvPr/>
        </p:nvGrpSpPr>
        <p:grpSpPr bwMode="auto">
          <a:xfrm>
            <a:off x="4763460" y="2232452"/>
            <a:ext cx="2068938" cy="3216523"/>
            <a:chOff x="3606801" y="1272140"/>
            <a:chExt cx="1920875" cy="2970213"/>
          </a:xfrm>
        </p:grpSpPr>
        <p:sp>
          <p:nvSpPr>
            <p:cNvPr id="96" name="Freeform 37"/>
            <p:cNvSpPr/>
            <p:nvPr/>
          </p:nvSpPr>
          <p:spPr bwMode="auto">
            <a:xfrm>
              <a:off x="4586681" y="1272140"/>
              <a:ext cx="884614" cy="628277"/>
            </a:xfrm>
            <a:custGeom>
              <a:avLst/>
              <a:gdLst/>
              <a:ahLst/>
              <a:cxnLst>
                <a:cxn ang="0">
                  <a:pos x="626" y="266"/>
                </a:cxn>
                <a:cxn ang="0">
                  <a:pos x="839" y="594"/>
                </a:cxn>
                <a:cxn ang="0">
                  <a:pos x="0" y="594"/>
                </a:cxn>
                <a:cxn ang="0">
                  <a:pos x="0" y="0"/>
                </a:cxn>
                <a:cxn ang="0">
                  <a:pos x="626" y="266"/>
                </a:cxn>
              </a:cxnLst>
              <a:rect l="0" t="0" r="r" b="b"/>
              <a:pathLst>
                <a:path w="839" h="594">
                  <a:moveTo>
                    <a:pt x="626" y="266"/>
                  </a:moveTo>
                  <a:cubicBezTo>
                    <a:pt x="724" y="364"/>
                    <a:pt x="795" y="473"/>
                    <a:pt x="839" y="594"/>
                  </a:cubicBezTo>
                  <a:cubicBezTo>
                    <a:pt x="0" y="594"/>
                    <a:pt x="0" y="594"/>
                    <a:pt x="0" y="594"/>
                  </a:cubicBezTo>
                  <a:cubicBezTo>
                    <a:pt x="0" y="0"/>
                    <a:pt x="0" y="0"/>
                    <a:pt x="0" y="0"/>
                  </a:cubicBezTo>
                  <a:cubicBezTo>
                    <a:pt x="244" y="4"/>
                    <a:pt x="452" y="92"/>
                    <a:pt x="626" y="266"/>
                  </a:cubicBezTo>
                  <a:close/>
                </a:path>
              </a:pathLst>
            </a:custGeom>
            <a:solidFill>
              <a:srgbClr val="55B5E2"/>
            </a:solidFill>
            <a:ln w="9525">
              <a:noFill/>
              <a:round/>
            </a:ln>
          </p:spPr>
          <p:txBody>
            <a:bodyPr/>
            <a:lstStyle/>
            <a:p>
              <a:pPr marL="0" marR="0" lvl="0" indent="0" algn="ctr" defTabSz="1363345" eaLnBrk="1" fontAlgn="auto" latinLnBrk="0" hangingPunct="1">
                <a:lnSpc>
                  <a:spcPct val="100000"/>
                </a:lnSpc>
                <a:spcBef>
                  <a:spcPts val="0"/>
                </a:spcBef>
                <a:spcAft>
                  <a:spcPts val="0"/>
                </a:spcAft>
                <a:buClrTx/>
                <a:buSzTx/>
                <a:buFontTx/>
                <a:buNone/>
                <a:defRPr/>
              </a:pPr>
              <a:endParaRPr kumimoji="0" lang="en-US" sz="1790" b="1" i="0" u="none" strike="noStrike" kern="0" cap="none" spc="0" normalizeH="0" baseline="0" noProof="0" dirty="0">
                <a:ln>
                  <a:noFill/>
                </a:ln>
                <a:solidFill>
                  <a:schemeClr val="bg1"/>
                </a:solidFill>
                <a:effectLst/>
                <a:uLnTx/>
                <a:uFillTx/>
                <a:cs typeface="+mn-ea"/>
                <a:sym typeface="+mn-lt"/>
              </a:endParaRPr>
            </a:p>
          </p:txBody>
        </p:sp>
        <p:grpSp>
          <p:nvGrpSpPr>
            <p:cNvPr id="97" name="Group 104"/>
            <p:cNvGrpSpPr/>
            <p:nvPr/>
          </p:nvGrpSpPr>
          <p:grpSpPr>
            <a:xfrm>
              <a:off x="4089401" y="3400978"/>
              <a:ext cx="963612" cy="841375"/>
              <a:chOff x="4089401" y="2825751"/>
              <a:chExt cx="963612" cy="841375"/>
            </a:xfrm>
            <a:solidFill>
              <a:sysClr val="windowText" lastClr="000000">
                <a:lumMod val="65000"/>
                <a:lumOff val="35000"/>
              </a:sysClr>
            </a:solidFill>
            <a:effectLst>
              <a:outerShdw blurRad="76200" dir="13500000" sy="23000" kx="1200000" algn="br" rotWithShape="0">
                <a:prstClr val="black">
                  <a:alpha val="20000"/>
                </a:prstClr>
              </a:outerShdw>
            </a:effectLst>
          </p:grpSpPr>
          <p:sp>
            <p:nvSpPr>
              <p:cNvPr id="103" name="Freeform 36"/>
              <p:cNvSpPr/>
              <p:nvPr/>
            </p:nvSpPr>
            <p:spPr bwMode="auto">
              <a:xfrm>
                <a:off x="4203701" y="3382963"/>
                <a:ext cx="736600" cy="284163"/>
              </a:xfrm>
              <a:custGeom>
                <a:avLst/>
                <a:gdLst/>
                <a:ahLst/>
                <a:cxnLst>
                  <a:cxn ang="0">
                    <a:pos x="682" y="13"/>
                  </a:cxn>
                  <a:cxn ang="0">
                    <a:pos x="696" y="47"/>
                  </a:cxn>
                  <a:cxn ang="0">
                    <a:pos x="682" y="80"/>
                  </a:cxn>
                  <a:cxn ang="0">
                    <a:pos x="649" y="94"/>
                  </a:cxn>
                  <a:cxn ang="0">
                    <a:pos x="596" y="94"/>
                  </a:cxn>
                  <a:cxn ang="0">
                    <a:pos x="446" y="194"/>
                  </a:cxn>
                  <a:cxn ang="0">
                    <a:pos x="410" y="213"/>
                  </a:cxn>
                  <a:cxn ang="0">
                    <a:pos x="411" y="221"/>
                  </a:cxn>
                  <a:cxn ang="0">
                    <a:pos x="411" y="249"/>
                  </a:cxn>
                  <a:cxn ang="0">
                    <a:pos x="349" y="268"/>
                  </a:cxn>
                  <a:cxn ang="0">
                    <a:pos x="285" y="249"/>
                  </a:cxn>
                  <a:cxn ang="0">
                    <a:pos x="285" y="221"/>
                  </a:cxn>
                  <a:cxn ang="0">
                    <a:pos x="286" y="212"/>
                  </a:cxn>
                  <a:cxn ang="0">
                    <a:pos x="245" y="194"/>
                  </a:cxn>
                  <a:cxn ang="0">
                    <a:pos x="89" y="94"/>
                  </a:cxn>
                  <a:cxn ang="0">
                    <a:pos x="47" y="94"/>
                  </a:cxn>
                  <a:cxn ang="0">
                    <a:pos x="14" y="80"/>
                  </a:cxn>
                  <a:cxn ang="0">
                    <a:pos x="0" y="47"/>
                  </a:cxn>
                  <a:cxn ang="0">
                    <a:pos x="14" y="13"/>
                  </a:cxn>
                  <a:cxn ang="0">
                    <a:pos x="47" y="0"/>
                  </a:cxn>
                  <a:cxn ang="0">
                    <a:pos x="649" y="0"/>
                  </a:cxn>
                  <a:cxn ang="0">
                    <a:pos x="682" y="13"/>
                  </a:cxn>
                </a:cxnLst>
                <a:rect l="0" t="0" r="r" b="b"/>
                <a:pathLst>
                  <a:path w="696" h="268">
                    <a:moveTo>
                      <a:pt x="682" y="13"/>
                    </a:moveTo>
                    <a:cubicBezTo>
                      <a:pt x="691" y="23"/>
                      <a:pt x="696" y="34"/>
                      <a:pt x="696" y="47"/>
                    </a:cubicBezTo>
                    <a:cubicBezTo>
                      <a:pt x="696" y="60"/>
                      <a:pt x="691" y="71"/>
                      <a:pt x="682" y="80"/>
                    </a:cubicBezTo>
                    <a:cubicBezTo>
                      <a:pt x="673" y="89"/>
                      <a:pt x="662" y="94"/>
                      <a:pt x="649" y="94"/>
                    </a:cubicBezTo>
                    <a:cubicBezTo>
                      <a:pt x="596" y="94"/>
                      <a:pt x="596" y="94"/>
                      <a:pt x="596" y="94"/>
                    </a:cubicBezTo>
                    <a:cubicBezTo>
                      <a:pt x="555" y="128"/>
                      <a:pt x="505" y="161"/>
                      <a:pt x="446" y="194"/>
                    </a:cubicBezTo>
                    <a:cubicBezTo>
                      <a:pt x="434" y="200"/>
                      <a:pt x="423" y="206"/>
                      <a:pt x="410" y="213"/>
                    </a:cubicBezTo>
                    <a:cubicBezTo>
                      <a:pt x="411" y="215"/>
                      <a:pt x="411" y="218"/>
                      <a:pt x="411" y="221"/>
                    </a:cubicBezTo>
                    <a:cubicBezTo>
                      <a:pt x="411" y="249"/>
                      <a:pt x="411" y="249"/>
                      <a:pt x="411" y="249"/>
                    </a:cubicBezTo>
                    <a:cubicBezTo>
                      <a:pt x="390" y="262"/>
                      <a:pt x="370" y="268"/>
                      <a:pt x="349" y="268"/>
                    </a:cubicBezTo>
                    <a:cubicBezTo>
                      <a:pt x="328" y="268"/>
                      <a:pt x="306" y="262"/>
                      <a:pt x="285" y="249"/>
                    </a:cubicBezTo>
                    <a:cubicBezTo>
                      <a:pt x="285" y="221"/>
                      <a:pt x="285" y="221"/>
                      <a:pt x="285" y="221"/>
                    </a:cubicBezTo>
                    <a:cubicBezTo>
                      <a:pt x="285" y="218"/>
                      <a:pt x="285" y="215"/>
                      <a:pt x="286" y="212"/>
                    </a:cubicBezTo>
                    <a:cubicBezTo>
                      <a:pt x="272" y="206"/>
                      <a:pt x="258" y="200"/>
                      <a:pt x="245" y="194"/>
                    </a:cubicBezTo>
                    <a:cubicBezTo>
                      <a:pt x="189" y="166"/>
                      <a:pt x="137" y="133"/>
                      <a:pt x="89" y="94"/>
                    </a:cubicBezTo>
                    <a:cubicBezTo>
                      <a:pt x="47" y="94"/>
                      <a:pt x="47" y="94"/>
                      <a:pt x="47" y="94"/>
                    </a:cubicBezTo>
                    <a:cubicBezTo>
                      <a:pt x="34" y="94"/>
                      <a:pt x="23" y="89"/>
                      <a:pt x="14" y="80"/>
                    </a:cubicBezTo>
                    <a:cubicBezTo>
                      <a:pt x="5" y="71"/>
                      <a:pt x="0" y="60"/>
                      <a:pt x="0" y="47"/>
                    </a:cubicBezTo>
                    <a:cubicBezTo>
                      <a:pt x="0" y="34"/>
                      <a:pt x="5" y="23"/>
                      <a:pt x="14" y="13"/>
                    </a:cubicBezTo>
                    <a:cubicBezTo>
                      <a:pt x="23" y="4"/>
                      <a:pt x="34" y="0"/>
                      <a:pt x="47" y="0"/>
                    </a:cubicBezTo>
                    <a:cubicBezTo>
                      <a:pt x="649" y="0"/>
                      <a:pt x="649" y="0"/>
                      <a:pt x="649" y="0"/>
                    </a:cubicBezTo>
                    <a:cubicBezTo>
                      <a:pt x="662" y="0"/>
                      <a:pt x="673" y="4"/>
                      <a:pt x="682" y="13"/>
                    </a:cubicBezTo>
                    <a:close/>
                  </a:path>
                </a:pathLst>
              </a:custGeom>
              <a:solidFill>
                <a:schemeClr val="bg1">
                  <a:lumMod val="75000"/>
                </a:schemeClr>
              </a:solidFill>
              <a:ln w="9525">
                <a:noFill/>
                <a:round/>
              </a:ln>
            </p:spPr>
            <p:txBody>
              <a:bodyPr/>
              <a:lstStyle/>
              <a:p>
                <a:pPr marL="0" marR="0" lvl="0" indent="0" algn="ctr" defTabSz="1363345" eaLnBrk="1" fontAlgn="auto" latinLnBrk="0" hangingPunct="1">
                  <a:lnSpc>
                    <a:spcPct val="100000"/>
                  </a:lnSpc>
                  <a:spcBef>
                    <a:spcPts val="0"/>
                  </a:spcBef>
                  <a:spcAft>
                    <a:spcPts val="0"/>
                  </a:spcAft>
                  <a:buClrTx/>
                  <a:buSzTx/>
                  <a:buFontTx/>
                  <a:buNone/>
                  <a:defRPr/>
                </a:pPr>
                <a:endParaRPr kumimoji="0" lang="en-US" sz="1790" b="1" i="0" u="none" strike="noStrike" kern="0" cap="none" spc="0" normalizeH="0" baseline="0" noProof="0" dirty="0">
                  <a:ln>
                    <a:noFill/>
                  </a:ln>
                  <a:solidFill>
                    <a:schemeClr val="bg1"/>
                  </a:solidFill>
                  <a:effectLst/>
                  <a:uLnTx/>
                  <a:uFillTx/>
                  <a:cs typeface="+mn-ea"/>
                  <a:sym typeface="+mn-lt"/>
                </a:endParaRPr>
              </a:p>
            </p:txBody>
          </p:sp>
          <p:sp>
            <p:nvSpPr>
              <p:cNvPr id="104" name="Freeform 38"/>
              <p:cNvSpPr>
                <a:spLocks noEditPoints="1"/>
              </p:cNvSpPr>
              <p:nvPr/>
            </p:nvSpPr>
            <p:spPr bwMode="auto">
              <a:xfrm>
                <a:off x="4089401" y="2825751"/>
                <a:ext cx="496888" cy="500063"/>
              </a:xfrm>
              <a:custGeom>
                <a:avLst/>
                <a:gdLst/>
                <a:ahLst/>
                <a:cxnLst>
                  <a:cxn ang="0">
                    <a:pos x="471" y="0"/>
                  </a:cxn>
                  <a:cxn ang="0">
                    <a:pos x="471" y="126"/>
                  </a:cxn>
                  <a:cxn ang="0">
                    <a:pos x="64" y="126"/>
                  </a:cxn>
                  <a:cxn ang="0">
                    <a:pos x="19" y="107"/>
                  </a:cxn>
                  <a:cxn ang="0">
                    <a:pos x="1" y="63"/>
                  </a:cxn>
                  <a:cxn ang="0">
                    <a:pos x="19" y="18"/>
                  </a:cxn>
                  <a:cxn ang="0">
                    <a:pos x="64" y="0"/>
                  </a:cxn>
                  <a:cxn ang="0">
                    <a:pos x="471" y="0"/>
                  </a:cxn>
                  <a:cxn ang="0">
                    <a:pos x="471" y="175"/>
                  </a:cxn>
                  <a:cxn ang="0">
                    <a:pos x="471" y="301"/>
                  </a:cxn>
                  <a:cxn ang="0">
                    <a:pos x="63" y="301"/>
                  </a:cxn>
                  <a:cxn ang="0">
                    <a:pos x="18" y="282"/>
                  </a:cxn>
                  <a:cxn ang="0">
                    <a:pos x="0" y="238"/>
                  </a:cxn>
                  <a:cxn ang="0">
                    <a:pos x="0" y="237"/>
                  </a:cxn>
                  <a:cxn ang="0">
                    <a:pos x="18" y="193"/>
                  </a:cxn>
                  <a:cxn ang="0">
                    <a:pos x="63" y="175"/>
                  </a:cxn>
                  <a:cxn ang="0">
                    <a:pos x="471" y="175"/>
                  </a:cxn>
                  <a:cxn ang="0">
                    <a:pos x="471" y="347"/>
                  </a:cxn>
                  <a:cxn ang="0">
                    <a:pos x="471" y="473"/>
                  </a:cxn>
                  <a:cxn ang="0">
                    <a:pos x="64" y="473"/>
                  </a:cxn>
                  <a:cxn ang="0">
                    <a:pos x="20" y="455"/>
                  </a:cxn>
                  <a:cxn ang="0">
                    <a:pos x="1" y="410"/>
                  </a:cxn>
                  <a:cxn ang="0">
                    <a:pos x="20" y="365"/>
                  </a:cxn>
                  <a:cxn ang="0">
                    <a:pos x="64" y="347"/>
                  </a:cxn>
                  <a:cxn ang="0">
                    <a:pos x="471" y="347"/>
                  </a:cxn>
                </a:cxnLst>
                <a:rect l="0" t="0" r="r" b="b"/>
                <a:pathLst>
                  <a:path w="471" h="473">
                    <a:moveTo>
                      <a:pt x="471" y="0"/>
                    </a:moveTo>
                    <a:cubicBezTo>
                      <a:pt x="471" y="126"/>
                      <a:pt x="471" y="126"/>
                      <a:pt x="471" y="126"/>
                    </a:cubicBezTo>
                    <a:cubicBezTo>
                      <a:pt x="64" y="126"/>
                      <a:pt x="64" y="126"/>
                      <a:pt x="64" y="126"/>
                    </a:cubicBezTo>
                    <a:cubicBezTo>
                      <a:pt x="46" y="126"/>
                      <a:pt x="32" y="120"/>
                      <a:pt x="19" y="107"/>
                    </a:cubicBezTo>
                    <a:cubicBezTo>
                      <a:pt x="7" y="95"/>
                      <a:pt x="1" y="80"/>
                      <a:pt x="1" y="63"/>
                    </a:cubicBezTo>
                    <a:cubicBezTo>
                      <a:pt x="1" y="45"/>
                      <a:pt x="7" y="30"/>
                      <a:pt x="19" y="18"/>
                    </a:cubicBezTo>
                    <a:cubicBezTo>
                      <a:pt x="32" y="6"/>
                      <a:pt x="46" y="0"/>
                      <a:pt x="64" y="0"/>
                    </a:cubicBezTo>
                    <a:lnTo>
                      <a:pt x="471" y="0"/>
                    </a:lnTo>
                    <a:close/>
                    <a:moveTo>
                      <a:pt x="471" y="175"/>
                    </a:moveTo>
                    <a:cubicBezTo>
                      <a:pt x="471" y="301"/>
                      <a:pt x="471" y="301"/>
                      <a:pt x="471" y="301"/>
                    </a:cubicBezTo>
                    <a:cubicBezTo>
                      <a:pt x="63" y="301"/>
                      <a:pt x="63" y="301"/>
                      <a:pt x="63" y="301"/>
                    </a:cubicBezTo>
                    <a:cubicBezTo>
                      <a:pt x="46" y="301"/>
                      <a:pt x="31" y="295"/>
                      <a:pt x="18" y="282"/>
                    </a:cubicBezTo>
                    <a:cubicBezTo>
                      <a:pt x="6" y="270"/>
                      <a:pt x="0" y="255"/>
                      <a:pt x="0" y="238"/>
                    </a:cubicBezTo>
                    <a:cubicBezTo>
                      <a:pt x="0" y="237"/>
                      <a:pt x="0" y="237"/>
                      <a:pt x="0" y="237"/>
                    </a:cubicBezTo>
                    <a:cubicBezTo>
                      <a:pt x="0" y="220"/>
                      <a:pt x="6" y="206"/>
                      <a:pt x="18" y="193"/>
                    </a:cubicBezTo>
                    <a:cubicBezTo>
                      <a:pt x="31" y="181"/>
                      <a:pt x="46" y="175"/>
                      <a:pt x="63" y="175"/>
                    </a:cubicBezTo>
                    <a:lnTo>
                      <a:pt x="471" y="175"/>
                    </a:lnTo>
                    <a:close/>
                    <a:moveTo>
                      <a:pt x="471" y="347"/>
                    </a:moveTo>
                    <a:cubicBezTo>
                      <a:pt x="471" y="473"/>
                      <a:pt x="471" y="473"/>
                      <a:pt x="471" y="473"/>
                    </a:cubicBezTo>
                    <a:cubicBezTo>
                      <a:pt x="64" y="473"/>
                      <a:pt x="64" y="473"/>
                      <a:pt x="64" y="473"/>
                    </a:cubicBezTo>
                    <a:cubicBezTo>
                      <a:pt x="47" y="473"/>
                      <a:pt x="32" y="467"/>
                      <a:pt x="20" y="455"/>
                    </a:cubicBezTo>
                    <a:cubicBezTo>
                      <a:pt x="7" y="442"/>
                      <a:pt x="1" y="428"/>
                      <a:pt x="1" y="410"/>
                    </a:cubicBezTo>
                    <a:cubicBezTo>
                      <a:pt x="1" y="393"/>
                      <a:pt x="7" y="378"/>
                      <a:pt x="20" y="365"/>
                    </a:cubicBezTo>
                    <a:cubicBezTo>
                      <a:pt x="32" y="353"/>
                      <a:pt x="47" y="347"/>
                      <a:pt x="64" y="347"/>
                    </a:cubicBezTo>
                    <a:lnTo>
                      <a:pt x="471" y="347"/>
                    </a:lnTo>
                    <a:close/>
                  </a:path>
                </a:pathLst>
              </a:custGeom>
              <a:solidFill>
                <a:schemeClr val="bg1">
                  <a:lumMod val="65000"/>
                </a:schemeClr>
              </a:solidFill>
              <a:ln w="9525">
                <a:noFill/>
                <a:round/>
              </a:ln>
            </p:spPr>
            <p:txBody>
              <a:bodyPr/>
              <a:lstStyle/>
              <a:p>
                <a:pPr marL="0" marR="0" lvl="0" indent="0" algn="ctr" defTabSz="1363345" eaLnBrk="1" fontAlgn="auto" latinLnBrk="0" hangingPunct="1">
                  <a:lnSpc>
                    <a:spcPct val="100000"/>
                  </a:lnSpc>
                  <a:spcBef>
                    <a:spcPts val="0"/>
                  </a:spcBef>
                  <a:spcAft>
                    <a:spcPts val="0"/>
                  </a:spcAft>
                  <a:buClrTx/>
                  <a:buSzTx/>
                  <a:buFontTx/>
                  <a:buNone/>
                  <a:defRPr/>
                </a:pPr>
                <a:endParaRPr kumimoji="0" lang="en-US" sz="1790" b="1" i="0" u="none" strike="noStrike" kern="0" cap="none" spc="0" normalizeH="0" baseline="0" noProof="0" dirty="0">
                  <a:ln>
                    <a:noFill/>
                  </a:ln>
                  <a:solidFill>
                    <a:schemeClr val="bg1"/>
                  </a:solidFill>
                  <a:effectLst/>
                  <a:uLnTx/>
                  <a:uFillTx/>
                  <a:cs typeface="+mn-ea"/>
                  <a:sym typeface="+mn-lt"/>
                </a:endParaRPr>
              </a:p>
            </p:txBody>
          </p:sp>
          <p:sp>
            <p:nvSpPr>
              <p:cNvPr id="105" name="Freeform 39"/>
              <p:cNvSpPr>
                <a:spLocks noEditPoints="1"/>
              </p:cNvSpPr>
              <p:nvPr/>
            </p:nvSpPr>
            <p:spPr bwMode="auto">
              <a:xfrm>
                <a:off x="4586288" y="2825751"/>
                <a:ext cx="466725" cy="500063"/>
              </a:xfrm>
              <a:custGeom>
                <a:avLst/>
                <a:gdLst/>
                <a:ahLst/>
                <a:cxnLst>
                  <a:cxn ang="0">
                    <a:pos x="0" y="473"/>
                  </a:cxn>
                  <a:cxn ang="0">
                    <a:pos x="0" y="347"/>
                  </a:cxn>
                  <a:cxn ang="0">
                    <a:pos x="378" y="347"/>
                  </a:cxn>
                  <a:cxn ang="0">
                    <a:pos x="422" y="365"/>
                  </a:cxn>
                  <a:cxn ang="0">
                    <a:pos x="441" y="410"/>
                  </a:cxn>
                  <a:cxn ang="0">
                    <a:pos x="422" y="455"/>
                  </a:cxn>
                  <a:cxn ang="0">
                    <a:pos x="378" y="473"/>
                  </a:cxn>
                  <a:cxn ang="0">
                    <a:pos x="0" y="473"/>
                  </a:cxn>
                  <a:cxn ang="0">
                    <a:pos x="0" y="175"/>
                  </a:cxn>
                  <a:cxn ang="0">
                    <a:pos x="376" y="175"/>
                  </a:cxn>
                  <a:cxn ang="0">
                    <a:pos x="421" y="193"/>
                  </a:cxn>
                  <a:cxn ang="0">
                    <a:pos x="440" y="237"/>
                  </a:cxn>
                  <a:cxn ang="0">
                    <a:pos x="440" y="238"/>
                  </a:cxn>
                  <a:cxn ang="0">
                    <a:pos x="421" y="282"/>
                  </a:cxn>
                  <a:cxn ang="0">
                    <a:pos x="376" y="301"/>
                  </a:cxn>
                  <a:cxn ang="0">
                    <a:pos x="0" y="301"/>
                  </a:cxn>
                  <a:cxn ang="0">
                    <a:pos x="0" y="175"/>
                  </a:cxn>
                  <a:cxn ang="0">
                    <a:pos x="0" y="0"/>
                  </a:cxn>
                  <a:cxn ang="0">
                    <a:pos x="377" y="0"/>
                  </a:cxn>
                  <a:cxn ang="0">
                    <a:pos x="422" y="18"/>
                  </a:cxn>
                  <a:cxn ang="0">
                    <a:pos x="440" y="63"/>
                  </a:cxn>
                  <a:cxn ang="0">
                    <a:pos x="422" y="107"/>
                  </a:cxn>
                  <a:cxn ang="0">
                    <a:pos x="377" y="126"/>
                  </a:cxn>
                  <a:cxn ang="0">
                    <a:pos x="0" y="126"/>
                  </a:cxn>
                  <a:cxn ang="0">
                    <a:pos x="0" y="0"/>
                  </a:cxn>
                </a:cxnLst>
                <a:rect l="0" t="0" r="r" b="b"/>
                <a:pathLst>
                  <a:path w="441" h="473">
                    <a:moveTo>
                      <a:pt x="0" y="473"/>
                    </a:moveTo>
                    <a:cubicBezTo>
                      <a:pt x="0" y="347"/>
                      <a:pt x="0" y="347"/>
                      <a:pt x="0" y="347"/>
                    </a:cubicBezTo>
                    <a:cubicBezTo>
                      <a:pt x="378" y="347"/>
                      <a:pt x="378" y="347"/>
                      <a:pt x="378" y="347"/>
                    </a:cubicBezTo>
                    <a:cubicBezTo>
                      <a:pt x="395" y="347"/>
                      <a:pt x="410" y="353"/>
                      <a:pt x="422" y="365"/>
                    </a:cubicBezTo>
                    <a:cubicBezTo>
                      <a:pt x="434" y="378"/>
                      <a:pt x="441" y="393"/>
                      <a:pt x="441" y="410"/>
                    </a:cubicBezTo>
                    <a:cubicBezTo>
                      <a:pt x="441" y="428"/>
                      <a:pt x="434" y="442"/>
                      <a:pt x="422" y="455"/>
                    </a:cubicBezTo>
                    <a:cubicBezTo>
                      <a:pt x="410" y="467"/>
                      <a:pt x="395" y="473"/>
                      <a:pt x="378" y="473"/>
                    </a:cubicBezTo>
                    <a:lnTo>
                      <a:pt x="0" y="473"/>
                    </a:lnTo>
                    <a:close/>
                    <a:moveTo>
                      <a:pt x="0" y="175"/>
                    </a:moveTo>
                    <a:cubicBezTo>
                      <a:pt x="376" y="175"/>
                      <a:pt x="376" y="175"/>
                      <a:pt x="376" y="175"/>
                    </a:cubicBezTo>
                    <a:cubicBezTo>
                      <a:pt x="394" y="175"/>
                      <a:pt x="409" y="181"/>
                      <a:pt x="421" y="193"/>
                    </a:cubicBezTo>
                    <a:cubicBezTo>
                      <a:pt x="433" y="206"/>
                      <a:pt x="440" y="220"/>
                      <a:pt x="440" y="237"/>
                    </a:cubicBezTo>
                    <a:cubicBezTo>
                      <a:pt x="440" y="238"/>
                      <a:pt x="440" y="238"/>
                      <a:pt x="440" y="238"/>
                    </a:cubicBezTo>
                    <a:cubicBezTo>
                      <a:pt x="440" y="255"/>
                      <a:pt x="433" y="270"/>
                      <a:pt x="421" y="282"/>
                    </a:cubicBezTo>
                    <a:cubicBezTo>
                      <a:pt x="409" y="295"/>
                      <a:pt x="394" y="301"/>
                      <a:pt x="376" y="301"/>
                    </a:cubicBezTo>
                    <a:cubicBezTo>
                      <a:pt x="0" y="301"/>
                      <a:pt x="0" y="301"/>
                      <a:pt x="0" y="301"/>
                    </a:cubicBezTo>
                    <a:lnTo>
                      <a:pt x="0" y="175"/>
                    </a:lnTo>
                    <a:close/>
                    <a:moveTo>
                      <a:pt x="0" y="0"/>
                    </a:moveTo>
                    <a:cubicBezTo>
                      <a:pt x="377" y="0"/>
                      <a:pt x="377" y="0"/>
                      <a:pt x="377" y="0"/>
                    </a:cubicBezTo>
                    <a:cubicBezTo>
                      <a:pt x="395" y="0"/>
                      <a:pt x="409" y="6"/>
                      <a:pt x="422" y="18"/>
                    </a:cubicBezTo>
                    <a:cubicBezTo>
                      <a:pt x="434" y="30"/>
                      <a:pt x="440" y="45"/>
                      <a:pt x="440" y="63"/>
                    </a:cubicBezTo>
                    <a:cubicBezTo>
                      <a:pt x="440" y="80"/>
                      <a:pt x="434" y="95"/>
                      <a:pt x="422" y="107"/>
                    </a:cubicBezTo>
                    <a:cubicBezTo>
                      <a:pt x="409" y="120"/>
                      <a:pt x="395" y="126"/>
                      <a:pt x="377" y="126"/>
                    </a:cubicBezTo>
                    <a:cubicBezTo>
                      <a:pt x="0" y="126"/>
                      <a:pt x="0" y="126"/>
                      <a:pt x="0" y="126"/>
                    </a:cubicBezTo>
                    <a:lnTo>
                      <a:pt x="0" y="0"/>
                    </a:lnTo>
                    <a:close/>
                  </a:path>
                </a:pathLst>
              </a:custGeom>
              <a:solidFill>
                <a:schemeClr val="bg1">
                  <a:lumMod val="75000"/>
                </a:schemeClr>
              </a:solidFill>
              <a:ln w="9525">
                <a:noFill/>
                <a:round/>
              </a:ln>
            </p:spPr>
            <p:txBody>
              <a:bodyPr/>
              <a:lstStyle/>
              <a:p>
                <a:pPr marL="0" marR="0" lvl="0" indent="0" algn="ctr" defTabSz="1363345" eaLnBrk="1" fontAlgn="auto" latinLnBrk="0" hangingPunct="1">
                  <a:lnSpc>
                    <a:spcPct val="100000"/>
                  </a:lnSpc>
                  <a:spcBef>
                    <a:spcPts val="0"/>
                  </a:spcBef>
                  <a:spcAft>
                    <a:spcPts val="0"/>
                  </a:spcAft>
                  <a:buClrTx/>
                  <a:buSzTx/>
                  <a:buFontTx/>
                  <a:buNone/>
                  <a:defRPr/>
                </a:pPr>
                <a:endParaRPr kumimoji="0" lang="en-US" sz="1790" b="1" i="0" u="none" strike="noStrike" kern="0" cap="none" spc="0" normalizeH="0" baseline="0" noProof="0" dirty="0">
                  <a:ln>
                    <a:noFill/>
                  </a:ln>
                  <a:solidFill>
                    <a:schemeClr val="bg1"/>
                  </a:solidFill>
                  <a:effectLst/>
                  <a:uLnTx/>
                  <a:uFillTx/>
                  <a:cs typeface="+mn-ea"/>
                  <a:sym typeface="+mn-lt"/>
                </a:endParaRPr>
              </a:p>
            </p:txBody>
          </p:sp>
        </p:grpSp>
        <p:sp>
          <p:nvSpPr>
            <p:cNvPr id="98" name="Freeform 40"/>
            <p:cNvSpPr/>
            <p:nvPr/>
          </p:nvSpPr>
          <p:spPr bwMode="auto">
            <a:xfrm>
              <a:off x="3663184" y="1272140"/>
              <a:ext cx="923497" cy="628277"/>
            </a:xfrm>
            <a:custGeom>
              <a:avLst/>
              <a:gdLst/>
              <a:ahLst/>
              <a:cxnLst>
                <a:cxn ang="0">
                  <a:pos x="856" y="0"/>
                </a:cxn>
                <a:cxn ang="0">
                  <a:pos x="873" y="0"/>
                </a:cxn>
                <a:cxn ang="0">
                  <a:pos x="873" y="594"/>
                </a:cxn>
                <a:cxn ang="0">
                  <a:pos x="0" y="594"/>
                </a:cxn>
                <a:cxn ang="0">
                  <a:pos x="213" y="266"/>
                </a:cxn>
                <a:cxn ang="0">
                  <a:pos x="856" y="0"/>
                </a:cxn>
              </a:cxnLst>
              <a:rect l="0" t="0" r="r" b="b"/>
              <a:pathLst>
                <a:path w="873" h="594">
                  <a:moveTo>
                    <a:pt x="856" y="0"/>
                  </a:moveTo>
                  <a:cubicBezTo>
                    <a:pt x="862" y="0"/>
                    <a:pt x="868" y="0"/>
                    <a:pt x="873" y="0"/>
                  </a:cubicBezTo>
                  <a:cubicBezTo>
                    <a:pt x="873" y="594"/>
                    <a:pt x="873" y="594"/>
                    <a:pt x="873" y="594"/>
                  </a:cubicBezTo>
                  <a:cubicBezTo>
                    <a:pt x="0" y="594"/>
                    <a:pt x="0" y="594"/>
                    <a:pt x="0" y="594"/>
                  </a:cubicBezTo>
                  <a:cubicBezTo>
                    <a:pt x="44" y="473"/>
                    <a:pt x="115" y="364"/>
                    <a:pt x="213" y="266"/>
                  </a:cubicBezTo>
                  <a:cubicBezTo>
                    <a:pt x="391" y="88"/>
                    <a:pt x="605" y="0"/>
                    <a:pt x="856" y="0"/>
                  </a:cubicBezTo>
                  <a:close/>
                </a:path>
              </a:pathLst>
            </a:custGeom>
            <a:solidFill>
              <a:srgbClr val="328FC1"/>
            </a:solidFill>
            <a:ln w="12700">
              <a:miter lim="400000"/>
            </a:ln>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1" i="0" u="none" strike="noStrike" kern="0" cap="none" spc="0" normalizeH="0" baseline="0" noProof="0" dirty="0">
                <a:ln>
                  <a:noFill/>
                </a:ln>
                <a:solidFill>
                  <a:schemeClr val="bg1"/>
                </a:solidFill>
                <a:effectLst/>
                <a:uLnTx/>
                <a:uFillTx/>
                <a:cs typeface="+mn-ea"/>
                <a:sym typeface="+mn-lt"/>
              </a:endParaRPr>
            </a:p>
          </p:txBody>
        </p:sp>
        <p:sp>
          <p:nvSpPr>
            <p:cNvPr id="99" name="Freeform 41"/>
            <p:cNvSpPr/>
            <p:nvPr/>
          </p:nvSpPr>
          <p:spPr bwMode="auto">
            <a:xfrm>
              <a:off x="4586288" y="1984928"/>
              <a:ext cx="941388" cy="639763"/>
            </a:xfrm>
            <a:custGeom>
              <a:avLst/>
              <a:gdLst>
                <a:gd name="T0" fmla="*/ 0 w 892"/>
                <a:gd name="T1" fmla="*/ 606 h 606"/>
                <a:gd name="T2" fmla="*/ 0 w 892"/>
                <a:gd name="T3" fmla="*/ 0 h 606"/>
                <a:gd name="T4" fmla="*/ 864 w 892"/>
                <a:gd name="T5" fmla="*/ 0 h 606"/>
                <a:gd name="T6" fmla="*/ 892 w 892"/>
                <a:gd name="T7" fmla="*/ 235 h 606"/>
                <a:gd name="T8" fmla="*/ 816 w 892"/>
                <a:gd name="T9" fmla="*/ 606 h 606"/>
                <a:gd name="T10" fmla="*/ 0 w 892"/>
                <a:gd name="T11" fmla="*/ 606 h 606"/>
                <a:gd name="T12" fmla="*/ 0 60000 65536"/>
                <a:gd name="T13" fmla="*/ 0 60000 65536"/>
                <a:gd name="T14" fmla="*/ 0 60000 65536"/>
                <a:gd name="T15" fmla="*/ 0 60000 65536"/>
                <a:gd name="T16" fmla="*/ 0 60000 65536"/>
                <a:gd name="T17" fmla="*/ 0 60000 65536"/>
                <a:gd name="T18" fmla="*/ 0 w 892"/>
                <a:gd name="T19" fmla="*/ 0 h 606"/>
                <a:gd name="T20" fmla="*/ 892 w 892"/>
                <a:gd name="T21" fmla="*/ 606 h 606"/>
              </a:gdLst>
              <a:ahLst/>
              <a:cxnLst>
                <a:cxn ang="T12">
                  <a:pos x="T0" y="T1"/>
                </a:cxn>
                <a:cxn ang="T13">
                  <a:pos x="T2" y="T3"/>
                </a:cxn>
                <a:cxn ang="T14">
                  <a:pos x="T4" y="T5"/>
                </a:cxn>
                <a:cxn ang="T15">
                  <a:pos x="T6" y="T7"/>
                </a:cxn>
                <a:cxn ang="T16">
                  <a:pos x="T8" y="T9"/>
                </a:cxn>
                <a:cxn ang="T17">
                  <a:pos x="T10" y="T11"/>
                </a:cxn>
              </a:cxnLst>
              <a:rect l="T18" t="T19" r="T20" b="T21"/>
              <a:pathLst>
                <a:path w="892" h="606">
                  <a:moveTo>
                    <a:pt x="0" y="606"/>
                  </a:moveTo>
                  <a:cubicBezTo>
                    <a:pt x="0" y="0"/>
                    <a:pt x="0" y="0"/>
                    <a:pt x="0" y="0"/>
                  </a:cubicBezTo>
                  <a:cubicBezTo>
                    <a:pt x="864" y="0"/>
                    <a:pt x="864" y="0"/>
                    <a:pt x="864" y="0"/>
                  </a:cubicBezTo>
                  <a:cubicBezTo>
                    <a:pt x="883" y="74"/>
                    <a:pt x="892" y="153"/>
                    <a:pt x="892" y="235"/>
                  </a:cubicBezTo>
                  <a:cubicBezTo>
                    <a:pt x="892" y="369"/>
                    <a:pt x="867" y="493"/>
                    <a:pt x="816" y="606"/>
                  </a:cubicBezTo>
                  <a:lnTo>
                    <a:pt x="0" y="606"/>
                  </a:lnTo>
                  <a:close/>
                </a:path>
              </a:pathLst>
            </a:custGeom>
            <a:solidFill>
              <a:srgbClr val="328FC1"/>
            </a:solidFill>
            <a:ln>
              <a:noFill/>
            </a:ln>
            <a:effectLst/>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zh-CN" altLang="en-US" sz="1790" b="0" i="0" u="none" strike="noStrike" kern="0" cap="none" spc="0" normalizeH="0" baseline="0" noProof="0" dirty="0">
                <a:ln>
                  <a:noFill/>
                </a:ln>
                <a:solidFill>
                  <a:schemeClr val="bg1"/>
                </a:solidFill>
                <a:effectLst/>
                <a:uLnTx/>
                <a:uFillTx/>
                <a:cs typeface="+mn-ea"/>
                <a:sym typeface="+mn-lt"/>
              </a:endParaRPr>
            </a:p>
          </p:txBody>
        </p:sp>
        <p:sp>
          <p:nvSpPr>
            <p:cNvPr id="100" name="Freeform 42"/>
            <p:cNvSpPr/>
            <p:nvPr/>
          </p:nvSpPr>
          <p:spPr bwMode="auto">
            <a:xfrm>
              <a:off x="3606801" y="1984057"/>
              <a:ext cx="979880" cy="639948"/>
            </a:xfrm>
            <a:custGeom>
              <a:avLst/>
              <a:gdLst/>
              <a:ahLst/>
              <a:cxnLst>
                <a:cxn ang="0">
                  <a:pos x="926" y="606"/>
                </a:cxn>
                <a:cxn ang="0">
                  <a:pos x="76" y="606"/>
                </a:cxn>
                <a:cxn ang="0">
                  <a:pos x="0" y="235"/>
                </a:cxn>
                <a:cxn ang="0">
                  <a:pos x="29" y="0"/>
                </a:cxn>
                <a:cxn ang="0">
                  <a:pos x="926" y="0"/>
                </a:cxn>
                <a:cxn ang="0">
                  <a:pos x="926" y="606"/>
                </a:cxn>
              </a:cxnLst>
              <a:rect l="0" t="0" r="r" b="b"/>
              <a:pathLst>
                <a:path w="926" h="606">
                  <a:moveTo>
                    <a:pt x="926" y="606"/>
                  </a:moveTo>
                  <a:cubicBezTo>
                    <a:pt x="76" y="606"/>
                    <a:pt x="76" y="606"/>
                    <a:pt x="76" y="606"/>
                  </a:cubicBezTo>
                  <a:cubicBezTo>
                    <a:pt x="25" y="493"/>
                    <a:pt x="0" y="369"/>
                    <a:pt x="0" y="235"/>
                  </a:cubicBezTo>
                  <a:cubicBezTo>
                    <a:pt x="0" y="153"/>
                    <a:pt x="10" y="74"/>
                    <a:pt x="29" y="0"/>
                  </a:cubicBezTo>
                  <a:cubicBezTo>
                    <a:pt x="926" y="0"/>
                    <a:pt x="926" y="0"/>
                    <a:pt x="926" y="0"/>
                  </a:cubicBezTo>
                  <a:lnTo>
                    <a:pt x="926" y="606"/>
                  </a:lnTo>
                  <a:close/>
                </a:path>
              </a:pathLst>
            </a:custGeom>
            <a:solidFill>
              <a:srgbClr val="2378C2"/>
            </a:solidFill>
            <a:ln w="12700">
              <a:miter lim="400000"/>
            </a:ln>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1" i="0" u="none" strike="noStrike" kern="0" cap="none" spc="0" normalizeH="0" baseline="0" noProof="0" dirty="0">
                <a:ln>
                  <a:noFill/>
                </a:ln>
                <a:solidFill>
                  <a:schemeClr val="bg1"/>
                </a:solidFill>
                <a:effectLst/>
                <a:uLnTx/>
                <a:uFillTx/>
                <a:cs typeface="+mn-ea"/>
                <a:sym typeface="+mn-lt"/>
              </a:endParaRPr>
            </a:p>
          </p:txBody>
        </p:sp>
        <p:sp>
          <p:nvSpPr>
            <p:cNvPr id="101" name="Freeform 43"/>
            <p:cNvSpPr/>
            <p:nvPr/>
          </p:nvSpPr>
          <p:spPr bwMode="auto">
            <a:xfrm>
              <a:off x="3731230" y="2709591"/>
              <a:ext cx="855450" cy="641893"/>
            </a:xfrm>
            <a:custGeom>
              <a:avLst/>
              <a:gdLst/>
              <a:ahLst/>
              <a:cxnLst>
                <a:cxn ang="0">
                  <a:pos x="809" y="0"/>
                </a:cxn>
                <a:cxn ang="0">
                  <a:pos x="809" y="607"/>
                </a:cxn>
                <a:cxn ang="0">
                  <a:pos x="339" y="607"/>
                </a:cxn>
                <a:cxn ang="0">
                  <a:pos x="339" y="607"/>
                </a:cxn>
                <a:cxn ang="0">
                  <a:pos x="91" y="129"/>
                </a:cxn>
                <a:cxn ang="0">
                  <a:pos x="84" y="120"/>
                </a:cxn>
                <a:cxn ang="0">
                  <a:pos x="0" y="0"/>
                </a:cxn>
                <a:cxn ang="0">
                  <a:pos x="809" y="0"/>
                </a:cxn>
              </a:cxnLst>
              <a:rect l="0" t="0" r="r" b="b"/>
              <a:pathLst>
                <a:path w="809" h="607">
                  <a:moveTo>
                    <a:pt x="809" y="0"/>
                  </a:moveTo>
                  <a:cubicBezTo>
                    <a:pt x="809" y="607"/>
                    <a:pt x="809" y="607"/>
                    <a:pt x="809" y="607"/>
                  </a:cubicBezTo>
                  <a:cubicBezTo>
                    <a:pt x="339" y="607"/>
                    <a:pt x="339" y="607"/>
                    <a:pt x="339" y="607"/>
                  </a:cubicBezTo>
                  <a:cubicBezTo>
                    <a:pt x="339" y="607"/>
                    <a:pt x="339" y="607"/>
                    <a:pt x="339" y="607"/>
                  </a:cubicBezTo>
                  <a:cubicBezTo>
                    <a:pt x="336" y="488"/>
                    <a:pt x="253" y="329"/>
                    <a:pt x="91" y="129"/>
                  </a:cubicBezTo>
                  <a:cubicBezTo>
                    <a:pt x="84" y="120"/>
                    <a:pt x="84" y="120"/>
                    <a:pt x="84" y="120"/>
                  </a:cubicBezTo>
                  <a:cubicBezTo>
                    <a:pt x="52" y="82"/>
                    <a:pt x="24" y="42"/>
                    <a:pt x="0" y="0"/>
                  </a:cubicBezTo>
                  <a:lnTo>
                    <a:pt x="809" y="0"/>
                  </a:lnTo>
                  <a:close/>
                </a:path>
              </a:pathLst>
            </a:custGeom>
            <a:solidFill>
              <a:srgbClr val="2378C2">
                <a:lumMod val="75000"/>
              </a:srgbClr>
            </a:solidFill>
            <a:ln w="9525">
              <a:noFill/>
              <a:round/>
            </a:ln>
          </p:spPr>
          <p:txBody>
            <a:bodyPr/>
            <a:lstStyle/>
            <a:p>
              <a:pPr marL="0" marR="0" lvl="0" indent="0" algn="ctr" defTabSz="1363345" eaLnBrk="1" fontAlgn="auto" latinLnBrk="0" hangingPunct="1">
                <a:lnSpc>
                  <a:spcPct val="100000"/>
                </a:lnSpc>
                <a:spcBef>
                  <a:spcPts val="0"/>
                </a:spcBef>
                <a:spcAft>
                  <a:spcPts val="0"/>
                </a:spcAft>
                <a:buClrTx/>
                <a:buSzTx/>
                <a:buFontTx/>
                <a:buNone/>
                <a:defRPr/>
              </a:pPr>
              <a:endParaRPr kumimoji="0" lang="en-US" sz="1790" b="1" i="0" u="none" strike="noStrike" kern="0" cap="none" spc="0" normalizeH="0" baseline="0" noProof="0" dirty="0">
                <a:ln>
                  <a:noFill/>
                </a:ln>
                <a:solidFill>
                  <a:schemeClr val="bg1"/>
                </a:solidFill>
                <a:effectLst/>
                <a:uLnTx/>
                <a:uFillTx/>
                <a:cs typeface="+mn-ea"/>
                <a:sym typeface="+mn-lt"/>
              </a:endParaRPr>
            </a:p>
          </p:txBody>
        </p:sp>
        <p:sp>
          <p:nvSpPr>
            <p:cNvPr id="102" name="Freeform 44"/>
            <p:cNvSpPr/>
            <p:nvPr/>
          </p:nvSpPr>
          <p:spPr bwMode="auto">
            <a:xfrm>
              <a:off x="4586681" y="2709591"/>
              <a:ext cx="818511" cy="641893"/>
            </a:xfrm>
            <a:custGeom>
              <a:avLst/>
              <a:gdLst/>
              <a:ahLst/>
              <a:cxnLst>
                <a:cxn ang="0">
                  <a:pos x="0" y="0"/>
                </a:cxn>
                <a:cxn ang="0">
                  <a:pos x="775" y="0"/>
                </a:cxn>
                <a:cxn ang="0">
                  <a:pos x="683" y="130"/>
                </a:cxn>
                <a:cxn ang="0">
                  <a:pos x="677" y="136"/>
                </a:cxn>
                <a:cxn ang="0">
                  <a:pos x="545" y="319"/>
                </a:cxn>
                <a:cxn ang="0">
                  <a:pos x="435" y="607"/>
                </a:cxn>
                <a:cxn ang="0">
                  <a:pos x="435" y="607"/>
                </a:cxn>
                <a:cxn ang="0">
                  <a:pos x="0" y="607"/>
                </a:cxn>
                <a:cxn ang="0">
                  <a:pos x="0" y="0"/>
                </a:cxn>
              </a:cxnLst>
              <a:rect l="0" t="0" r="r" b="b"/>
              <a:pathLst>
                <a:path w="775" h="607">
                  <a:moveTo>
                    <a:pt x="0" y="0"/>
                  </a:moveTo>
                  <a:cubicBezTo>
                    <a:pt x="775" y="0"/>
                    <a:pt x="775" y="0"/>
                    <a:pt x="775" y="0"/>
                  </a:cubicBezTo>
                  <a:cubicBezTo>
                    <a:pt x="748" y="45"/>
                    <a:pt x="718" y="88"/>
                    <a:pt x="683" y="130"/>
                  </a:cubicBezTo>
                  <a:cubicBezTo>
                    <a:pt x="681" y="132"/>
                    <a:pt x="679" y="134"/>
                    <a:pt x="677" y="136"/>
                  </a:cubicBezTo>
                  <a:cubicBezTo>
                    <a:pt x="624" y="202"/>
                    <a:pt x="580" y="263"/>
                    <a:pt x="545" y="319"/>
                  </a:cubicBezTo>
                  <a:cubicBezTo>
                    <a:pt x="473" y="433"/>
                    <a:pt x="437" y="529"/>
                    <a:pt x="435" y="607"/>
                  </a:cubicBezTo>
                  <a:cubicBezTo>
                    <a:pt x="435" y="607"/>
                    <a:pt x="435" y="607"/>
                    <a:pt x="435" y="607"/>
                  </a:cubicBezTo>
                  <a:cubicBezTo>
                    <a:pt x="0" y="607"/>
                    <a:pt x="0" y="607"/>
                    <a:pt x="0" y="607"/>
                  </a:cubicBezTo>
                  <a:lnTo>
                    <a:pt x="0" y="0"/>
                  </a:lnTo>
                  <a:close/>
                </a:path>
              </a:pathLst>
            </a:custGeom>
            <a:solidFill>
              <a:srgbClr val="328FC1"/>
            </a:solidFill>
            <a:ln w="12700">
              <a:miter lim="400000"/>
            </a:ln>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sz="1570" b="1" i="0" u="none" strike="noStrike" kern="0" cap="none" spc="0" normalizeH="0" baseline="0" noProof="0" dirty="0">
                <a:ln>
                  <a:noFill/>
                </a:ln>
                <a:solidFill>
                  <a:schemeClr val="bg1"/>
                </a:solidFill>
                <a:effectLst/>
                <a:uLnTx/>
                <a:uFillTx/>
                <a:cs typeface="+mn-ea"/>
                <a:sym typeface="+mn-lt"/>
              </a:endParaRPr>
            </a:p>
          </p:txBody>
        </p:sp>
      </p:grpSp>
      <p:grpSp>
        <p:nvGrpSpPr>
          <p:cNvPr id="106" name="Group 56"/>
          <p:cNvGrpSpPr/>
          <p:nvPr/>
        </p:nvGrpSpPr>
        <p:grpSpPr bwMode="auto">
          <a:xfrm>
            <a:off x="410174" y="3150856"/>
            <a:ext cx="3335571" cy="652734"/>
            <a:chOff x="230803" y="2043891"/>
            <a:chExt cx="2528952" cy="493013"/>
          </a:xfrm>
        </p:grpSpPr>
        <p:sp>
          <p:nvSpPr>
            <p:cNvPr id="107" name="TextBox 20"/>
            <p:cNvSpPr txBox="1"/>
            <p:nvPr/>
          </p:nvSpPr>
          <p:spPr>
            <a:xfrm>
              <a:off x="1934526" y="2043891"/>
              <a:ext cx="825229" cy="182485"/>
            </a:xfrm>
            <a:prstGeom prst="rect">
              <a:avLst/>
            </a:prstGeom>
            <a:noFill/>
          </p:spPr>
          <p:txBody>
            <a:bodyPr wrap="none" lIns="0" tIns="0" rIns="0" bIns="0">
              <a:spAutoFit/>
            </a:bodyPr>
            <a:lstStyle/>
            <a:p>
              <a:pPr algn="r" defTabSz="1363345">
                <a:defRPr/>
              </a:pPr>
              <a:r>
                <a:rPr lang="en-US" sz="1570" b="1" kern="0" dirty="0">
                  <a:solidFill>
                    <a:schemeClr val="bg1"/>
                  </a:solidFill>
                  <a:cs typeface="+mn-ea"/>
                  <a:sym typeface="+mn-lt"/>
                </a:rPr>
                <a:t>BE SIMPLE</a:t>
              </a:r>
            </a:p>
          </p:txBody>
        </p:sp>
        <p:sp>
          <p:nvSpPr>
            <p:cNvPr id="108" name="TextBox 21"/>
            <p:cNvSpPr txBox="1"/>
            <p:nvPr/>
          </p:nvSpPr>
          <p:spPr>
            <a:xfrm>
              <a:off x="230803" y="2237993"/>
              <a:ext cx="2528952" cy="298911"/>
            </a:xfrm>
            <a:prstGeom prst="rect">
              <a:avLst/>
            </a:prstGeom>
            <a:noFill/>
          </p:spPr>
          <p:txBody>
            <a:bodyPr wrap="square" lIns="0" tIns="0" rIns="0" bIns="0">
              <a:spAutoFit/>
            </a:bodyPr>
            <a:lstStyle>
              <a:lvl1pPr>
                <a:defRPr sz="2000">
                  <a:solidFill>
                    <a:schemeClr val="tx1"/>
                  </a:solidFill>
                  <a:latin typeface="Calibri" panose="020F0502020204030204" charset="0"/>
                </a:defRPr>
              </a:lvl1pPr>
              <a:lvl2pPr marL="742950" indent="-285750">
                <a:defRPr sz="2000">
                  <a:solidFill>
                    <a:schemeClr val="tx1"/>
                  </a:solidFill>
                  <a:latin typeface="Calibri" panose="020F0502020204030204" charset="0"/>
                </a:defRPr>
              </a:lvl2pPr>
              <a:lvl3pPr marL="1143000" indent="-228600">
                <a:defRPr sz="2000">
                  <a:solidFill>
                    <a:schemeClr val="tx1"/>
                  </a:solidFill>
                  <a:latin typeface="Calibri" panose="020F0502020204030204" charset="0"/>
                </a:defRPr>
              </a:lvl3pPr>
              <a:lvl4pPr marL="1600200" indent="-228600">
                <a:defRPr sz="2000">
                  <a:solidFill>
                    <a:schemeClr val="tx1"/>
                  </a:solidFill>
                  <a:latin typeface="Calibri" panose="020F0502020204030204" charset="0"/>
                </a:defRPr>
              </a:lvl4pPr>
              <a:lvl5pPr marL="2057400" indent="-228600">
                <a:defRPr sz="2000">
                  <a:solidFill>
                    <a:schemeClr val="tx1"/>
                  </a:solidFill>
                  <a:latin typeface="Calibri" panose="020F0502020204030204" charset="0"/>
                </a:defRPr>
              </a:lvl5pPr>
              <a:lvl6pPr marL="2514600" indent="-228600" fontAlgn="base">
                <a:spcBef>
                  <a:spcPct val="0"/>
                </a:spcBef>
                <a:spcAft>
                  <a:spcPct val="0"/>
                </a:spcAft>
                <a:defRPr sz="2000">
                  <a:solidFill>
                    <a:schemeClr val="tx1"/>
                  </a:solidFill>
                  <a:latin typeface="Calibri" panose="020F0502020204030204" charset="0"/>
                </a:defRPr>
              </a:lvl6pPr>
              <a:lvl7pPr marL="2971800" indent="-228600" fontAlgn="base">
                <a:spcBef>
                  <a:spcPct val="0"/>
                </a:spcBef>
                <a:spcAft>
                  <a:spcPct val="0"/>
                </a:spcAft>
                <a:defRPr sz="2000">
                  <a:solidFill>
                    <a:schemeClr val="tx1"/>
                  </a:solidFill>
                  <a:latin typeface="Calibri" panose="020F0502020204030204" charset="0"/>
                </a:defRPr>
              </a:lvl7pPr>
              <a:lvl8pPr marL="3429000" indent="-228600" fontAlgn="base">
                <a:spcBef>
                  <a:spcPct val="0"/>
                </a:spcBef>
                <a:spcAft>
                  <a:spcPct val="0"/>
                </a:spcAft>
                <a:defRPr sz="2000">
                  <a:solidFill>
                    <a:schemeClr val="tx1"/>
                  </a:solidFill>
                  <a:latin typeface="Calibri" panose="020F0502020204030204" charset="0"/>
                </a:defRPr>
              </a:lvl8pPr>
              <a:lvl9pPr marL="3886200" indent="-228600" fontAlgn="base">
                <a:spcBef>
                  <a:spcPct val="0"/>
                </a:spcBef>
                <a:spcAft>
                  <a:spcPct val="0"/>
                </a:spcAft>
                <a:defRPr sz="2000">
                  <a:solidFill>
                    <a:schemeClr val="tx1"/>
                  </a:solidFill>
                  <a:latin typeface="Calibri" panose="020F0502020204030204" charset="0"/>
                </a:defRPr>
              </a:lvl9pPr>
            </a:lstStyle>
            <a:p>
              <a:pPr algn="r" defTabSz="1208405">
                <a:spcBef>
                  <a:spcPct val="20000"/>
                </a:spcBef>
              </a:pPr>
              <a:r>
                <a:rPr lang="zh-CN" altLang="en-US" sz="1285" kern="0" dirty="0">
                  <a:solidFill>
                    <a:schemeClr val="bg1"/>
                  </a:solidFill>
                  <a:latin typeface="+mn-lt"/>
                  <a:cs typeface="+mn-ea"/>
                  <a:sym typeface="+mn-lt"/>
                </a:rPr>
                <a:t>输入您的内容输入您的内容输入您的内容输入</a:t>
              </a:r>
              <a:r>
                <a:rPr lang="en-US" altLang="zh-CN" sz="1285" kern="0" dirty="0" err="1">
                  <a:solidFill>
                    <a:schemeClr val="bg1"/>
                  </a:solidFill>
                  <a:latin typeface="+mn-lt"/>
                  <a:cs typeface="+mn-ea"/>
                  <a:sym typeface="+mn-lt"/>
                </a:rPr>
                <a:t>lorem</a:t>
              </a:r>
              <a:r>
                <a:rPr lang="en-US" altLang="zh-CN" sz="1285" kern="0" dirty="0">
                  <a:solidFill>
                    <a:schemeClr val="bg1"/>
                  </a:solidFill>
                  <a:latin typeface="+mn-lt"/>
                  <a:cs typeface="+mn-ea"/>
                  <a:sym typeface="+mn-lt"/>
                </a:rPr>
                <a:t> </a:t>
              </a:r>
              <a:r>
                <a:rPr lang="en-US" altLang="zh-CN" sz="1285" kern="0" dirty="0" err="1">
                  <a:solidFill>
                    <a:schemeClr val="bg1"/>
                  </a:solidFill>
                  <a:latin typeface="+mn-lt"/>
                  <a:cs typeface="+mn-ea"/>
                  <a:sym typeface="+mn-lt"/>
                </a:rPr>
                <a:t>ipsum</a:t>
              </a:r>
              <a:r>
                <a:rPr lang="en-US" altLang="zh-CN" sz="1285" kern="0" dirty="0">
                  <a:solidFill>
                    <a:schemeClr val="bg1"/>
                  </a:solidFill>
                  <a:latin typeface="+mn-lt"/>
                  <a:cs typeface="+mn-ea"/>
                  <a:sym typeface="+mn-lt"/>
                </a:rPr>
                <a:t> available</a:t>
              </a:r>
            </a:p>
          </p:txBody>
        </p:sp>
      </p:grpSp>
      <p:sp>
        <p:nvSpPr>
          <p:cNvPr id="109" name="Oval 108"/>
          <p:cNvSpPr/>
          <p:nvPr/>
        </p:nvSpPr>
        <p:spPr>
          <a:xfrm>
            <a:off x="3854636" y="3186665"/>
            <a:ext cx="651255" cy="636143"/>
          </a:xfrm>
          <a:prstGeom prst="ellipse">
            <a:avLst/>
          </a:prstGeom>
          <a:solidFill>
            <a:srgbClr val="75E3FF"/>
          </a:solidFill>
          <a:ln w="12700">
            <a:miter lim="400000"/>
          </a:ln>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altLang="zh-CN" sz="1570" b="1" i="0" u="none" strike="noStrike" kern="0" cap="none" spc="0" normalizeH="0" baseline="0" noProof="0" dirty="0">
              <a:ln>
                <a:noFill/>
              </a:ln>
              <a:solidFill>
                <a:schemeClr val="bg1"/>
              </a:solidFill>
              <a:effectLst/>
              <a:uLnTx/>
              <a:uFillTx/>
              <a:cs typeface="+mn-ea"/>
              <a:sym typeface="+mn-lt"/>
            </a:endParaRPr>
          </a:p>
        </p:txBody>
      </p:sp>
      <p:grpSp>
        <p:nvGrpSpPr>
          <p:cNvPr id="110" name="Group 53"/>
          <p:cNvGrpSpPr/>
          <p:nvPr/>
        </p:nvGrpSpPr>
        <p:grpSpPr bwMode="auto">
          <a:xfrm>
            <a:off x="416979" y="4067153"/>
            <a:ext cx="3632404" cy="694402"/>
            <a:chOff x="174470" y="2777368"/>
            <a:chExt cx="2754002" cy="522925"/>
          </a:xfrm>
        </p:grpSpPr>
        <p:sp>
          <p:nvSpPr>
            <p:cNvPr id="111" name="TextBox 24"/>
            <p:cNvSpPr txBox="1"/>
            <p:nvPr/>
          </p:nvSpPr>
          <p:spPr>
            <a:xfrm>
              <a:off x="2103244" y="2777368"/>
              <a:ext cx="825228" cy="181943"/>
            </a:xfrm>
            <a:prstGeom prst="rect">
              <a:avLst/>
            </a:prstGeom>
            <a:noFill/>
          </p:spPr>
          <p:txBody>
            <a:bodyPr wrap="none" lIns="0" tIns="0" rIns="0" bIns="0">
              <a:spAutoFit/>
            </a:bodyPr>
            <a:lstStyle/>
            <a:p>
              <a:pPr algn="r" defTabSz="1363345">
                <a:defRPr/>
              </a:pPr>
              <a:r>
                <a:rPr lang="en-US" sz="1570" b="1" kern="0" dirty="0">
                  <a:solidFill>
                    <a:schemeClr val="bg1"/>
                  </a:solidFill>
                  <a:cs typeface="+mn-ea"/>
                  <a:sym typeface="+mn-lt"/>
                </a:rPr>
                <a:t>BE SIMPLE</a:t>
              </a:r>
            </a:p>
          </p:txBody>
        </p:sp>
        <p:sp>
          <p:nvSpPr>
            <p:cNvPr id="112" name="TextBox 25"/>
            <p:cNvSpPr txBox="1"/>
            <p:nvPr/>
          </p:nvSpPr>
          <p:spPr>
            <a:xfrm>
              <a:off x="174470" y="2972478"/>
              <a:ext cx="2754002" cy="327815"/>
            </a:xfrm>
            <a:prstGeom prst="rect">
              <a:avLst/>
            </a:prstGeom>
            <a:noFill/>
          </p:spPr>
          <p:txBody>
            <a:bodyPr wrap="none" lIns="0" tIns="0" rIns="0" bIns="0">
              <a:spAutoFit/>
            </a:bodyPr>
            <a:lstStyle>
              <a:lvl1pPr>
                <a:defRPr sz="2000">
                  <a:solidFill>
                    <a:schemeClr val="tx1"/>
                  </a:solidFill>
                  <a:latin typeface="Calibri" panose="020F0502020204030204" charset="0"/>
                </a:defRPr>
              </a:lvl1pPr>
              <a:lvl2pPr marL="742950" indent="-285750">
                <a:defRPr sz="2000">
                  <a:solidFill>
                    <a:schemeClr val="tx1"/>
                  </a:solidFill>
                  <a:latin typeface="Calibri" panose="020F0502020204030204" charset="0"/>
                </a:defRPr>
              </a:lvl2pPr>
              <a:lvl3pPr marL="1143000" indent="-228600">
                <a:defRPr sz="2000">
                  <a:solidFill>
                    <a:schemeClr val="tx1"/>
                  </a:solidFill>
                  <a:latin typeface="Calibri" panose="020F0502020204030204" charset="0"/>
                </a:defRPr>
              </a:lvl3pPr>
              <a:lvl4pPr marL="1600200" indent="-228600">
                <a:defRPr sz="2000">
                  <a:solidFill>
                    <a:schemeClr val="tx1"/>
                  </a:solidFill>
                  <a:latin typeface="Calibri" panose="020F0502020204030204" charset="0"/>
                </a:defRPr>
              </a:lvl4pPr>
              <a:lvl5pPr marL="2057400" indent="-228600">
                <a:defRPr sz="2000">
                  <a:solidFill>
                    <a:schemeClr val="tx1"/>
                  </a:solidFill>
                  <a:latin typeface="Calibri" panose="020F0502020204030204" charset="0"/>
                </a:defRPr>
              </a:lvl5pPr>
              <a:lvl6pPr marL="2514600" indent="-228600" fontAlgn="base">
                <a:spcBef>
                  <a:spcPct val="0"/>
                </a:spcBef>
                <a:spcAft>
                  <a:spcPct val="0"/>
                </a:spcAft>
                <a:defRPr sz="2000">
                  <a:solidFill>
                    <a:schemeClr val="tx1"/>
                  </a:solidFill>
                  <a:latin typeface="Calibri" panose="020F0502020204030204" charset="0"/>
                </a:defRPr>
              </a:lvl6pPr>
              <a:lvl7pPr marL="2971800" indent="-228600" fontAlgn="base">
                <a:spcBef>
                  <a:spcPct val="0"/>
                </a:spcBef>
                <a:spcAft>
                  <a:spcPct val="0"/>
                </a:spcAft>
                <a:defRPr sz="2000">
                  <a:solidFill>
                    <a:schemeClr val="tx1"/>
                  </a:solidFill>
                  <a:latin typeface="Calibri" panose="020F0502020204030204" charset="0"/>
                </a:defRPr>
              </a:lvl7pPr>
              <a:lvl8pPr marL="3429000" indent="-228600" fontAlgn="base">
                <a:spcBef>
                  <a:spcPct val="0"/>
                </a:spcBef>
                <a:spcAft>
                  <a:spcPct val="0"/>
                </a:spcAft>
                <a:defRPr sz="2000">
                  <a:solidFill>
                    <a:schemeClr val="tx1"/>
                  </a:solidFill>
                  <a:latin typeface="Calibri" panose="020F0502020204030204" charset="0"/>
                </a:defRPr>
              </a:lvl8pPr>
              <a:lvl9pPr marL="3886200" indent="-228600" fontAlgn="base">
                <a:spcBef>
                  <a:spcPct val="0"/>
                </a:spcBef>
                <a:spcAft>
                  <a:spcPct val="0"/>
                </a:spcAft>
                <a:defRPr sz="2000">
                  <a:solidFill>
                    <a:schemeClr val="tx1"/>
                  </a:solidFill>
                  <a:latin typeface="Calibri" panose="020F0502020204030204" charset="0"/>
                </a:defRPr>
              </a:lvl9pPr>
            </a:lstStyle>
            <a:p>
              <a:pPr algn="r" defTabSz="1208405">
                <a:spcBef>
                  <a:spcPct val="20000"/>
                </a:spcBef>
              </a:pPr>
              <a:r>
                <a:rPr lang="zh-CN" altLang="en-US" sz="1285" kern="0" dirty="0">
                  <a:solidFill>
                    <a:schemeClr val="bg1"/>
                  </a:solidFill>
                  <a:latin typeface="+mn-lt"/>
                  <a:cs typeface="+mn-ea"/>
                  <a:sym typeface="+mn-lt"/>
                </a:rPr>
                <a:t>输入您的内容输入您的输入您的内容输入您的内容</a:t>
              </a:r>
              <a:endParaRPr lang="en-US" altLang="zh-CN" sz="1285" kern="0" dirty="0">
                <a:solidFill>
                  <a:schemeClr val="bg1"/>
                </a:solidFill>
                <a:latin typeface="+mn-lt"/>
                <a:cs typeface="+mn-ea"/>
                <a:sym typeface="+mn-lt"/>
              </a:endParaRPr>
            </a:p>
            <a:p>
              <a:pPr algn="r" defTabSz="1208405">
                <a:spcBef>
                  <a:spcPct val="20000"/>
                </a:spcBef>
              </a:pPr>
              <a:r>
                <a:rPr lang="en-US" altLang="zh-CN" sz="1285" kern="0" dirty="0" err="1">
                  <a:solidFill>
                    <a:schemeClr val="bg1"/>
                  </a:solidFill>
                  <a:latin typeface="+mn-lt"/>
                  <a:cs typeface="+mn-ea"/>
                  <a:sym typeface="+mn-lt"/>
                </a:rPr>
                <a:t>lorem</a:t>
              </a:r>
              <a:r>
                <a:rPr lang="en-US" altLang="zh-CN" sz="1285" kern="0" dirty="0">
                  <a:solidFill>
                    <a:schemeClr val="bg1"/>
                  </a:solidFill>
                  <a:latin typeface="+mn-lt"/>
                  <a:cs typeface="+mn-ea"/>
                  <a:sym typeface="+mn-lt"/>
                </a:rPr>
                <a:t> </a:t>
              </a:r>
              <a:r>
                <a:rPr lang="en-US" altLang="zh-CN" sz="1285" kern="0" dirty="0" err="1">
                  <a:solidFill>
                    <a:schemeClr val="bg1"/>
                  </a:solidFill>
                  <a:latin typeface="+mn-lt"/>
                  <a:cs typeface="+mn-ea"/>
                  <a:sym typeface="+mn-lt"/>
                </a:rPr>
                <a:t>ipsum</a:t>
              </a:r>
              <a:r>
                <a:rPr lang="en-US" altLang="zh-CN" sz="1285" kern="0" dirty="0">
                  <a:solidFill>
                    <a:schemeClr val="bg1"/>
                  </a:solidFill>
                  <a:latin typeface="+mn-lt"/>
                  <a:cs typeface="+mn-ea"/>
                  <a:sym typeface="+mn-lt"/>
                </a:rPr>
                <a:t> available</a:t>
              </a:r>
            </a:p>
          </p:txBody>
        </p:sp>
      </p:grpSp>
      <p:sp>
        <p:nvSpPr>
          <p:cNvPr id="113" name="Oval 113"/>
          <p:cNvSpPr/>
          <p:nvPr/>
        </p:nvSpPr>
        <p:spPr>
          <a:xfrm>
            <a:off x="4235756" y="4102962"/>
            <a:ext cx="651255" cy="636143"/>
          </a:xfrm>
          <a:prstGeom prst="ellipse">
            <a:avLst/>
          </a:prstGeom>
          <a:solidFill>
            <a:srgbClr val="328FC1"/>
          </a:solidFill>
          <a:ln w="12700">
            <a:miter lim="400000"/>
          </a:ln>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altLang="zh-CN" sz="1570" b="1" i="0" u="none" strike="noStrike" kern="0" cap="none" spc="0" normalizeH="0" baseline="0" noProof="0" dirty="0">
              <a:ln>
                <a:noFill/>
              </a:ln>
              <a:solidFill>
                <a:schemeClr val="bg1"/>
              </a:solidFill>
              <a:effectLst/>
              <a:uLnTx/>
              <a:uFillTx/>
              <a:cs typeface="+mn-ea"/>
              <a:sym typeface="+mn-lt"/>
            </a:endParaRPr>
          </a:p>
        </p:txBody>
      </p:sp>
      <p:grpSp>
        <p:nvGrpSpPr>
          <p:cNvPr id="114" name="Group 58"/>
          <p:cNvGrpSpPr/>
          <p:nvPr/>
        </p:nvGrpSpPr>
        <p:grpSpPr bwMode="auto">
          <a:xfrm>
            <a:off x="7983408" y="2327241"/>
            <a:ext cx="3527933" cy="652733"/>
            <a:chOff x="5396563" y="1329747"/>
            <a:chExt cx="2671955" cy="493013"/>
          </a:xfrm>
        </p:grpSpPr>
        <p:sp>
          <p:nvSpPr>
            <p:cNvPr id="115" name="TextBox 28"/>
            <p:cNvSpPr txBox="1"/>
            <p:nvPr/>
          </p:nvSpPr>
          <p:spPr>
            <a:xfrm>
              <a:off x="5396563" y="1329747"/>
              <a:ext cx="824352" cy="182486"/>
            </a:xfrm>
            <a:prstGeom prst="rect">
              <a:avLst/>
            </a:prstGeom>
            <a:noFill/>
          </p:spPr>
          <p:txBody>
            <a:bodyPr wrap="none" lIns="0" tIns="0" rIns="0" bIns="0">
              <a:spAutoFit/>
            </a:bodyPr>
            <a:lstStyle/>
            <a:p>
              <a:pPr defTabSz="1363345">
                <a:defRPr/>
              </a:pPr>
              <a:r>
                <a:rPr lang="en-US" sz="1570" b="1" kern="0" dirty="0">
                  <a:solidFill>
                    <a:schemeClr val="bg1"/>
                  </a:solidFill>
                  <a:cs typeface="+mn-ea"/>
                  <a:sym typeface="+mn-lt"/>
                </a:rPr>
                <a:t>BE SIMPLE</a:t>
              </a:r>
            </a:p>
          </p:txBody>
        </p:sp>
        <p:sp>
          <p:nvSpPr>
            <p:cNvPr id="116" name="TextBox 29"/>
            <p:cNvSpPr txBox="1"/>
            <p:nvPr/>
          </p:nvSpPr>
          <p:spPr>
            <a:xfrm>
              <a:off x="5426456" y="1523849"/>
              <a:ext cx="2642062" cy="298911"/>
            </a:xfrm>
            <a:prstGeom prst="rect">
              <a:avLst/>
            </a:prstGeom>
            <a:noFill/>
          </p:spPr>
          <p:txBody>
            <a:bodyPr wrap="square" lIns="0" tIns="0" rIns="0" bIns="0">
              <a:spAutoFit/>
            </a:bodyPr>
            <a:lstStyle>
              <a:lvl1pPr>
                <a:defRPr sz="2000">
                  <a:solidFill>
                    <a:schemeClr val="tx1"/>
                  </a:solidFill>
                  <a:latin typeface="Calibri" panose="020F0502020204030204" charset="0"/>
                </a:defRPr>
              </a:lvl1pPr>
              <a:lvl2pPr marL="742950" indent="-285750">
                <a:defRPr sz="2000">
                  <a:solidFill>
                    <a:schemeClr val="tx1"/>
                  </a:solidFill>
                  <a:latin typeface="Calibri" panose="020F0502020204030204" charset="0"/>
                </a:defRPr>
              </a:lvl2pPr>
              <a:lvl3pPr marL="1143000" indent="-228600">
                <a:defRPr sz="2000">
                  <a:solidFill>
                    <a:schemeClr val="tx1"/>
                  </a:solidFill>
                  <a:latin typeface="Calibri" panose="020F0502020204030204" charset="0"/>
                </a:defRPr>
              </a:lvl3pPr>
              <a:lvl4pPr marL="1600200" indent="-228600">
                <a:defRPr sz="2000">
                  <a:solidFill>
                    <a:schemeClr val="tx1"/>
                  </a:solidFill>
                  <a:latin typeface="Calibri" panose="020F0502020204030204" charset="0"/>
                </a:defRPr>
              </a:lvl4pPr>
              <a:lvl5pPr marL="2057400" indent="-228600">
                <a:defRPr sz="2000">
                  <a:solidFill>
                    <a:schemeClr val="tx1"/>
                  </a:solidFill>
                  <a:latin typeface="Calibri" panose="020F0502020204030204" charset="0"/>
                </a:defRPr>
              </a:lvl5pPr>
              <a:lvl6pPr marL="2514600" indent="-228600" fontAlgn="base">
                <a:spcBef>
                  <a:spcPct val="0"/>
                </a:spcBef>
                <a:spcAft>
                  <a:spcPct val="0"/>
                </a:spcAft>
                <a:defRPr sz="2000">
                  <a:solidFill>
                    <a:schemeClr val="tx1"/>
                  </a:solidFill>
                  <a:latin typeface="Calibri" panose="020F0502020204030204" charset="0"/>
                </a:defRPr>
              </a:lvl6pPr>
              <a:lvl7pPr marL="2971800" indent="-228600" fontAlgn="base">
                <a:spcBef>
                  <a:spcPct val="0"/>
                </a:spcBef>
                <a:spcAft>
                  <a:spcPct val="0"/>
                </a:spcAft>
                <a:defRPr sz="2000">
                  <a:solidFill>
                    <a:schemeClr val="tx1"/>
                  </a:solidFill>
                  <a:latin typeface="Calibri" panose="020F0502020204030204" charset="0"/>
                </a:defRPr>
              </a:lvl7pPr>
              <a:lvl8pPr marL="3429000" indent="-228600" fontAlgn="base">
                <a:spcBef>
                  <a:spcPct val="0"/>
                </a:spcBef>
                <a:spcAft>
                  <a:spcPct val="0"/>
                </a:spcAft>
                <a:defRPr sz="2000">
                  <a:solidFill>
                    <a:schemeClr val="tx1"/>
                  </a:solidFill>
                  <a:latin typeface="Calibri" panose="020F0502020204030204" charset="0"/>
                </a:defRPr>
              </a:lvl8pPr>
              <a:lvl9pPr marL="3886200" indent="-228600" fontAlgn="base">
                <a:spcBef>
                  <a:spcPct val="0"/>
                </a:spcBef>
                <a:spcAft>
                  <a:spcPct val="0"/>
                </a:spcAft>
                <a:defRPr sz="2000">
                  <a:solidFill>
                    <a:schemeClr val="tx1"/>
                  </a:solidFill>
                  <a:latin typeface="Calibri" panose="020F0502020204030204" charset="0"/>
                </a:defRPr>
              </a:lvl9pPr>
            </a:lstStyle>
            <a:p>
              <a:pPr defTabSz="1208405">
                <a:spcBef>
                  <a:spcPct val="20000"/>
                </a:spcBef>
              </a:pPr>
              <a:r>
                <a:rPr lang="zh-CN" altLang="en-US" sz="1285" kern="0" dirty="0">
                  <a:solidFill>
                    <a:schemeClr val="bg1"/>
                  </a:solidFill>
                  <a:latin typeface="+mn-lt"/>
                  <a:cs typeface="+mn-ea"/>
                  <a:sym typeface="+mn-lt"/>
                </a:rPr>
                <a:t>输入您的内容输入您的内容输入您的内容输入您的内容</a:t>
              </a:r>
              <a:endParaRPr lang="en-US" altLang="zh-CN" sz="1285" kern="0" dirty="0">
                <a:solidFill>
                  <a:schemeClr val="bg1"/>
                </a:solidFill>
                <a:latin typeface="+mn-lt"/>
                <a:cs typeface="+mn-ea"/>
                <a:sym typeface="+mn-lt"/>
              </a:endParaRPr>
            </a:p>
          </p:txBody>
        </p:sp>
      </p:grpSp>
      <p:sp>
        <p:nvSpPr>
          <p:cNvPr id="117" name="Oval 117"/>
          <p:cNvSpPr/>
          <p:nvPr/>
        </p:nvSpPr>
        <p:spPr>
          <a:xfrm>
            <a:off x="6937102" y="2363049"/>
            <a:ext cx="651255" cy="636143"/>
          </a:xfrm>
          <a:prstGeom prst="ellipse">
            <a:avLst/>
          </a:prstGeom>
          <a:solidFill>
            <a:srgbClr val="144E84">
              <a:lumMod val="75000"/>
            </a:srgbClr>
          </a:solidFill>
          <a:ln w="25400" cap="flat" cmpd="sng" algn="ctr">
            <a:noFill/>
            <a:prstDash val="solid"/>
          </a:ln>
          <a:effectLst/>
        </p:spPr>
        <p:txBody>
          <a:bodyPr lIns="120859" tIns="60430" rIns="120859" bIns="60430" anchor="ctr"/>
          <a:lstStyle/>
          <a:p>
            <a:pPr marL="0" marR="0" lvl="0" indent="0" algn="ctr" defTabSz="291465" eaLnBrk="1" fontAlgn="auto" latinLnBrk="0" hangingPunct="1">
              <a:lnSpc>
                <a:spcPct val="100000"/>
              </a:lnSpc>
              <a:spcBef>
                <a:spcPts val="0"/>
              </a:spcBef>
              <a:spcAft>
                <a:spcPts val="0"/>
              </a:spcAft>
              <a:buClrTx/>
              <a:buSzTx/>
              <a:buFontTx/>
              <a:buNone/>
              <a:defRPr/>
            </a:pPr>
            <a:r>
              <a:rPr kumimoji="0" lang="en-US" altLang="zh-CN" sz="1790" b="1" i="0" u="none" strike="noStrike" kern="0" cap="none" spc="0" normalizeH="0" baseline="0" noProof="0" dirty="0">
                <a:ln>
                  <a:noFill/>
                </a:ln>
                <a:solidFill>
                  <a:schemeClr val="bg1"/>
                </a:solidFill>
                <a:effectLst/>
                <a:uLnTx/>
                <a:uFillTx/>
                <a:cs typeface="+mn-ea"/>
                <a:sym typeface="+mn-lt"/>
              </a:rPr>
              <a:t></a:t>
            </a:r>
          </a:p>
        </p:txBody>
      </p:sp>
      <p:grpSp>
        <p:nvGrpSpPr>
          <p:cNvPr id="118" name="Group 55"/>
          <p:cNvGrpSpPr/>
          <p:nvPr/>
        </p:nvGrpSpPr>
        <p:grpSpPr bwMode="auto">
          <a:xfrm>
            <a:off x="8022876" y="3150857"/>
            <a:ext cx="3488465" cy="652735"/>
            <a:chOff x="5551195" y="2039246"/>
            <a:chExt cx="2926469" cy="493013"/>
          </a:xfrm>
        </p:grpSpPr>
        <p:sp>
          <p:nvSpPr>
            <p:cNvPr id="119" name="TextBox 32"/>
            <p:cNvSpPr txBox="1"/>
            <p:nvPr/>
          </p:nvSpPr>
          <p:spPr>
            <a:xfrm>
              <a:off x="5551195" y="2039246"/>
              <a:ext cx="913090" cy="182485"/>
            </a:xfrm>
            <a:prstGeom prst="rect">
              <a:avLst/>
            </a:prstGeom>
            <a:noFill/>
          </p:spPr>
          <p:txBody>
            <a:bodyPr wrap="none" lIns="0" tIns="0" rIns="0" bIns="0">
              <a:spAutoFit/>
            </a:bodyPr>
            <a:lstStyle/>
            <a:p>
              <a:pPr defTabSz="1363345">
                <a:defRPr/>
              </a:pPr>
              <a:r>
                <a:rPr lang="en-US" sz="1570" b="1" kern="0" dirty="0">
                  <a:solidFill>
                    <a:schemeClr val="bg1"/>
                  </a:solidFill>
                  <a:cs typeface="+mn-ea"/>
                  <a:sym typeface="+mn-lt"/>
                </a:rPr>
                <a:t>BE SIMPLE</a:t>
              </a:r>
            </a:p>
          </p:txBody>
        </p:sp>
        <p:sp>
          <p:nvSpPr>
            <p:cNvPr id="120" name="TextBox 33"/>
            <p:cNvSpPr txBox="1"/>
            <p:nvPr/>
          </p:nvSpPr>
          <p:spPr>
            <a:xfrm>
              <a:off x="5551195" y="2233348"/>
              <a:ext cx="2926469" cy="298911"/>
            </a:xfrm>
            <a:prstGeom prst="rect">
              <a:avLst/>
            </a:prstGeom>
            <a:noFill/>
          </p:spPr>
          <p:txBody>
            <a:bodyPr wrap="square" lIns="0" tIns="0" rIns="0" bIns="0">
              <a:spAutoFit/>
            </a:bodyPr>
            <a:lstStyle>
              <a:lvl1pPr>
                <a:defRPr sz="2000">
                  <a:solidFill>
                    <a:schemeClr val="tx1"/>
                  </a:solidFill>
                  <a:latin typeface="Calibri" panose="020F0502020204030204" charset="0"/>
                </a:defRPr>
              </a:lvl1pPr>
              <a:lvl2pPr marL="742950" indent="-285750">
                <a:defRPr sz="2000">
                  <a:solidFill>
                    <a:schemeClr val="tx1"/>
                  </a:solidFill>
                  <a:latin typeface="Calibri" panose="020F0502020204030204" charset="0"/>
                </a:defRPr>
              </a:lvl2pPr>
              <a:lvl3pPr marL="1143000" indent="-228600">
                <a:defRPr sz="2000">
                  <a:solidFill>
                    <a:schemeClr val="tx1"/>
                  </a:solidFill>
                  <a:latin typeface="Calibri" panose="020F0502020204030204" charset="0"/>
                </a:defRPr>
              </a:lvl3pPr>
              <a:lvl4pPr marL="1600200" indent="-228600">
                <a:defRPr sz="2000">
                  <a:solidFill>
                    <a:schemeClr val="tx1"/>
                  </a:solidFill>
                  <a:latin typeface="Calibri" panose="020F0502020204030204" charset="0"/>
                </a:defRPr>
              </a:lvl4pPr>
              <a:lvl5pPr marL="2057400" indent="-228600">
                <a:defRPr sz="2000">
                  <a:solidFill>
                    <a:schemeClr val="tx1"/>
                  </a:solidFill>
                  <a:latin typeface="Calibri" panose="020F0502020204030204" charset="0"/>
                </a:defRPr>
              </a:lvl5pPr>
              <a:lvl6pPr marL="2514600" indent="-228600" fontAlgn="base">
                <a:spcBef>
                  <a:spcPct val="0"/>
                </a:spcBef>
                <a:spcAft>
                  <a:spcPct val="0"/>
                </a:spcAft>
                <a:defRPr sz="2000">
                  <a:solidFill>
                    <a:schemeClr val="tx1"/>
                  </a:solidFill>
                  <a:latin typeface="Calibri" panose="020F0502020204030204" charset="0"/>
                </a:defRPr>
              </a:lvl6pPr>
              <a:lvl7pPr marL="2971800" indent="-228600" fontAlgn="base">
                <a:spcBef>
                  <a:spcPct val="0"/>
                </a:spcBef>
                <a:spcAft>
                  <a:spcPct val="0"/>
                </a:spcAft>
                <a:defRPr sz="2000">
                  <a:solidFill>
                    <a:schemeClr val="tx1"/>
                  </a:solidFill>
                  <a:latin typeface="Calibri" panose="020F0502020204030204" charset="0"/>
                </a:defRPr>
              </a:lvl7pPr>
              <a:lvl8pPr marL="3429000" indent="-228600" fontAlgn="base">
                <a:spcBef>
                  <a:spcPct val="0"/>
                </a:spcBef>
                <a:spcAft>
                  <a:spcPct val="0"/>
                </a:spcAft>
                <a:defRPr sz="2000">
                  <a:solidFill>
                    <a:schemeClr val="tx1"/>
                  </a:solidFill>
                  <a:latin typeface="Calibri" panose="020F0502020204030204" charset="0"/>
                </a:defRPr>
              </a:lvl8pPr>
              <a:lvl9pPr marL="3886200" indent="-228600" fontAlgn="base">
                <a:spcBef>
                  <a:spcPct val="0"/>
                </a:spcBef>
                <a:spcAft>
                  <a:spcPct val="0"/>
                </a:spcAft>
                <a:defRPr sz="2000">
                  <a:solidFill>
                    <a:schemeClr val="tx1"/>
                  </a:solidFill>
                  <a:latin typeface="Calibri" panose="020F0502020204030204" charset="0"/>
                </a:defRPr>
              </a:lvl9pPr>
            </a:lstStyle>
            <a:p>
              <a:pPr defTabSz="1208405">
                <a:spcBef>
                  <a:spcPct val="20000"/>
                </a:spcBef>
              </a:pPr>
              <a:r>
                <a:rPr lang="zh-CN" altLang="en-US" sz="1285" kern="0" dirty="0">
                  <a:solidFill>
                    <a:schemeClr val="bg1"/>
                  </a:solidFill>
                  <a:latin typeface="+mn-lt"/>
                  <a:cs typeface="+mn-ea"/>
                  <a:sym typeface="+mn-lt"/>
                </a:rPr>
                <a:t>输入您的内容输入您的内容输入您的内容输入您的内容</a:t>
              </a:r>
              <a:endParaRPr lang="en-US" altLang="zh-CN" sz="1285" kern="0" dirty="0">
                <a:solidFill>
                  <a:schemeClr val="bg1"/>
                </a:solidFill>
                <a:latin typeface="+mn-lt"/>
                <a:cs typeface="+mn-ea"/>
                <a:sym typeface="+mn-lt"/>
              </a:endParaRPr>
            </a:p>
          </p:txBody>
        </p:sp>
      </p:grpSp>
      <p:sp>
        <p:nvSpPr>
          <p:cNvPr id="121" name="Oval 121"/>
          <p:cNvSpPr/>
          <p:nvPr/>
        </p:nvSpPr>
        <p:spPr>
          <a:xfrm>
            <a:off x="7014584" y="3186665"/>
            <a:ext cx="649161" cy="636143"/>
          </a:xfrm>
          <a:prstGeom prst="ellipse">
            <a:avLst/>
          </a:prstGeom>
          <a:solidFill>
            <a:srgbClr val="75E3FF"/>
          </a:solidFill>
          <a:ln w="12700">
            <a:miter lim="400000"/>
          </a:ln>
        </p:spPr>
        <p:txBody>
          <a:bodyPr lIns="0" tIns="0" rIns="0" bIns="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altLang="zh-CN" sz="1570" b="1" i="0" u="none" strike="noStrike" kern="0" cap="none" spc="0" normalizeH="0" baseline="0" noProof="0" dirty="0">
              <a:ln>
                <a:noFill/>
              </a:ln>
              <a:solidFill>
                <a:schemeClr val="bg1"/>
              </a:solidFill>
              <a:effectLst/>
              <a:uLnTx/>
              <a:uFillTx/>
              <a:cs typeface="+mn-ea"/>
              <a:sym typeface="+mn-lt"/>
            </a:endParaRPr>
          </a:p>
        </p:txBody>
      </p:sp>
      <p:grpSp>
        <p:nvGrpSpPr>
          <p:cNvPr id="122" name="Group 54"/>
          <p:cNvGrpSpPr/>
          <p:nvPr/>
        </p:nvGrpSpPr>
        <p:grpSpPr bwMode="auto">
          <a:xfrm>
            <a:off x="7957580" y="4067156"/>
            <a:ext cx="3733392" cy="670166"/>
            <a:chOff x="5447410" y="2772723"/>
            <a:chExt cx="2830570" cy="504673"/>
          </a:xfrm>
        </p:grpSpPr>
        <p:sp>
          <p:nvSpPr>
            <p:cNvPr id="123" name="TextBox 36"/>
            <p:cNvSpPr txBox="1"/>
            <p:nvPr/>
          </p:nvSpPr>
          <p:spPr>
            <a:xfrm>
              <a:off x="5447410" y="2772723"/>
              <a:ext cx="825229" cy="181942"/>
            </a:xfrm>
            <a:prstGeom prst="rect">
              <a:avLst/>
            </a:prstGeom>
            <a:noFill/>
          </p:spPr>
          <p:txBody>
            <a:bodyPr wrap="none" lIns="0" tIns="0" rIns="0" bIns="0">
              <a:spAutoFit/>
            </a:bodyPr>
            <a:lstStyle/>
            <a:p>
              <a:pPr algn="ctr" defTabSz="1363345">
                <a:defRPr/>
              </a:pPr>
              <a:r>
                <a:rPr lang="en-US" sz="1570" b="1" kern="0" dirty="0">
                  <a:solidFill>
                    <a:schemeClr val="bg1"/>
                  </a:solidFill>
                  <a:cs typeface="+mn-ea"/>
                  <a:sym typeface="+mn-lt"/>
                </a:rPr>
                <a:t>BE SIMPLE</a:t>
              </a:r>
            </a:p>
          </p:txBody>
        </p:sp>
        <p:sp>
          <p:nvSpPr>
            <p:cNvPr id="124" name="TextBox 37"/>
            <p:cNvSpPr txBox="1"/>
            <p:nvPr/>
          </p:nvSpPr>
          <p:spPr>
            <a:xfrm>
              <a:off x="5448623" y="2967833"/>
              <a:ext cx="2829357" cy="309563"/>
            </a:xfrm>
            <a:prstGeom prst="rect">
              <a:avLst/>
            </a:prstGeom>
            <a:noFill/>
          </p:spPr>
          <p:txBody>
            <a:bodyPr wrap="none" lIns="0" tIns="0" rIns="0" bIns="0">
              <a:spAutoFit/>
            </a:bodyPr>
            <a:lstStyle>
              <a:lvl1pPr>
                <a:defRPr sz="2000">
                  <a:solidFill>
                    <a:schemeClr val="tx1"/>
                  </a:solidFill>
                  <a:latin typeface="Calibri" panose="020F0502020204030204" charset="0"/>
                </a:defRPr>
              </a:lvl1pPr>
              <a:lvl2pPr marL="742950" indent="-285750">
                <a:defRPr sz="2000">
                  <a:solidFill>
                    <a:schemeClr val="tx1"/>
                  </a:solidFill>
                  <a:latin typeface="Calibri" panose="020F0502020204030204" charset="0"/>
                </a:defRPr>
              </a:lvl2pPr>
              <a:lvl3pPr marL="1143000" indent="-228600">
                <a:defRPr sz="2000">
                  <a:solidFill>
                    <a:schemeClr val="tx1"/>
                  </a:solidFill>
                  <a:latin typeface="Calibri" panose="020F0502020204030204" charset="0"/>
                </a:defRPr>
              </a:lvl3pPr>
              <a:lvl4pPr marL="1600200" indent="-228600">
                <a:defRPr sz="2000">
                  <a:solidFill>
                    <a:schemeClr val="tx1"/>
                  </a:solidFill>
                  <a:latin typeface="Calibri" panose="020F0502020204030204" charset="0"/>
                </a:defRPr>
              </a:lvl4pPr>
              <a:lvl5pPr marL="2057400" indent="-228600">
                <a:defRPr sz="2000">
                  <a:solidFill>
                    <a:schemeClr val="tx1"/>
                  </a:solidFill>
                  <a:latin typeface="Calibri" panose="020F0502020204030204" charset="0"/>
                </a:defRPr>
              </a:lvl5pPr>
              <a:lvl6pPr marL="2514600" indent="-228600" fontAlgn="base">
                <a:spcBef>
                  <a:spcPct val="0"/>
                </a:spcBef>
                <a:spcAft>
                  <a:spcPct val="0"/>
                </a:spcAft>
                <a:defRPr sz="2000">
                  <a:solidFill>
                    <a:schemeClr val="tx1"/>
                  </a:solidFill>
                  <a:latin typeface="Calibri" panose="020F0502020204030204" charset="0"/>
                </a:defRPr>
              </a:lvl6pPr>
              <a:lvl7pPr marL="2971800" indent="-228600" fontAlgn="base">
                <a:spcBef>
                  <a:spcPct val="0"/>
                </a:spcBef>
                <a:spcAft>
                  <a:spcPct val="0"/>
                </a:spcAft>
                <a:defRPr sz="2000">
                  <a:solidFill>
                    <a:schemeClr val="tx1"/>
                  </a:solidFill>
                  <a:latin typeface="Calibri" panose="020F0502020204030204" charset="0"/>
                </a:defRPr>
              </a:lvl7pPr>
              <a:lvl8pPr marL="3429000" indent="-228600" fontAlgn="base">
                <a:spcBef>
                  <a:spcPct val="0"/>
                </a:spcBef>
                <a:spcAft>
                  <a:spcPct val="0"/>
                </a:spcAft>
                <a:defRPr sz="2000">
                  <a:solidFill>
                    <a:schemeClr val="tx1"/>
                  </a:solidFill>
                  <a:latin typeface="Calibri" panose="020F0502020204030204" charset="0"/>
                </a:defRPr>
              </a:lvl8pPr>
              <a:lvl9pPr marL="3886200" indent="-228600" fontAlgn="base">
                <a:spcBef>
                  <a:spcPct val="0"/>
                </a:spcBef>
                <a:spcAft>
                  <a:spcPct val="0"/>
                </a:spcAft>
                <a:defRPr sz="2000">
                  <a:solidFill>
                    <a:schemeClr val="tx1"/>
                  </a:solidFill>
                  <a:latin typeface="Calibri" panose="020F0502020204030204" charset="0"/>
                </a:defRPr>
              </a:lvl9pPr>
            </a:lstStyle>
            <a:p>
              <a:pPr defTabSz="1208405">
                <a:spcBef>
                  <a:spcPct val="20000"/>
                </a:spcBef>
              </a:pPr>
              <a:r>
                <a:rPr lang="zh-CN" altLang="en-US" sz="1215" kern="0" dirty="0">
                  <a:solidFill>
                    <a:schemeClr val="bg1"/>
                  </a:solidFill>
                  <a:latin typeface="+mn-lt"/>
                  <a:cs typeface="+mn-ea"/>
                  <a:sym typeface="+mn-lt"/>
                </a:rPr>
                <a:t>输入您的内容输入您的内容输入您的内容输入您的内容</a:t>
              </a:r>
              <a:endParaRPr lang="en-US" altLang="zh-CN" sz="1215" kern="0" dirty="0">
                <a:solidFill>
                  <a:schemeClr val="bg1"/>
                </a:solidFill>
                <a:latin typeface="+mn-lt"/>
                <a:cs typeface="+mn-ea"/>
                <a:sym typeface="+mn-lt"/>
              </a:endParaRPr>
            </a:p>
            <a:p>
              <a:pPr defTabSz="1208405">
                <a:spcBef>
                  <a:spcPct val="20000"/>
                </a:spcBef>
              </a:pPr>
              <a:r>
                <a:rPr lang="en-US" altLang="zh-CN" sz="1215" kern="0" dirty="0" err="1">
                  <a:solidFill>
                    <a:schemeClr val="bg1"/>
                  </a:solidFill>
                  <a:latin typeface="+mn-lt"/>
                  <a:cs typeface="+mn-ea"/>
                  <a:sym typeface="+mn-lt"/>
                </a:rPr>
                <a:t>lorem</a:t>
              </a:r>
              <a:r>
                <a:rPr lang="en-US" altLang="zh-CN" sz="1215" kern="0" dirty="0">
                  <a:solidFill>
                    <a:schemeClr val="bg1"/>
                  </a:solidFill>
                  <a:latin typeface="+mn-lt"/>
                  <a:cs typeface="+mn-ea"/>
                  <a:sym typeface="+mn-lt"/>
                </a:rPr>
                <a:t> </a:t>
              </a:r>
              <a:r>
                <a:rPr lang="en-US" altLang="zh-CN" sz="1215" kern="0" dirty="0" err="1">
                  <a:solidFill>
                    <a:schemeClr val="bg1"/>
                  </a:solidFill>
                  <a:latin typeface="+mn-lt"/>
                  <a:cs typeface="+mn-ea"/>
                  <a:sym typeface="+mn-lt"/>
                </a:rPr>
                <a:t>ipsum</a:t>
              </a:r>
              <a:r>
                <a:rPr lang="en-US" altLang="zh-CN" sz="1215" kern="0" dirty="0">
                  <a:solidFill>
                    <a:schemeClr val="bg1"/>
                  </a:solidFill>
                  <a:latin typeface="+mn-lt"/>
                  <a:cs typeface="+mn-ea"/>
                  <a:sym typeface="+mn-lt"/>
                </a:rPr>
                <a:t> available</a:t>
              </a:r>
            </a:p>
          </p:txBody>
        </p:sp>
      </p:grpSp>
      <p:sp>
        <p:nvSpPr>
          <p:cNvPr id="125" name="Oval 131"/>
          <p:cNvSpPr/>
          <p:nvPr/>
        </p:nvSpPr>
        <p:spPr>
          <a:xfrm>
            <a:off x="6710943" y="4102962"/>
            <a:ext cx="651255" cy="636143"/>
          </a:xfrm>
          <a:prstGeom prst="ellipse">
            <a:avLst/>
          </a:prstGeom>
          <a:solidFill>
            <a:srgbClr val="328FC1">
              <a:lumMod val="75000"/>
            </a:srgbClr>
          </a:solidFill>
          <a:ln w="25400" cap="flat" cmpd="sng" algn="ctr">
            <a:noFill/>
            <a:prstDash val="solid"/>
          </a:ln>
          <a:effectLst/>
        </p:spPr>
        <p:txBody>
          <a:bodyPr lIns="120859" tIns="60430" rIns="120859" bIns="60430" anchor="ctr"/>
          <a:lstStyle/>
          <a:p>
            <a:pPr marL="0" marR="0" lvl="0" indent="0" algn="ctr" defTabSz="291465" eaLnBrk="1" fontAlgn="auto" latinLnBrk="0" hangingPunct="1">
              <a:lnSpc>
                <a:spcPct val="100000"/>
              </a:lnSpc>
              <a:spcBef>
                <a:spcPts val="0"/>
              </a:spcBef>
              <a:spcAft>
                <a:spcPts val="0"/>
              </a:spcAft>
              <a:buClrTx/>
              <a:buSzTx/>
              <a:buFontTx/>
              <a:buNone/>
              <a:defRPr/>
            </a:pPr>
            <a:r>
              <a:rPr kumimoji="0" lang="en-US" altLang="zh-CN" sz="1790" b="1" i="0" u="none" strike="noStrike" kern="0" cap="none" spc="0" normalizeH="0" baseline="0" noProof="0" dirty="0">
                <a:ln>
                  <a:noFill/>
                </a:ln>
                <a:solidFill>
                  <a:schemeClr val="bg1"/>
                </a:solidFill>
                <a:effectLst/>
                <a:uLnTx/>
                <a:uFillTx/>
                <a:cs typeface="+mn-ea"/>
                <a:sym typeface="+mn-lt"/>
              </a:rPr>
              <a:t></a:t>
            </a:r>
          </a:p>
        </p:txBody>
      </p:sp>
      <p:sp>
        <p:nvSpPr>
          <p:cNvPr id="126" name="Oval 48"/>
          <p:cNvSpPr/>
          <p:nvPr/>
        </p:nvSpPr>
        <p:spPr>
          <a:xfrm>
            <a:off x="4614782" y="1621585"/>
            <a:ext cx="651254" cy="636143"/>
          </a:xfrm>
          <a:prstGeom prst="ellipse">
            <a:avLst/>
          </a:prstGeom>
          <a:solidFill>
            <a:srgbClr val="144E84"/>
          </a:solidFill>
          <a:ln w="25400" cap="flat" cmpd="sng" algn="ctr">
            <a:noFill/>
            <a:prstDash val="solid"/>
          </a:ln>
          <a:effectLst/>
        </p:spPr>
        <p:txBody>
          <a:bodyPr lIns="120859" tIns="60430" rIns="120859" bIns="120859"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altLang="zh-CN" sz="1790" b="1" i="0" u="none" strike="noStrike" kern="0" cap="none" spc="0" normalizeH="0" baseline="0" noProof="0" dirty="0">
              <a:ln>
                <a:noFill/>
              </a:ln>
              <a:solidFill>
                <a:schemeClr val="bg1"/>
              </a:solidFill>
              <a:effectLst/>
              <a:uLnTx/>
              <a:uFillTx/>
              <a:cs typeface="+mn-ea"/>
              <a:sym typeface="+mn-lt"/>
            </a:endParaRPr>
          </a:p>
        </p:txBody>
      </p:sp>
      <p:sp>
        <p:nvSpPr>
          <p:cNvPr id="127" name="Oval 49"/>
          <p:cNvSpPr/>
          <p:nvPr/>
        </p:nvSpPr>
        <p:spPr>
          <a:xfrm>
            <a:off x="5450315" y="1391984"/>
            <a:ext cx="651255" cy="636143"/>
          </a:xfrm>
          <a:prstGeom prst="ellipse">
            <a:avLst/>
          </a:prstGeom>
          <a:solidFill>
            <a:srgbClr val="2378C2"/>
          </a:solidFill>
          <a:ln w="25400" cap="flat" cmpd="sng" algn="ctr">
            <a:noFill/>
            <a:prstDash val="solid"/>
          </a:ln>
          <a:effectLst/>
        </p:spPr>
        <p:txBody>
          <a:bodyPr lIns="120859" tIns="60430" rIns="120859" bIns="60430" anchor="ctr"/>
          <a:lstStyle/>
          <a:p>
            <a:pPr marL="0" marR="0" lvl="0" indent="0" algn="ctr" defTabSz="291465" eaLnBrk="1" fontAlgn="auto" latinLnBrk="0" hangingPunct="1">
              <a:lnSpc>
                <a:spcPct val="100000"/>
              </a:lnSpc>
              <a:spcBef>
                <a:spcPts val="0"/>
              </a:spcBef>
              <a:spcAft>
                <a:spcPts val="0"/>
              </a:spcAft>
              <a:buClrTx/>
              <a:buSzTx/>
              <a:buFontTx/>
              <a:buNone/>
              <a:defRPr/>
            </a:pPr>
            <a:r>
              <a:rPr kumimoji="0" lang="en-US" altLang="zh-CN" sz="1790" b="1" i="0" u="none" strike="noStrike" kern="0" cap="none" spc="0" normalizeH="0" baseline="0" noProof="0" dirty="0">
                <a:ln>
                  <a:noFill/>
                </a:ln>
                <a:solidFill>
                  <a:schemeClr val="bg1"/>
                </a:solidFill>
                <a:effectLst/>
                <a:uLnTx/>
                <a:uFillTx/>
                <a:cs typeface="+mn-ea"/>
                <a:sym typeface="+mn-lt"/>
              </a:rPr>
              <a:t></a:t>
            </a:r>
          </a:p>
        </p:txBody>
      </p:sp>
      <p:sp>
        <p:nvSpPr>
          <p:cNvPr id="128" name="Oval 50"/>
          <p:cNvSpPr/>
          <p:nvPr/>
        </p:nvSpPr>
        <p:spPr>
          <a:xfrm>
            <a:off x="6329823" y="1682672"/>
            <a:ext cx="651255" cy="636143"/>
          </a:xfrm>
          <a:prstGeom prst="ellipse">
            <a:avLst/>
          </a:prstGeom>
          <a:solidFill>
            <a:srgbClr val="2378C2"/>
          </a:solidFill>
          <a:ln w="25400" cap="flat" cmpd="sng" algn="ctr">
            <a:noFill/>
            <a:prstDash val="solid"/>
          </a:ln>
          <a:effectLst/>
        </p:spPr>
        <p:txBody>
          <a:bodyPr lIns="120859" tIns="60430" rIns="120859" bIns="60430" anchor="ctr"/>
          <a:lstStyle/>
          <a:p>
            <a:pPr marL="0" marR="0" lvl="0" indent="0" algn="ctr" defTabSz="291465" eaLnBrk="1" fontAlgn="auto" latinLnBrk="0" hangingPunct="1">
              <a:lnSpc>
                <a:spcPct val="100000"/>
              </a:lnSpc>
              <a:spcBef>
                <a:spcPts val="0"/>
              </a:spcBef>
              <a:spcAft>
                <a:spcPts val="0"/>
              </a:spcAft>
              <a:buClrTx/>
              <a:buSzTx/>
              <a:buFontTx/>
              <a:buNone/>
              <a:defRPr/>
            </a:pPr>
            <a:endParaRPr kumimoji="0" lang="en-US" altLang="zh-CN" sz="1790" b="1" i="0" u="none" strike="noStrike" kern="0" cap="none" spc="0" normalizeH="0" baseline="0" noProof="0" dirty="0">
              <a:ln>
                <a:noFill/>
              </a:ln>
              <a:solidFill>
                <a:schemeClr val="bg1"/>
              </a:solidFill>
              <a:effectLst/>
              <a:uLnTx/>
              <a:uFillTx/>
              <a:cs typeface="+mn-ea"/>
              <a:sym typeface="+mn-lt"/>
            </a:endParaRPr>
          </a:p>
        </p:txBody>
      </p:sp>
      <p:sp>
        <p:nvSpPr>
          <p:cNvPr id="129" name="TextBox 42"/>
          <p:cNvSpPr txBox="1"/>
          <p:nvPr/>
        </p:nvSpPr>
        <p:spPr>
          <a:xfrm>
            <a:off x="1024001" y="5812897"/>
            <a:ext cx="10013828" cy="593624"/>
          </a:xfrm>
          <a:prstGeom prst="rect">
            <a:avLst/>
          </a:prstGeom>
          <a:noFill/>
        </p:spPr>
        <p:txBody>
          <a:bodyPr lIns="0" tIns="0" rIns="0" bIns="0">
            <a:spAutoFit/>
          </a:bodyPr>
          <a:lstStyle/>
          <a:p>
            <a:pPr algn="ctr" defTabSz="1363345">
              <a:defRPr/>
            </a:pPr>
            <a:r>
              <a:rPr lang="zh-CN" altLang="en-US" sz="1285" kern="0" dirty="0">
                <a:solidFill>
                  <a:schemeClr val="bg1"/>
                </a:solidFill>
                <a:cs typeface="+mn-ea"/>
                <a:sym typeface="+mn-lt"/>
              </a:rPr>
              <a:t>输入您的内容输入您的内容输入您的输入您的内容输入您的内容输入您的内容输入您的内容内容输入您的内容</a:t>
            </a:r>
            <a:r>
              <a:rPr lang="en-US" sz="1285" kern="0" dirty="0">
                <a:solidFill>
                  <a:schemeClr val="bg1"/>
                </a:solidFill>
                <a:cs typeface="+mn-ea"/>
                <a:sym typeface="+mn-lt"/>
              </a:rPr>
              <a:t>.</a:t>
            </a:r>
            <a:r>
              <a:rPr lang="zh-CN" altLang="en-US" sz="1285" kern="0" dirty="0">
                <a:solidFill>
                  <a:schemeClr val="bg1"/>
                </a:solidFill>
                <a:cs typeface="+mn-ea"/>
                <a:sym typeface="+mn-lt"/>
              </a:rPr>
              <a:t>输入您的内容输入您的内容输入您的输入您的内容输入您的内容输入您的内容输入您的内容内容输入您的内容</a:t>
            </a:r>
            <a:r>
              <a:rPr lang="en-US" sz="1285" kern="0" dirty="0">
                <a:solidFill>
                  <a:schemeClr val="bg1"/>
                </a:solidFill>
                <a:cs typeface="+mn-ea"/>
                <a:sym typeface="+mn-lt"/>
              </a:rPr>
              <a:t> embarrassing hidden in the middle of text. All the lorem ipsum generators</a:t>
            </a:r>
          </a:p>
        </p:txBody>
      </p:sp>
      <p:cxnSp>
        <p:nvCxnSpPr>
          <p:cNvPr id="130" name="Straight Connector 52"/>
          <p:cNvCxnSpPr/>
          <p:nvPr/>
        </p:nvCxnSpPr>
        <p:spPr>
          <a:xfrm>
            <a:off x="410172" y="5577465"/>
            <a:ext cx="11101168" cy="0"/>
          </a:xfrm>
          <a:prstGeom prst="line">
            <a:avLst/>
          </a:prstGeom>
          <a:noFill/>
          <a:ln w="19050" cap="flat" cmpd="sng" algn="ctr">
            <a:solidFill>
              <a:sysClr val="window" lastClr="FFFFFF">
                <a:lumMod val="75000"/>
              </a:sysClr>
            </a:solidFill>
            <a:prstDash val="sysDot"/>
            <a:headEnd type="none"/>
            <a:tailEnd type="none"/>
          </a:ln>
          <a:effectLst/>
        </p:spPr>
      </p:cxnSp>
      <p:grpSp>
        <p:nvGrpSpPr>
          <p:cNvPr id="131" name="Group 59"/>
          <p:cNvGrpSpPr/>
          <p:nvPr/>
        </p:nvGrpSpPr>
        <p:grpSpPr bwMode="auto">
          <a:xfrm>
            <a:off x="7339164" y="1526797"/>
            <a:ext cx="3962623" cy="692297"/>
            <a:chOff x="5424838" y="1329747"/>
            <a:chExt cx="3004368" cy="522896"/>
          </a:xfrm>
        </p:grpSpPr>
        <p:sp>
          <p:nvSpPr>
            <p:cNvPr id="132" name="TextBox 45"/>
            <p:cNvSpPr txBox="1"/>
            <p:nvPr/>
          </p:nvSpPr>
          <p:spPr>
            <a:xfrm>
              <a:off x="5442303" y="1329747"/>
              <a:ext cx="825229" cy="182486"/>
            </a:xfrm>
            <a:prstGeom prst="rect">
              <a:avLst/>
            </a:prstGeom>
            <a:noFill/>
          </p:spPr>
          <p:txBody>
            <a:bodyPr wrap="none" lIns="0" tIns="0" rIns="0" bIns="0">
              <a:spAutoFit/>
            </a:bodyPr>
            <a:lstStyle/>
            <a:p>
              <a:pPr defTabSz="1363345">
                <a:defRPr/>
              </a:pPr>
              <a:r>
                <a:rPr lang="en-US" sz="1570" b="1" kern="0" dirty="0">
                  <a:solidFill>
                    <a:schemeClr val="bg1"/>
                  </a:solidFill>
                  <a:cs typeface="+mn-ea"/>
                  <a:sym typeface="+mn-lt"/>
                </a:rPr>
                <a:t>BE SIMPLE</a:t>
              </a:r>
            </a:p>
          </p:txBody>
        </p:sp>
        <p:sp>
          <p:nvSpPr>
            <p:cNvPr id="133" name="TextBox 46"/>
            <p:cNvSpPr txBox="1"/>
            <p:nvPr/>
          </p:nvSpPr>
          <p:spPr>
            <a:xfrm>
              <a:off x="5424838" y="1523849"/>
              <a:ext cx="3004368" cy="328794"/>
            </a:xfrm>
            <a:prstGeom prst="rect">
              <a:avLst/>
            </a:prstGeom>
            <a:noFill/>
          </p:spPr>
          <p:txBody>
            <a:bodyPr wrap="none" lIns="0" tIns="0" rIns="0" bIns="0">
              <a:spAutoFit/>
            </a:bodyPr>
            <a:lstStyle>
              <a:lvl1pPr>
                <a:defRPr sz="2000">
                  <a:solidFill>
                    <a:schemeClr val="tx1"/>
                  </a:solidFill>
                  <a:latin typeface="Calibri" panose="020F0502020204030204" charset="0"/>
                </a:defRPr>
              </a:lvl1pPr>
              <a:lvl2pPr marL="742950" indent="-285750">
                <a:defRPr sz="2000">
                  <a:solidFill>
                    <a:schemeClr val="tx1"/>
                  </a:solidFill>
                  <a:latin typeface="Calibri" panose="020F0502020204030204" charset="0"/>
                </a:defRPr>
              </a:lvl2pPr>
              <a:lvl3pPr marL="1143000" indent="-228600">
                <a:defRPr sz="2000">
                  <a:solidFill>
                    <a:schemeClr val="tx1"/>
                  </a:solidFill>
                  <a:latin typeface="Calibri" panose="020F0502020204030204" charset="0"/>
                </a:defRPr>
              </a:lvl3pPr>
              <a:lvl4pPr marL="1600200" indent="-228600">
                <a:defRPr sz="2000">
                  <a:solidFill>
                    <a:schemeClr val="tx1"/>
                  </a:solidFill>
                  <a:latin typeface="Calibri" panose="020F0502020204030204" charset="0"/>
                </a:defRPr>
              </a:lvl4pPr>
              <a:lvl5pPr marL="2057400" indent="-228600">
                <a:defRPr sz="2000">
                  <a:solidFill>
                    <a:schemeClr val="tx1"/>
                  </a:solidFill>
                  <a:latin typeface="Calibri" panose="020F0502020204030204" charset="0"/>
                </a:defRPr>
              </a:lvl5pPr>
              <a:lvl6pPr marL="2514600" indent="-228600" fontAlgn="base">
                <a:spcBef>
                  <a:spcPct val="0"/>
                </a:spcBef>
                <a:spcAft>
                  <a:spcPct val="0"/>
                </a:spcAft>
                <a:defRPr sz="2000">
                  <a:solidFill>
                    <a:schemeClr val="tx1"/>
                  </a:solidFill>
                  <a:latin typeface="Calibri" panose="020F0502020204030204" charset="0"/>
                </a:defRPr>
              </a:lvl6pPr>
              <a:lvl7pPr marL="2971800" indent="-228600" fontAlgn="base">
                <a:spcBef>
                  <a:spcPct val="0"/>
                </a:spcBef>
                <a:spcAft>
                  <a:spcPct val="0"/>
                </a:spcAft>
                <a:defRPr sz="2000">
                  <a:solidFill>
                    <a:schemeClr val="tx1"/>
                  </a:solidFill>
                  <a:latin typeface="Calibri" panose="020F0502020204030204" charset="0"/>
                </a:defRPr>
              </a:lvl7pPr>
              <a:lvl8pPr marL="3429000" indent="-228600" fontAlgn="base">
                <a:spcBef>
                  <a:spcPct val="0"/>
                </a:spcBef>
                <a:spcAft>
                  <a:spcPct val="0"/>
                </a:spcAft>
                <a:defRPr sz="2000">
                  <a:solidFill>
                    <a:schemeClr val="tx1"/>
                  </a:solidFill>
                  <a:latin typeface="Calibri" panose="020F0502020204030204" charset="0"/>
                </a:defRPr>
              </a:lvl8pPr>
              <a:lvl9pPr marL="3886200" indent="-228600" fontAlgn="base">
                <a:spcBef>
                  <a:spcPct val="0"/>
                </a:spcBef>
                <a:spcAft>
                  <a:spcPct val="0"/>
                </a:spcAft>
                <a:defRPr sz="2000">
                  <a:solidFill>
                    <a:schemeClr val="tx1"/>
                  </a:solidFill>
                  <a:latin typeface="Calibri" panose="020F0502020204030204" charset="0"/>
                </a:defRPr>
              </a:lvl9pPr>
            </a:lstStyle>
            <a:p>
              <a:pPr defTabSz="1208405">
                <a:spcBef>
                  <a:spcPct val="20000"/>
                </a:spcBef>
              </a:pPr>
              <a:r>
                <a:rPr lang="zh-CN" altLang="en-US" sz="1285" kern="0" dirty="0">
                  <a:solidFill>
                    <a:schemeClr val="bg1"/>
                  </a:solidFill>
                  <a:latin typeface="+mn-lt"/>
                  <a:cs typeface="+mn-ea"/>
                  <a:sym typeface="+mn-lt"/>
                </a:rPr>
                <a:t>输入您的内容输入您的内容输入您的内容输入您的内容</a:t>
              </a:r>
              <a:endParaRPr lang="en-US" altLang="zh-CN" sz="1285" kern="0" dirty="0">
                <a:solidFill>
                  <a:schemeClr val="bg1"/>
                </a:solidFill>
                <a:latin typeface="+mn-lt"/>
                <a:cs typeface="+mn-ea"/>
                <a:sym typeface="+mn-lt"/>
              </a:endParaRPr>
            </a:p>
            <a:p>
              <a:pPr defTabSz="1208405">
                <a:spcBef>
                  <a:spcPct val="20000"/>
                </a:spcBef>
              </a:pPr>
              <a:r>
                <a:rPr lang="en-US" altLang="zh-CN" sz="1285" kern="0" dirty="0" err="1">
                  <a:solidFill>
                    <a:schemeClr val="bg1"/>
                  </a:solidFill>
                  <a:latin typeface="+mn-lt"/>
                  <a:cs typeface="+mn-ea"/>
                  <a:sym typeface="+mn-lt"/>
                </a:rPr>
                <a:t>lorem</a:t>
              </a:r>
              <a:r>
                <a:rPr lang="en-US" altLang="zh-CN" sz="1285" kern="0" dirty="0">
                  <a:solidFill>
                    <a:schemeClr val="bg1"/>
                  </a:solidFill>
                  <a:latin typeface="+mn-lt"/>
                  <a:cs typeface="+mn-ea"/>
                  <a:sym typeface="+mn-lt"/>
                </a:rPr>
                <a:t> </a:t>
              </a:r>
              <a:r>
                <a:rPr lang="en-US" altLang="zh-CN" sz="1285" kern="0" dirty="0" err="1">
                  <a:solidFill>
                    <a:schemeClr val="bg1"/>
                  </a:solidFill>
                  <a:latin typeface="+mn-lt"/>
                  <a:cs typeface="+mn-ea"/>
                  <a:sym typeface="+mn-lt"/>
                </a:rPr>
                <a:t>ipsum</a:t>
              </a:r>
              <a:r>
                <a:rPr lang="en-US" altLang="zh-CN" sz="1285" kern="0" dirty="0">
                  <a:solidFill>
                    <a:schemeClr val="bg1"/>
                  </a:solidFill>
                  <a:latin typeface="+mn-lt"/>
                  <a:cs typeface="+mn-ea"/>
                  <a:sym typeface="+mn-lt"/>
                </a:rPr>
                <a:t> available</a:t>
              </a:r>
            </a:p>
          </p:txBody>
        </p:sp>
      </p:grpSp>
      <p:grpSp>
        <p:nvGrpSpPr>
          <p:cNvPr id="134" name="Group 62"/>
          <p:cNvGrpSpPr/>
          <p:nvPr/>
        </p:nvGrpSpPr>
        <p:grpSpPr bwMode="auto">
          <a:xfrm>
            <a:off x="467880" y="1448857"/>
            <a:ext cx="3962624" cy="694404"/>
            <a:chOff x="-129397" y="1329747"/>
            <a:chExt cx="3004366" cy="522926"/>
          </a:xfrm>
        </p:grpSpPr>
        <p:sp>
          <p:nvSpPr>
            <p:cNvPr id="135" name="TextBox 48"/>
            <p:cNvSpPr txBox="1"/>
            <p:nvPr/>
          </p:nvSpPr>
          <p:spPr>
            <a:xfrm>
              <a:off x="2049741" y="1329747"/>
              <a:ext cx="825228" cy="181942"/>
            </a:xfrm>
            <a:prstGeom prst="rect">
              <a:avLst/>
            </a:prstGeom>
            <a:noFill/>
          </p:spPr>
          <p:txBody>
            <a:bodyPr wrap="none" lIns="0" tIns="0" rIns="0" bIns="0">
              <a:spAutoFit/>
            </a:bodyPr>
            <a:lstStyle/>
            <a:p>
              <a:pPr algn="r" defTabSz="1363345">
                <a:defRPr/>
              </a:pPr>
              <a:r>
                <a:rPr lang="en-US" sz="1570" b="1" kern="0" dirty="0">
                  <a:solidFill>
                    <a:schemeClr val="bg1"/>
                  </a:solidFill>
                  <a:cs typeface="+mn-ea"/>
                  <a:sym typeface="+mn-lt"/>
                </a:rPr>
                <a:t>BE SIMPLE</a:t>
              </a:r>
            </a:p>
          </p:txBody>
        </p:sp>
        <p:sp>
          <p:nvSpPr>
            <p:cNvPr id="136" name="TextBox 49"/>
            <p:cNvSpPr txBox="1"/>
            <p:nvPr/>
          </p:nvSpPr>
          <p:spPr>
            <a:xfrm>
              <a:off x="-129397" y="1524858"/>
              <a:ext cx="3004366" cy="327815"/>
            </a:xfrm>
            <a:prstGeom prst="rect">
              <a:avLst/>
            </a:prstGeom>
            <a:noFill/>
          </p:spPr>
          <p:txBody>
            <a:bodyPr wrap="none" lIns="0" tIns="0" rIns="0" bIns="0">
              <a:spAutoFit/>
            </a:bodyPr>
            <a:lstStyle>
              <a:lvl1pPr>
                <a:defRPr sz="2000">
                  <a:solidFill>
                    <a:schemeClr val="tx1"/>
                  </a:solidFill>
                  <a:latin typeface="Calibri" panose="020F0502020204030204" charset="0"/>
                </a:defRPr>
              </a:lvl1pPr>
              <a:lvl2pPr marL="742950" indent="-285750">
                <a:defRPr sz="2000">
                  <a:solidFill>
                    <a:schemeClr val="tx1"/>
                  </a:solidFill>
                  <a:latin typeface="Calibri" panose="020F0502020204030204" charset="0"/>
                </a:defRPr>
              </a:lvl2pPr>
              <a:lvl3pPr marL="1143000" indent="-228600">
                <a:defRPr sz="2000">
                  <a:solidFill>
                    <a:schemeClr val="tx1"/>
                  </a:solidFill>
                  <a:latin typeface="Calibri" panose="020F0502020204030204" charset="0"/>
                </a:defRPr>
              </a:lvl3pPr>
              <a:lvl4pPr marL="1600200" indent="-228600">
                <a:defRPr sz="2000">
                  <a:solidFill>
                    <a:schemeClr val="tx1"/>
                  </a:solidFill>
                  <a:latin typeface="Calibri" panose="020F0502020204030204" charset="0"/>
                </a:defRPr>
              </a:lvl4pPr>
              <a:lvl5pPr marL="2057400" indent="-228600">
                <a:defRPr sz="2000">
                  <a:solidFill>
                    <a:schemeClr val="tx1"/>
                  </a:solidFill>
                  <a:latin typeface="Calibri" panose="020F0502020204030204" charset="0"/>
                </a:defRPr>
              </a:lvl5pPr>
              <a:lvl6pPr marL="2514600" indent="-228600" fontAlgn="base">
                <a:spcBef>
                  <a:spcPct val="0"/>
                </a:spcBef>
                <a:spcAft>
                  <a:spcPct val="0"/>
                </a:spcAft>
                <a:defRPr sz="2000">
                  <a:solidFill>
                    <a:schemeClr val="tx1"/>
                  </a:solidFill>
                  <a:latin typeface="Calibri" panose="020F0502020204030204" charset="0"/>
                </a:defRPr>
              </a:lvl6pPr>
              <a:lvl7pPr marL="2971800" indent="-228600" fontAlgn="base">
                <a:spcBef>
                  <a:spcPct val="0"/>
                </a:spcBef>
                <a:spcAft>
                  <a:spcPct val="0"/>
                </a:spcAft>
                <a:defRPr sz="2000">
                  <a:solidFill>
                    <a:schemeClr val="tx1"/>
                  </a:solidFill>
                  <a:latin typeface="Calibri" panose="020F0502020204030204" charset="0"/>
                </a:defRPr>
              </a:lvl7pPr>
              <a:lvl8pPr marL="3429000" indent="-228600" fontAlgn="base">
                <a:spcBef>
                  <a:spcPct val="0"/>
                </a:spcBef>
                <a:spcAft>
                  <a:spcPct val="0"/>
                </a:spcAft>
                <a:defRPr sz="2000">
                  <a:solidFill>
                    <a:schemeClr val="tx1"/>
                  </a:solidFill>
                  <a:latin typeface="Calibri" panose="020F0502020204030204" charset="0"/>
                </a:defRPr>
              </a:lvl8pPr>
              <a:lvl9pPr marL="3886200" indent="-228600" fontAlgn="base">
                <a:spcBef>
                  <a:spcPct val="0"/>
                </a:spcBef>
                <a:spcAft>
                  <a:spcPct val="0"/>
                </a:spcAft>
                <a:defRPr sz="2000">
                  <a:solidFill>
                    <a:schemeClr val="tx1"/>
                  </a:solidFill>
                  <a:latin typeface="Calibri" panose="020F0502020204030204" charset="0"/>
                </a:defRPr>
              </a:lvl9pPr>
            </a:lstStyle>
            <a:p>
              <a:pPr algn="r" defTabSz="1208405">
                <a:spcBef>
                  <a:spcPct val="20000"/>
                </a:spcBef>
              </a:pPr>
              <a:r>
                <a:rPr lang="zh-CN" altLang="en-US" sz="1285" kern="0" dirty="0">
                  <a:solidFill>
                    <a:schemeClr val="bg1"/>
                  </a:solidFill>
                  <a:latin typeface="+mn-lt"/>
                  <a:cs typeface="+mn-ea"/>
                  <a:sym typeface="+mn-lt"/>
                </a:rPr>
                <a:t>输入您的内容输入您的内容输入您的内容输入您的内容</a:t>
              </a:r>
              <a:endParaRPr lang="en-US" altLang="zh-CN" sz="1285" kern="0" dirty="0">
                <a:solidFill>
                  <a:schemeClr val="bg1"/>
                </a:solidFill>
                <a:latin typeface="+mn-lt"/>
                <a:cs typeface="+mn-ea"/>
                <a:sym typeface="+mn-lt"/>
              </a:endParaRPr>
            </a:p>
            <a:p>
              <a:pPr algn="r" defTabSz="1208405">
                <a:spcBef>
                  <a:spcPct val="20000"/>
                </a:spcBef>
              </a:pPr>
              <a:r>
                <a:rPr lang="en-US" altLang="zh-CN" sz="1285" kern="0" dirty="0" err="1">
                  <a:solidFill>
                    <a:schemeClr val="bg1"/>
                  </a:solidFill>
                  <a:latin typeface="+mn-lt"/>
                  <a:cs typeface="+mn-ea"/>
                  <a:sym typeface="+mn-lt"/>
                </a:rPr>
                <a:t>lorem</a:t>
              </a:r>
              <a:r>
                <a:rPr lang="en-US" altLang="zh-CN" sz="1285" kern="0" dirty="0">
                  <a:solidFill>
                    <a:schemeClr val="bg1"/>
                  </a:solidFill>
                  <a:latin typeface="+mn-lt"/>
                  <a:cs typeface="+mn-ea"/>
                  <a:sym typeface="+mn-lt"/>
                </a:rPr>
                <a:t> </a:t>
              </a:r>
              <a:r>
                <a:rPr lang="en-US" altLang="zh-CN" sz="1285" kern="0" dirty="0" err="1">
                  <a:solidFill>
                    <a:schemeClr val="bg1"/>
                  </a:solidFill>
                  <a:latin typeface="+mn-lt"/>
                  <a:cs typeface="+mn-ea"/>
                  <a:sym typeface="+mn-lt"/>
                </a:rPr>
                <a:t>ipsum</a:t>
              </a:r>
              <a:r>
                <a:rPr lang="en-US" altLang="zh-CN" sz="1285" kern="0" dirty="0">
                  <a:solidFill>
                    <a:schemeClr val="bg1"/>
                  </a:solidFill>
                  <a:latin typeface="+mn-lt"/>
                  <a:cs typeface="+mn-ea"/>
                  <a:sym typeface="+mn-lt"/>
                </a:rPr>
                <a:t> available</a:t>
              </a:r>
            </a:p>
          </p:txBody>
        </p:sp>
      </p:gr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2" presetClass="entr" presetSubtype="4" accel="50000" decel="50000" fill="hold" nodeType="afterEffect">
                                  <p:stCondLst>
                                    <p:cond delay="0"/>
                                  </p:stCondLst>
                                  <p:childTnLst>
                                    <p:set>
                                      <p:cBhvr>
                                        <p:cTn id="13" dur="1" fill="hold">
                                          <p:stCondLst>
                                            <p:cond delay="0"/>
                                          </p:stCondLst>
                                        </p:cTn>
                                        <p:tgtEl>
                                          <p:spTgt spid="95"/>
                                        </p:tgtEl>
                                        <p:attrNameLst>
                                          <p:attrName>style.visibility</p:attrName>
                                        </p:attrNameLst>
                                      </p:cBhvr>
                                      <p:to>
                                        <p:strVal val="visible"/>
                                      </p:to>
                                    </p:set>
                                    <p:anim calcmode="lin" valueType="num">
                                      <p:cBhvr additive="base">
                                        <p:cTn id="14" dur="500" fill="hold"/>
                                        <p:tgtEl>
                                          <p:spTgt spid="95"/>
                                        </p:tgtEl>
                                        <p:attrNameLst>
                                          <p:attrName>ppt_x</p:attrName>
                                        </p:attrNameLst>
                                      </p:cBhvr>
                                      <p:tavLst>
                                        <p:tav tm="0">
                                          <p:val>
                                            <p:strVal val="#ppt_x"/>
                                          </p:val>
                                        </p:tav>
                                        <p:tav tm="100000">
                                          <p:val>
                                            <p:strVal val="#ppt_x"/>
                                          </p:val>
                                        </p:tav>
                                      </p:tavLst>
                                    </p:anim>
                                    <p:anim calcmode="lin" valueType="num">
                                      <p:cBhvr additive="base">
                                        <p:cTn id="15" dur="500" fill="hold"/>
                                        <p:tgtEl>
                                          <p:spTgt spid="95"/>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slide(fromBottom)">
                                      <p:cBhvr>
                                        <p:cTn id="19" dur="500"/>
                                        <p:tgtEl>
                                          <p:spTgt spid="127"/>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28"/>
                                        </p:tgtEl>
                                        <p:attrNameLst>
                                          <p:attrName>style.visibility</p:attrName>
                                        </p:attrNameLst>
                                      </p:cBhvr>
                                      <p:to>
                                        <p:strVal val="visible"/>
                                      </p:to>
                                    </p:set>
                                    <p:animEffect transition="in" filter="slide(fromBottom)">
                                      <p:cBhvr>
                                        <p:cTn id="23" dur="500"/>
                                        <p:tgtEl>
                                          <p:spTgt spid="128"/>
                                        </p:tgtEl>
                                      </p:cBhvr>
                                    </p:animEffect>
                                  </p:childTnLst>
                                </p:cTn>
                              </p:par>
                            </p:childTnLst>
                          </p:cTn>
                        </p:par>
                        <p:par>
                          <p:cTn id="24" fill="hold">
                            <p:stCondLst>
                              <p:cond delay="2000"/>
                            </p:stCondLst>
                            <p:childTnLst>
                              <p:par>
                                <p:cTn id="25" presetID="12" presetClass="entr" presetSubtype="8" fill="hold" nodeType="afterEffect">
                                  <p:stCondLst>
                                    <p:cond delay="0"/>
                                  </p:stCondLst>
                                  <p:childTnLst>
                                    <p:set>
                                      <p:cBhvr>
                                        <p:cTn id="26" dur="1" fill="hold">
                                          <p:stCondLst>
                                            <p:cond delay="0"/>
                                          </p:stCondLst>
                                        </p:cTn>
                                        <p:tgtEl>
                                          <p:spTgt spid="131"/>
                                        </p:tgtEl>
                                        <p:attrNameLst>
                                          <p:attrName>style.visibility</p:attrName>
                                        </p:attrNameLst>
                                      </p:cBhvr>
                                      <p:to>
                                        <p:strVal val="visible"/>
                                      </p:to>
                                    </p:set>
                                    <p:animEffect transition="in" filter="slide(fromLeft)">
                                      <p:cBhvr>
                                        <p:cTn id="27" dur="500"/>
                                        <p:tgtEl>
                                          <p:spTgt spid="131"/>
                                        </p:tgtEl>
                                      </p:cBhvr>
                                    </p:animEffect>
                                  </p:childTnLst>
                                </p:cTn>
                              </p:par>
                            </p:childTnLst>
                          </p:cTn>
                        </p:par>
                        <p:par>
                          <p:cTn id="28" fill="hold">
                            <p:stCondLst>
                              <p:cond delay="2500"/>
                            </p:stCondLst>
                            <p:childTnLst>
                              <p:par>
                                <p:cTn id="29" presetID="12" presetClass="entr" presetSubtype="4" fill="hold" grpId="0" nodeType="afterEffect">
                                  <p:stCondLst>
                                    <p:cond delay="0"/>
                                  </p:stCondLst>
                                  <p:childTnLst>
                                    <p:set>
                                      <p:cBhvr>
                                        <p:cTn id="30" dur="1" fill="hold">
                                          <p:stCondLst>
                                            <p:cond delay="0"/>
                                          </p:stCondLst>
                                        </p:cTn>
                                        <p:tgtEl>
                                          <p:spTgt spid="126"/>
                                        </p:tgtEl>
                                        <p:attrNameLst>
                                          <p:attrName>style.visibility</p:attrName>
                                        </p:attrNameLst>
                                      </p:cBhvr>
                                      <p:to>
                                        <p:strVal val="visible"/>
                                      </p:to>
                                    </p:set>
                                    <p:animEffect transition="in" filter="slide(fromBottom)">
                                      <p:cBhvr>
                                        <p:cTn id="31" dur="500"/>
                                        <p:tgtEl>
                                          <p:spTgt spid="126"/>
                                        </p:tgtEl>
                                      </p:cBhvr>
                                    </p:animEffect>
                                  </p:childTnLst>
                                </p:cTn>
                              </p:par>
                            </p:childTnLst>
                          </p:cTn>
                        </p:par>
                        <p:par>
                          <p:cTn id="32" fill="hold">
                            <p:stCondLst>
                              <p:cond delay="3000"/>
                            </p:stCondLst>
                            <p:childTnLst>
                              <p:par>
                                <p:cTn id="33" presetID="12" presetClass="entr" presetSubtype="2" fill="hold" nodeType="afterEffect">
                                  <p:stCondLst>
                                    <p:cond delay="0"/>
                                  </p:stCondLst>
                                  <p:childTnLst>
                                    <p:set>
                                      <p:cBhvr>
                                        <p:cTn id="34" dur="1" fill="hold">
                                          <p:stCondLst>
                                            <p:cond delay="0"/>
                                          </p:stCondLst>
                                        </p:cTn>
                                        <p:tgtEl>
                                          <p:spTgt spid="134"/>
                                        </p:tgtEl>
                                        <p:attrNameLst>
                                          <p:attrName>style.visibility</p:attrName>
                                        </p:attrNameLst>
                                      </p:cBhvr>
                                      <p:to>
                                        <p:strVal val="visible"/>
                                      </p:to>
                                    </p:set>
                                    <p:animEffect transition="in" filter="slide(fromRight)">
                                      <p:cBhvr>
                                        <p:cTn id="35" dur="500"/>
                                        <p:tgtEl>
                                          <p:spTgt spid="134"/>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117"/>
                                        </p:tgtEl>
                                        <p:attrNameLst>
                                          <p:attrName>style.visibility</p:attrName>
                                        </p:attrNameLst>
                                      </p:cBhvr>
                                      <p:to>
                                        <p:strVal val="visible"/>
                                      </p:to>
                                    </p:set>
                                    <p:animEffect transition="in" filter="slide(fromBottom)">
                                      <p:cBhvr>
                                        <p:cTn id="39" dur="500"/>
                                        <p:tgtEl>
                                          <p:spTgt spid="117"/>
                                        </p:tgtEl>
                                      </p:cBhvr>
                                    </p:animEffect>
                                  </p:childTnLst>
                                </p:cTn>
                              </p:par>
                            </p:childTnLst>
                          </p:cTn>
                        </p:par>
                        <p:par>
                          <p:cTn id="40" fill="hold">
                            <p:stCondLst>
                              <p:cond delay="4000"/>
                            </p:stCondLst>
                            <p:childTnLst>
                              <p:par>
                                <p:cTn id="41" presetID="12" presetClass="entr" presetSubtype="8" fill="hold" nodeType="afterEffect">
                                  <p:stCondLst>
                                    <p:cond delay="0"/>
                                  </p:stCondLst>
                                  <p:childTnLst>
                                    <p:set>
                                      <p:cBhvr>
                                        <p:cTn id="42" dur="1" fill="hold">
                                          <p:stCondLst>
                                            <p:cond delay="0"/>
                                          </p:stCondLst>
                                        </p:cTn>
                                        <p:tgtEl>
                                          <p:spTgt spid="114"/>
                                        </p:tgtEl>
                                        <p:attrNameLst>
                                          <p:attrName>style.visibility</p:attrName>
                                        </p:attrNameLst>
                                      </p:cBhvr>
                                      <p:to>
                                        <p:strVal val="visible"/>
                                      </p:to>
                                    </p:set>
                                    <p:animEffect transition="in" filter="slide(fromLeft)">
                                      <p:cBhvr>
                                        <p:cTn id="43" dur="500"/>
                                        <p:tgtEl>
                                          <p:spTgt spid="114"/>
                                        </p:tgtEl>
                                      </p:cBhvr>
                                    </p:animEffect>
                                  </p:childTnLst>
                                </p:cTn>
                              </p:par>
                            </p:childTnLst>
                          </p:cTn>
                        </p:par>
                        <p:par>
                          <p:cTn id="44" fill="hold">
                            <p:stCondLst>
                              <p:cond delay="4500"/>
                            </p:stCondLst>
                            <p:childTnLst>
                              <p:par>
                                <p:cTn id="45" presetID="12" presetClass="entr" presetSubtype="4" fill="hold" grpId="0" nodeType="after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slide(fromBottom)">
                                      <p:cBhvr>
                                        <p:cTn id="47" dur="500"/>
                                        <p:tgtEl>
                                          <p:spTgt spid="93"/>
                                        </p:tgtEl>
                                      </p:cBhvr>
                                    </p:animEffect>
                                  </p:childTnLst>
                                </p:cTn>
                              </p:par>
                            </p:childTnLst>
                          </p:cTn>
                        </p:par>
                        <p:par>
                          <p:cTn id="48" fill="hold">
                            <p:stCondLst>
                              <p:cond delay="5000"/>
                            </p:stCondLst>
                            <p:childTnLst>
                              <p:par>
                                <p:cTn id="49" presetID="12" presetClass="entr" presetSubtype="2" fill="hold" nodeType="after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slide(fromRight)">
                                      <p:cBhvr>
                                        <p:cTn id="51" dur="500"/>
                                        <p:tgtEl>
                                          <p:spTgt spid="90"/>
                                        </p:tgtEl>
                                      </p:cBhvr>
                                    </p:animEffect>
                                  </p:childTnLst>
                                </p:cTn>
                              </p:par>
                            </p:childTnLst>
                          </p:cTn>
                        </p:par>
                        <p:par>
                          <p:cTn id="52" fill="hold">
                            <p:stCondLst>
                              <p:cond delay="5500"/>
                            </p:stCondLst>
                            <p:childTnLst>
                              <p:par>
                                <p:cTn id="53" presetID="12" presetClass="entr" presetSubtype="4" fill="hold" grpId="0" nodeType="afterEffect">
                                  <p:stCondLst>
                                    <p:cond delay="0"/>
                                  </p:stCondLst>
                                  <p:childTnLst>
                                    <p:set>
                                      <p:cBhvr>
                                        <p:cTn id="54" dur="1" fill="hold">
                                          <p:stCondLst>
                                            <p:cond delay="0"/>
                                          </p:stCondLst>
                                        </p:cTn>
                                        <p:tgtEl>
                                          <p:spTgt spid="121"/>
                                        </p:tgtEl>
                                        <p:attrNameLst>
                                          <p:attrName>style.visibility</p:attrName>
                                        </p:attrNameLst>
                                      </p:cBhvr>
                                      <p:to>
                                        <p:strVal val="visible"/>
                                      </p:to>
                                    </p:set>
                                    <p:animEffect transition="in" filter="slide(fromBottom)">
                                      <p:cBhvr>
                                        <p:cTn id="55" dur="500"/>
                                        <p:tgtEl>
                                          <p:spTgt spid="121"/>
                                        </p:tgtEl>
                                      </p:cBhvr>
                                    </p:animEffect>
                                  </p:childTnLst>
                                </p:cTn>
                              </p:par>
                            </p:childTnLst>
                          </p:cTn>
                        </p:par>
                        <p:par>
                          <p:cTn id="56" fill="hold">
                            <p:stCondLst>
                              <p:cond delay="6000"/>
                            </p:stCondLst>
                            <p:childTnLst>
                              <p:par>
                                <p:cTn id="57" presetID="12" presetClass="entr" presetSubtype="8" fill="hold" nodeType="afterEffect">
                                  <p:stCondLst>
                                    <p:cond delay="0"/>
                                  </p:stCondLst>
                                  <p:childTnLst>
                                    <p:set>
                                      <p:cBhvr>
                                        <p:cTn id="58" dur="1" fill="hold">
                                          <p:stCondLst>
                                            <p:cond delay="0"/>
                                          </p:stCondLst>
                                        </p:cTn>
                                        <p:tgtEl>
                                          <p:spTgt spid="118"/>
                                        </p:tgtEl>
                                        <p:attrNameLst>
                                          <p:attrName>style.visibility</p:attrName>
                                        </p:attrNameLst>
                                      </p:cBhvr>
                                      <p:to>
                                        <p:strVal val="visible"/>
                                      </p:to>
                                    </p:set>
                                    <p:animEffect transition="in" filter="slide(fromLeft)">
                                      <p:cBhvr>
                                        <p:cTn id="59" dur="500"/>
                                        <p:tgtEl>
                                          <p:spTgt spid="118"/>
                                        </p:tgtEl>
                                      </p:cBhvr>
                                    </p:animEffect>
                                  </p:childTnLst>
                                </p:cTn>
                              </p:par>
                            </p:childTnLst>
                          </p:cTn>
                        </p:par>
                        <p:par>
                          <p:cTn id="60" fill="hold">
                            <p:stCondLst>
                              <p:cond delay="6500"/>
                            </p:stCondLst>
                            <p:childTnLst>
                              <p:par>
                                <p:cTn id="61" presetID="12" presetClass="entr" presetSubtype="4" fill="hold" grpId="0" nodeType="afterEffect">
                                  <p:stCondLst>
                                    <p:cond delay="0"/>
                                  </p:stCondLst>
                                  <p:childTnLst>
                                    <p:set>
                                      <p:cBhvr>
                                        <p:cTn id="62" dur="1" fill="hold">
                                          <p:stCondLst>
                                            <p:cond delay="0"/>
                                          </p:stCondLst>
                                        </p:cTn>
                                        <p:tgtEl>
                                          <p:spTgt spid="109"/>
                                        </p:tgtEl>
                                        <p:attrNameLst>
                                          <p:attrName>style.visibility</p:attrName>
                                        </p:attrNameLst>
                                      </p:cBhvr>
                                      <p:to>
                                        <p:strVal val="visible"/>
                                      </p:to>
                                    </p:set>
                                    <p:animEffect transition="in" filter="slide(fromBottom)">
                                      <p:cBhvr>
                                        <p:cTn id="63" dur="500"/>
                                        <p:tgtEl>
                                          <p:spTgt spid="109"/>
                                        </p:tgtEl>
                                      </p:cBhvr>
                                    </p:animEffect>
                                  </p:childTnLst>
                                </p:cTn>
                              </p:par>
                            </p:childTnLst>
                          </p:cTn>
                        </p:par>
                        <p:par>
                          <p:cTn id="64" fill="hold">
                            <p:stCondLst>
                              <p:cond delay="7000"/>
                            </p:stCondLst>
                            <p:childTnLst>
                              <p:par>
                                <p:cTn id="65" presetID="12" presetClass="entr" presetSubtype="2" fill="hold" nodeType="afterEffect">
                                  <p:stCondLst>
                                    <p:cond delay="0"/>
                                  </p:stCondLst>
                                  <p:childTnLst>
                                    <p:set>
                                      <p:cBhvr>
                                        <p:cTn id="66" dur="1" fill="hold">
                                          <p:stCondLst>
                                            <p:cond delay="0"/>
                                          </p:stCondLst>
                                        </p:cTn>
                                        <p:tgtEl>
                                          <p:spTgt spid="106"/>
                                        </p:tgtEl>
                                        <p:attrNameLst>
                                          <p:attrName>style.visibility</p:attrName>
                                        </p:attrNameLst>
                                      </p:cBhvr>
                                      <p:to>
                                        <p:strVal val="visible"/>
                                      </p:to>
                                    </p:set>
                                    <p:animEffect transition="in" filter="slide(fromRight)">
                                      <p:cBhvr>
                                        <p:cTn id="67" dur="500"/>
                                        <p:tgtEl>
                                          <p:spTgt spid="106"/>
                                        </p:tgtEl>
                                      </p:cBhvr>
                                    </p:animEffect>
                                  </p:childTnLst>
                                </p:cTn>
                              </p:par>
                            </p:childTnLst>
                          </p:cTn>
                        </p:par>
                        <p:par>
                          <p:cTn id="68" fill="hold">
                            <p:stCondLst>
                              <p:cond delay="7500"/>
                            </p:stCondLst>
                            <p:childTnLst>
                              <p:par>
                                <p:cTn id="69" presetID="12" presetClass="entr" presetSubtype="4" fill="hold" grpId="0" nodeType="afterEffect">
                                  <p:stCondLst>
                                    <p:cond delay="0"/>
                                  </p:stCondLst>
                                  <p:childTnLst>
                                    <p:set>
                                      <p:cBhvr>
                                        <p:cTn id="70" dur="1" fill="hold">
                                          <p:stCondLst>
                                            <p:cond delay="0"/>
                                          </p:stCondLst>
                                        </p:cTn>
                                        <p:tgtEl>
                                          <p:spTgt spid="125"/>
                                        </p:tgtEl>
                                        <p:attrNameLst>
                                          <p:attrName>style.visibility</p:attrName>
                                        </p:attrNameLst>
                                      </p:cBhvr>
                                      <p:to>
                                        <p:strVal val="visible"/>
                                      </p:to>
                                    </p:set>
                                    <p:animEffect transition="in" filter="slide(fromBottom)">
                                      <p:cBhvr>
                                        <p:cTn id="71" dur="500"/>
                                        <p:tgtEl>
                                          <p:spTgt spid="125"/>
                                        </p:tgtEl>
                                      </p:cBhvr>
                                    </p:animEffect>
                                  </p:childTnLst>
                                </p:cTn>
                              </p:par>
                            </p:childTnLst>
                          </p:cTn>
                        </p:par>
                        <p:par>
                          <p:cTn id="72" fill="hold">
                            <p:stCondLst>
                              <p:cond delay="8000"/>
                            </p:stCondLst>
                            <p:childTnLst>
                              <p:par>
                                <p:cTn id="73" presetID="12" presetClass="entr" presetSubtype="8" fill="hold" nodeType="afterEffect">
                                  <p:stCondLst>
                                    <p:cond delay="0"/>
                                  </p:stCondLst>
                                  <p:childTnLst>
                                    <p:set>
                                      <p:cBhvr>
                                        <p:cTn id="74" dur="1" fill="hold">
                                          <p:stCondLst>
                                            <p:cond delay="0"/>
                                          </p:stCondLst>
                                        </p:cTn>
                                        <p:tgtEl>
                                          <p:spTgt spid="122"/>
                                        </p:tgtEl>
                                        <p:attrNameLst>
                                          <p:attrName>style.visibility</p:attrName>
                                        </p:attrNameLst>
                                      </p:cBhvr>
                                      <p:to>
                                        <p:strVal val="visible"/>
                                      </p:to>
                                    </p:set>
                                    <p:animEffect transition="in" filter="slide(fromLeft)">
                                      <p:cBhvr>
                                        <p:cTn id="75" dur="500"/>
                                        <p:tgtEl>
                                          <p:spTgt spid="122"/>
                                        </p:tgtEl>
                                      </p:cBhvr>
                                    </p:animEffect>
                                  </p:childTnLst>
                                </p:cTn>
                              </p:par>
                            </p:childTnLst>
                          </p:cTn>
                        </p:par>
                        <p:par>
                          <p:cTn id="76" fill="hold">
                            <p:stCondLst>
                              <p:cond delay="8500"/>
                            </p:stCondLst>
                            <p:childTnLst>
                              <p:par>
                                <p:cTn id="77" presetID="12" presetClass="entr" presetSubtype="4" fill="hold" grpId="0" nodeType="afterEffect">
                                  <p:stCondLst>
                                    <p:cond delay="0"/>
                                  </p:stCondLst>
                                  <p:childTnLst>
                                    <p:set>
                                      <p:cBhvr>
                                        <p:cTn id="78" dur="1" fill="hold">
                                          <p:stCondLst>
                                            <p:cond delay="0"/>
                                          </p:stCondLst>
                                        </p:cTn>
                                        <p:tgtEl>
                                          <p:spTgt spid="113"/>
                                        </p:tgtEl>
                                        <p:attrNameLst>
                                          <p:attrName>style.visibility</p:attrName>
                                        </p:attrNameLst>
                                      </p:cBhvr>
                                      <p:to>
                                        <p:strVal val="visible"/>
                                      </p:to>
                                    </p:set>
                                    <p:animEffect transition="in" filter="slide(fromBottom)">
                                      <p:cBhvr>
                                        <p:cTn id="79" dur="500"/>
                                        <p:tgtEl>
                                          <p:spTgt spid="113"/>
                                        </p:tgtEl>
                                      </p:cBhvr>
                                    </p:animEffect>
                                  </p:childTnLst>
                                </p:cTn>
                              </p:par>
                            </p:childTnLst>
                          </p:cTn>
                        </p:par>
                        <p:par>
                          <p:cTn id="80" fill="hold">
                            <p:stCondLst>
                              <p:cond delay="9000"/>
                            </p:stCondLst>
                            <p:childTnLst>
                              <p:par>
                                <p:cTn id="81" presetID="12" presetClass="entr" presetSubtype="2" fill="hold" nodeType="afterEffect">
                                  <p:stCondLst>
                                    <p:cond delay="0"/>
                                  </p:stCondLst>
                                  <p:childTnLst>
                                    <p:set>
                                      <p:cBhvr>
                                        <p:cTn id="82" dur="1" fill="hold">
                                          <p:stCondLst>
                                            <p:cond delay="0"/>
                                          </p:stCondLst>
                                        </p:cTn>
                                        <p:tgtEl>
                                          <p:spTgt spid="110"/>
                                        </p:tgtEl>
                                        <p:attrNameLst>
                                          <p:attrName>style.visibility</p:attrName>
                                        </p:attrNameLst>
                                      </p:cBhvr>
                                      <p:to>
                                        <p:strVal val="visible"/>
                                      </p:to>
                                    </p:set>
                                    <p:animEffect transition="in" filter="slide(fromRight)">
                                      <p:cBhvr>
                                        <p:cTn id="83" dur="500"/>
                                        <p:tgtEl>
                                          <p:spTgt spid="110"/>
                                        </p:tgtEl>
                                      </p:cBhvr>
                                    </p:animEffect>
                                  </p:childTnLst>
                                </p:cTn>
                              </p:par>
                            </p:childTnLst>
                          </p:cTn>
                        </p:par>
                        <p:par>
                          <p:cTn id="84" fill="hold">
                            <p:stCondLst>
                              <p:cond delay="9500"/>
                            </p:stCondLst>
                            <p:childTnLst>
                              <p:par>
                                <p:cTn id="85" presetID="18" presetClass="entr" presetSubtype="3" fill="hold" nodeType="afterEffect">
                                  <p:stCondLst>
                                    <p:cond delay="0"/>
                                  </p:stCondLst>
                                  <p:childTnLst>
                                    <p:set>
                                      <p:cBhvr>
                                        <p:cTn id="86" dur="1" fill="hold">
                                          <p:stCondLst>
                                            <p:cond delay="0"/>
                                          </p:stCondLst>
                                        </p:cTn>
                                        <p:tgtEl>
                                          <p:spTgt spid="130"/>
                                        </p:tgtEl>
                                        <p:attrNameLst>
                                          <p:attrName>style.visibility</p:attrName>
                                        </p:attrNameLst>
                                      </p:cBhvr>
                                      <p:to>
                                        <p:strVal val="visible"/>
                                      </p:to>
                                    </p:set>
                                    <p:animEffect transition="in" filter="strips(upRight)">
                                      <p:cBhvr>
                                        <p:cTn id="87" dur="500"/>
                                        <p:tgtEl>
                                          <p:spTgt spid="130"/>
                                        </p:tgtEl>
                                      </p:cBhvr>
                                    </p:animEffect>
                                  </p:childTnLst>
                                </p:cTn>
                              </p:par>
                            </p:childTnLst>
                          </p:cTn>
                        </p:par>
                        <p:par>
                          <p:cTn id="88" fill="hold">
                            <p:stCondLst>
                              <p:cond delay="10000"/>
                            </p:stCondLst>
                            <p:childTnLst>
                              <p:par>
                                <p:cTn id="89" presetID="10" presetClass="entr" presetSubtype="0" fill="hold" grpId="0" nodeType="afterEffect">
                                  <p:stCondLst>
                                    <p:cond delay="0"/>
                                  </p:stCondLst>
                                  <p:childTnLst>
                                    <p:set>
                                      <p:cBhvr>
                                        <p:cTn id="90" dur="1" fill="hold">
                                          <p:stCondLst>
                                            <p:cond delay="0"/>
                                          </p:stCondLst>
                                        </p:cTn>
                                        <p:tgtEl>
                                          <p:spTgt spid="129"/>
                                        </p:tgtEl>
                                        <p:attrNameLst>
                                          <p:attrName>style.visibility</p:attrName>
                                        </p:attrNameLst>
                                      </p:cBhvr>
                                      <p:to>
                                        <p:strVal val="visible"/>
                                      </p:to>
                                    </p:set>
                                    <p:animEffect transition="in" filter="fade">
                                      <p:cBhvr>
                                        <p:cTn id="91"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bldLvl="0" animBg="1"/>
      <p:bldP spid="109" grpId="0" bldLvl="0" animBg="1"/>
      <p:bldP spid="113" grpId="0" bldLvl="0" animBg="1"/>
      <p:bldP spid="117" grpId="0" bldLvl="0" animBg="1"/>
      <p:bldP spid="121" grpId="0" bldLvl="0" animBg="1"/>
      <p:bldP spid="125" grpId="0" bldLvl="0" animBg="1"/>
      <p:bldP spid="126" grpId="0" bldLvl="0" animBg="1"/>
      <p:bldP spid="127" grpId="0" bldLvl="0" animBg="1"/>
      <p:bldP spid="128" grpId="0" bldLvl="0" animBg="1"/>
      <p:bldP spid="1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endParaRPr lang="zh-CN" altLang="en-US" sz="1200" dirty="0">
                <a:solidFill>
                  <a:schemeClr val="tx2">
                    <a:lumMod val="10000"/>
                    <a:lumOff val="90000"/>
                  </a:schemeClr>
                </a:solidFill>
                <a:latin typeface="+mn-lt"/>
                <a:ea typeface="+mn-ea"/>
                <a:cs typeface="+mn-ea"/>
                <a:sym typeface="+mn-lt"/>
              </a:endParaRP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grpSp>
        <p:nvGrpSpPr>
          <p:cNvPr id="45" name="组合 44"/>
          <p:cNvGrpSpPr/>
          <p:nvPr/>
        </p:nvGrpSpPr>
        <p:grpSpPr>
          <a:xfrm>
            <a:off x="4181243" y="1765540"/>
            <a:ext cx="1800398" cy="2074722"/>
            <a:chOff x="8362480" y="3523424"/>
            <a:chExt cx="3600797" cy="4158988"/>
          </a:xfrm>
        </p:grpSpPr>
        <p:sp>
          <p:nvSpPr>
            <p:cNvPr id="46" name="Freeform 1"/>
            <p:cNvSpPr>
              <a:spLocks noChangeArrowheads="1"/>
            </p:cNvSpPr>
            <p:nvPr/>
          </p:nvSpPr>
          <p:spPr bwMode="auto">
            <a:xfrm>
              <a:off x="8362480" y="3523424"/>
              <a:ext cx="3600797" cy="4158988"/>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rgbClr val="376092"/>
            </a:solidFill>
            <a:ln>
              <a:noFill/>
            </a:ln>
            <a:effectLst/>
          </p:spPr>
          <p:txBody>
            <a:bodyPr wrap="none" anchor="ctr"/>
            <a:lstStyle/>
            <a:p>
              <a:endParaRPr lang="en-US" sz="1790" dirty="0">
                <a:solidFill>
                  <a:schemeClr val="bg1"/>
                </a:solidFill>
                <a:cs typeface="+mn-ea"/>
                <a:sym typeface="+mn-lt"/>
              </a:endParaRPr>
            </a:p>
          </p:txBody>
        </p:sp>
        <p:sp>
          <p:nvSpPr>
            <p:cNvPr id="47" name="TextBox 73"/>
            <p:cNvSpPr txBox="1"/>
            <p:nvPr/>
          </p:nvSpPr>
          <p:spPr>
            <a:xfrm>
              <a:off x="9193330" y="4074843"/>
              <a:ext cx="1904313" cy="2741527"/>
            </a:xfrm>
            <a:prstGeom prst="rect">
              <a:avLst/>
            </a:prstGeom>
            <a:noFill/>
          </p:spPr>
          <p:txBody>
            <a:bodyPr wrap="square" rtlCol="0">
              <a:spAutoFit/>
            </a:bodyPr>
            <a:lstStyle/>
            <a:p>
              <a:pPr algn="ctr"/>
              <a:r>
                <a:rPr lang="en-US" sz="8285" b="1" dirty="0">
                  <a:solidFill>
                    <a:schemeClr val="bg1"/>
                  </a:solidFill>
                  <a:cs typeface="+mn-ea"/>
                  <a:sym typeface="+mn-lt"/>
                </a:rPr>
                <a:t>S</a:t>
              </a:r>
            </a:p>
          </p:txBody>
        </p:sp>
      </p:grpSp>
      <p:grpSp>
        <p:nvGrpSpPr>
          <p:cNvPr id="48" name="组合 47"/>
          <p:cNvGrpSpPr/>
          <p:nvPr/>
        </p:nvGrpSpPr>
        <p:grpSpPr>
          <a:xfrm>
            <a:off x="6055112" y="1765540"/>
            <a:ext cx="1800398" cy="2074722"/>
            <a:chOff x="12110219" y="3523424"/>
            <a:chExt cx="3600797" cy="4158988"/>
          </a:xfrm>
        </p:grpSpPr>
        <p:sp>
          <p:nvSpPr>
            <p:cNvPr id="49" name="Freeform 1"/>
            <p:cNvSpPr>
              <a:spLocks noChangeArrowheads="1"/>
            </p:cNvSpPr>
            <p:nvPr/>
          </p:nvSpPr>
          <p:spPr bwMode="auto">
            <a:xfrm>
              <a:off x="12110219" y="3523424"/>
              <a:ext cx="3600797" cy="4158988"/>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rgbClr val="3172C4"/>
            </a:solidFill>
            <a:ln>
              <a:noFill/>
            </a:ln>
            <a:effectLst/>
          </p:spPr>
          <p:txBody>
            <a:bodyPr wrap="none" anchor="ctr"/>
            <a:lstStyle/>
            <a:p>
              <a:endParaRPr lang="en-US" sz="1790" dirty="0">
                <a:solidFill>
                  <a:schemeClr val="bg1"/>
                </a:solidFill>
                <a:cs typeface="+mn-ea"/>
                <a:sym typeface="+mn-lt"/>
              </a:endParaRPr>
            </a:p>
          </p:txBody>
        </p:sp>
        <p:sp>
          <p:nvSpPr>
            <p:cNvPr id="50" name="TextBox 74"/>
            <p:cNvSpPr txBox="1"/>
            <p:nvPr/>
          </p:nvSpPr>
          <p:spPr>
            <a:xfrm>
              <a:off x="12597883" y="4148110"/>
              <a:ext cx="2569743" cy="2741527"/>
            </a:xfrm>
            <a:prstGeom prst="rect">
              <a:avLst/>
            </a:prstGeom>
            <a:noFill/>
          </p:spPr>
          <p:txBody>
            <a:bodyPr wrap="square" rtlCol="0">
              <a:spAutoFit/>
            </a:bodyPr>
            <a:lstStyle/>
            <a:p>
              <a:pPr algn="ctr"/>
              <a:r>
                <a:rPr lang="en-US" sz="8285" b="1" dirty="0">
                  <a:solidFill>
                    <a:schemeClr val="bg1"/>
                  </a:solidFill>
                  <a:cs typeface="+mn-ea"/>
                  <a:sym typeface="+mn-lt"/>
                </a:rPr>
                <a:t>W</a:t>
              </a:r>
            </a:p>
          </p:txBody>
        </p:sp>
      </p:grpSp>
      <p:grpSp>
        <p:nvGrpSpPr>
          <p:cNvPr id="51" name="组合 50"/>
          <p:cNvGrpSpPr/>
          <p:nvPr/>
        </p:nvGrpSpPr>
        <p:grpSpPr>
          <a:xfrm>
            <a:off x="4181243" y="3840262"/>
            <a:ext cx="1800398" cy="2074722"/>
            <a:chOff x="8362480" y="7682412"/>
            <a:chExt cx="3600797" cy="4158988"/>
          </a:xfrm>
        </p:grpSpPr>
        <p:sp>
          <p:nvSpPr>
            <p:cNvPr id="52" name="Freeform 1"/>
            <p:cNvSpPr>
              <a:spLocks noChangeArrowheads="1"/>
            </p:cNvSpPr>
            <p:nvPr/>
          </p:nvSpPr>
          <p:spPr bwMode="auto">
            <a:xfrm>
              <a:off x="8362480" y="7682412"/>
              <a:ext cx="3600797" cy="4158988"/>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5"/>
            </a:solidFill>
            <a:ln>
              <a:noFill/>
            </a:ln>
            <a:effectLst/>
          </p:spPr>
          <p:txBody>
            <a:bodyPr wrap="none" anchor="ctr"/>
            <a:lstStyle/>
            <a:p>
              <a:endParaRPr lang="en-US" sz="1790" dirty="0">
                <a:solidFill>
                  <a:schemeClr val="bg1"/>
                </a:solidFill>
                <a:cs typeface="+mn-ea"/>
                <a:sym typeface="+mn-lt"/>
              </a:endParaRPr>
            </a:p>
          </p:txBody>
        </p:sp>
        <p:sp>
          <p:nvSpPr>
            <p:cNvPr id="53" name="TextBox 75"/>
            <p:cNvSpPr txBox="1"/>
            <p:nvPr/>
          </p:nvSpPr>
          <p:spPr>
            <a:xfrm>
              <a:off x="9219880" y="8284145"/>
              <a:ext cx="1904313" cy="2741527"/>
            </a:xfrm>
            <a:prstGeom prst="rect">
              <a:avLst/>
            </a:prstGeom>
            <a:noFill/>
          </p:spPr>
          <p:txBody>
            <a:bodyPr wrap="square" rtlCol="0">
              <a:spAutoFit/>
            </a:bodyPr>
            <a:lstStyle/>
            <a:p>
              <a:pPr algn="ctr"/>
              <a:r>
                <a:rPr lang="en-US" sz="8285" b="1" dirty="0">
                  <a:solidFill>
                    <a:schemeClr val="bg1"/>
                  </a:solidFill>
                  <a:cs typeface="+mn-ea"/>
                  <a:sym typeface="+mn-lt"/>
                </a:rPr>
                <a:t>O</a:t>
              </a:r>
            </a:p>
          </p:txBody>
        </p:sp>
      </p:grpSp>
      <p:grpSp>
        <p:nvGrpSpPr>
          <p:cNvPr id="54" name="组合 53"/>
          <p:cNvGrpSpPr/>
          <p:nvPr/>
        </p:nvGrpSpPr>
        <p:grpSpPr>
          <a:xfrm>
            <a:off x="6055112" y="3840262"/>
            <a:ext cx="1800398" cy="2074722"/>
            <a:chOff x="12110219" y="7682412"/>
            <a:chExt cx="3600797" cy="4158988"/>
          </a:xfrm>
        </p:grpSpPr>
        <p:sp>
          <p:nvSpPr>
            <p:cNvPr id="55" name="Freeform 1"/>
            <p:cNvSpPr>
              <a:spLocks noChangeArrowheads="1"/>
            </p:cNvSpPr>
            <p:nvPr/>
          </p:nvSpPr>
          <p:spPr bwMode="auto">
            <a:xfrm>
              <a:off x="12110219" y="7682412"/>
              <a:ext cx="3600797" cy="4158988"/>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rgbClr val="328FC1"/>
            </a:solidFill>
            <a:ln>
              <a:noFill/>
            </a:ln>
            <a:effectLst/>
          </p:spPr>
          <p:txBody>
            <a:bodyPr wrap="none" anchor="ctr"/>
            <a:lstStyle/>
            <a:p>
              <a:endParaRPr lang="en-US" sz="1790" dirty="0">
                <a:solidFill>
                  <a:schemeClr val="bg1"/>
                </a:solidFill>
                <a:cs typeface="+mn-ea"/>
                <a:sym typeface="+mn-lt"/>
              </a:endParaRPr>
            </a:p>
          </p:txBody>
        </p:sp>
        <p:sp>
          <p:nvSpPr>
            <p:cNvPr id="56" name="TextBox 76"/>
            <p:cNvSpPr txBox="1"/>
            <p:nvPr/>
          </p:nvSpPr>
          <p:spPr>
            <a:xfrm>
              <a:off x="12907669" y="8282004"/>
              <a:ext cx="1904313" cy="2741527"/>
            </a:xfrm>
            <a:prstGeom prst="rect">
              <a:avLst/>
            </a:prstGeom>
            <a:noFill/>
          </p:spPr>
          <p:txBody>
            <a:bodyPr wrap="square" rtlCol="0">
              <a:spAutoFit/>
            </a:bodyPr>
            <a:lstStyle/>
            <a:p>
              <a:pPr algn="ctr"/>
              <a:r>
                <a:rPr lang="en-US" sz="8285" b="1" dirty="0">
                  <a:solidFill>
                    <a:schemeClr val="bg1"/>
                  </a:solidFill>
                  <a:cs typeface="+mn-ea"/>
                  <a:sym typeface="+mn-lt"/>
                </a:rPr>
                <a:t>T</a:t>
              </a:r>
            </a:p>
          </p:txBody>
        </p:sp>
      </p:grpSp>
      <p:grpSp>
        <p:nvGrpSpPr>
          <p:cNvPr id="57" name="组合 56"/>
          <p:cNvGrpSpPr/>
          <p:nvPr/>
        </p:nvGrpSpPr>
        <p:grpSpPr>
          <a:xfrm>
            <a:off x="1031277" y="4348685"/>
            <a:ext cx="4052607" cy="1910005"/>
            <a:chOff x="2062553" y="8701599"/>
            <a:chExt cx="8105213" cy="3828794"/>
          </a:xfrm>
        </p:grpSpPr>
        <p:sp>
          <p:nvSpPr>
            <p:cNvPr id="58" name="Freeform 1"/>
            <p:cNvSpPr>
              <a:spLocks noChangeArrowheads="1"/>
            </p:cNvSpPr>
            <p:nvPr/>
          </p:nvSpPr>
          <p:spPr bwMode="auto">
            <a:xfrm>
              <a:off x="2062553" y="9127136"/>
              <a:ext cx="1388263" cy="1603470"/>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5">
                <a:lumMod val="75000"/>
              </a:schemeClr>
            </a:solidFill>
            <a:ln>
              <a:noFill/>
            </a:ln>
            <a:effectLst/>
          </p:spPr>
          <p:txBody>
            <a:bodyPr wrap="none" anchor="ctr"/>
            <a:lstStyle/>
            <a:p>
              <a:endParaRPr lang="en-US" sz="1790" dirty="0">
                <a:solidFill>
                  <a:schemeClr val="bg1"/>
                </a:solidFill>
                <a:cs typeface="+mn-ea"/>
                <a:sym typeface="+mn-lt"/>
              </a:endParaRPr>
            </a:p>
          </p:txBody>
        </p:sp>
        <p:sp>
          <p:nvSpPr>
            <p:cNvPr id="59" name="TextBox 51"/>
            <p:cNvSpPr txBox="1"/>
            <p:nvPr/>
          </p:nvSpPr>
          <p:spPr>
            <a:xfrm>
              <a:off x="3966141" y="8701599"/>
              <a:ext cx="3110468" cy="737277"/>
            </a:xfrm>
            <a:prstGeom prst="rect">
              <a:avLst/>
            </a:prstGeom>
            <a:noFill/>
          </p:spPr>
          <p:txBody>
            <a:bodyPr wrap="none" rtlCol="0">
              <a:spAutoFit/>
            </a:bodyPr>
            <a:lstStyle/>
            <a:p>
              <a:r>
                <a:rPr lang="en-US" sz="1790" dirty="0">
                  <a:solidFill>
                    <a:schemeClr val="bg1"/>
                  </a:solidFill>
                  <a:cs typeface="+mn-ea"/>
                  <a:sym typeface="+mn-lt"/>
                </a:rPr>
                <a:t>Opportunities</a:t>
              </a:r>
            </a:p>
          </p:txBody>
        </p:sp>
        <p:sp>
          <p:nvSpPr>
            <p:cNvPr id="60" name="TextBox 52"/>
            <p:cNvSpPr txBox="1"/>
            <p:nvPr/>
          </p:nvSpPr>
          <p:spPr>
            <a:xfrm>
              <a:off x="3552651" y="9605106"/>
              <a:ext cx="3929648" cy="2057847"/>
            </a:xfrm>
            <a:prstGeom prst="rect">
              <a:avLst/>
            </a:prstGeom>
            <a:noFill/>
          </p:spPr>
          <p:txBody>
            <a:bodyPr wrap="square" rtlCol="0">
              <a:spAutoFit/>
            </a:bodyPr>
            <a:lstStyle/>
            <a:p>
              <a:r>
                <a:rPr lang="zh-CN" altLang="en-US" sz="1215" dirty="0">
                  <a:solidFill>
                    <a:schemeClr val="bg1"/>
                  </a:solidFill>
                  <a:cs typeface="+mn-ea"/>
                  <a:sym typeface="+mn-lt"/>
                </a:rPr>
                <a:t>输入您的内容输入您的内容输入您的内容输入您的内容输入您的内容输入您的内容输入您的内容输入您的内容</a:t>
              </a:r>
              <a:endParaRPr lang="en-US" sz="1215" dirty="0">
                <a:solidFill>
                  <a:schemeClr val="bg1"/>
                </a:solidFill>
                <a:cs typeface="+mn-ea"/>
                <a:sym typeface="+mn-lt"/>
              </a:endParaRPr>
            </a:p>
          </p:txBody>
        </p:sp>
        <p:grpSp>
          <p:nvGrpSpPr>
            <p:cNvPr id="61" name="Group 45"/>
            <p:cNvGrpSpPr/>
            <p:nvPr/>
          </p:nvGrpSpPr>
          <p:grpSpPr>
            <a:xfrm flipV="1">
              <a:off x="2595320" y="10730503"/>
              <a:ext cx="7572446" cy="1799890"/>
              <a:chOff x="2751796" y="2924341"/>
              <a:chExt cx="7572446" cy="1550438"/>
            </a:xfrm>
          </p:grpSpPr>
          <p:cxnSp>
            <p:nvCxnSpPr>
              <p:cNvPr id="63" name="Straight Connector 46"/>
              <p:cNvCxnSpPr/>
              <p:nvPr/>
            </p:nvCxnSpPr>
            <p:spPr>
              <a:xfrm flipH="1">
                <a:off x="2918048" y="2924341"/>
                <a:ext cx="7406194"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47"/>
              <p:cNvCxnSpPr>
                <a:stCxn id="58" idx="1"/>
              </p:cNvCxnSpPr>
              <p:nvPr/>
            </p:nvCxnSpPr>
            <p:spPr>
              <a:xfrm flipV="1">
                <a:off x="2751796" y="2924341"/>
                <a:ext cx="4888" cy="155043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48"/>
              <p:cNvCxnSpPr/>
              <p:nvPr/>
            </p:nvCxnSpPr>
            <p:spPr>
              <a:xfrm flipV="1">
                <a:off x="10324242" y="2924341"/>
                <a:ext cx="0" cy="59908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62" name="Freeform 204"/>
            <p:cNvSpPr>
              <a:spLocks noEditPoints="1"/>
            </p:cNvSpPr>
            <p:nvPr/>
          </p:nvSpPr>
          <p:spPr bwMode="auto">
            <a:xfrm>
              <a:off x="2293420" y="9572812"/>
              <a:ext cx="936302" cy="622785"/>
            </a:xfrm>
            <a:custGeom>
              <a:avLst/>
              <a:gdLst/>
              <a:ahLst/>
              <a:cxnLst>
                <a:cxn ang="0">
                  <a:pos x="86" y="15"/>
                </a:cxn>
                <a:cxn ang="0">
                  <a:pos x="44" y="29"/>
                </a:cxn>
                <a:cxn ang="0">
                  <a:pos x="43" y="29"/>
                </a:cxn>
                <a:cxn ang="0">
                  <a:pos x="43" y="29"/>
                </a:cxn>
                <a:cxn ang="0">
                  <a:pos x="18" y="21"/>
                </a:cxn>
                <a:cxn ang="0">
                  <a:pos x="14" y="32"/>
                </a:cxn>
                <a:cxn ang="0">
                  <a:pos x="17" y="36"/>
                </a:cxn>
                <a:cxn ang="0">
                  <a:pos x="15" y="40"/>
                </a:cxn>
                <a:cxn ang="0">
                  <a:pos x="17" y="56"/>
                </a:cxn>
                <a:cxn ang="0">
                  <a:pos x="16" y="57"/>
                </a:cxn>
                <a:cxn ang="0">
                  <a:pos x="16" y="58"/>
                </a:cxn>
                <a:cxn ang="0">
                  <a:pos x="8" y="58"/>
                </a:cxn>
                <a:cxn ang="0">
                  <a:pos x="7" y="57"/>
                </a:cxn>
                <a:cxn ang="0">
                  <a:pos x="7" y="56"/>
                </a:cxn>
                <a:cxn ang="0">
                  <a:pos x="9" y="40"/>
                </a:cxn>
                <a:cxn ang="0">
                  <a:pos x="7" y="36"/>
                </a:cxn>
                <a:cxn ang="0">
                  <a:pos x="10" y="32"/>
                </a:cxn>
                <a:cxn ang="0">
                  <a:pos x="13" y="19"/>
                </a:cxn>
                <a:cxn ang="0">
                  <a:pos x="1" y="15"/>
                </a:cxn>
                <a:cxn ang="0">
                  <a:pos x="0" y="14"/>
                </a:cxn>
                <a:cxn ang="0">
                  <a:pos x="1" y="13"/>
                </a:cxn>
                <a:cxn ang="0">
                  <a:pos x="43" y="0"/>
                </a:cxn>
                <a:cxn ang="0">
                  <a:pos x="43" y="0"/>
                </a:cxn>
                <a:cxn ang="0">
                  <a:pos x="44" y="0"/>
                </a:cxn>
                <a:cxn ang="0">
                  <a:pos x="86" y="13"/>
                </a:cxn>
                <a:cxn ang="0">
                  <a:pos x="87" y="14"/>
                </a:cxn>
                <a:cxn ang="0">
                  <a:pos x="86" y="15"/>
                </a:cxn>
                <a:cxn ang="0">
                  <a:pos x="68" y="38"/>
                </a:cxn>
                <a:cxn ang="0">
                  <a:pos x="43" y="48"/>
                </a:cxn>
                <a:cxn ang="0">
                  <a:pos x="19" y="38"/>
                </a:cxn>
                <a:cxn ang="0">
                  <a:pos x="20" y="26"/>
                </a:cxn>
                <a:cxn ang="0">
                  <a:pos x="42" y="33"/>
                </a:cxn>
                <a:cxn ang="0">
                  <a:pos x="43" y="34"/>
                </a:cxn>
                <a:cxn ang="0">
                  <a:pos x="45" y="33"/>
                </a:cxn>
                <a:cxn ang="0">
                  <a:pos x="67" y="26"/>
                </a:cxn>
                <a:cxn ang="0">
                  <a:pos x="68" y="38"/>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rgbClr val="FFFFFF"/>
            </a:solidFill>
            <a:ln w="9525">
              <a:noFill/>
              <a:round/>
            </a:ln>
          </p:spPr>
          <p:txBody>
            <a:bodyPr vert="horz" wrap="square" lIns="65326" tIns="32663" rIns="65326" bIns="32663" numCol="1" anchor="t" anchorCtr="0" compatLnSpc="1"/>
            <a:lstStyle/>
            <a:p>
              <a:endParaRPr lang="en-US" sz="1790" dirty="0">
                <a:solidFill>
                  <a:schemeClr val="bg1"/>
                </a:solidFill>
                <a:cs typeface="+mn-ea"/>
                <a:sym typeface="+mn-lt"/>
              </a:endParaRPr>
            </a:p>
          </p:txBody>
        </p:sp>
      </p:grpSp>
      <p:grpSp>
        <p:nvGrpSpPr>
          <p:cNvPr id="66" name="组合 65"/>
          <p:cNvGrpSpPr/>
          <p:nvPr/>
        </p:nvGrpSpPr>
        <p:grpSpPr>
          <a:xfrm>
            <a:off x="6939986" y="4405705"/>
            <a:ext cx="4190232" cy="1852985"/>
            <a:chOff x="13879972" y="8815899"/>
            <a:chExt cx="8380464" cy="3714494"/>
          </a:xfrm>
        </p:grpSpPr>
        <p:sp>
          <p:nvSpPr>
            <p:cNvPr id="67" name="Freeform 1"/>
            <p:cNvSpPr>
              <a:spLocks noChangeArrowheads="1"/>
            </p:cNvSpPr>
            <p:nvPr/>
          </p:nvSpPr>
          <p:spPr bwMode="auto">
            <a:xfrm>
              <a:off x="20872173" y="9127136"/>
              <a:ext cx="1388263" cy="1603470"/>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rgbClr val="328FC1"/>
            </a:solidFill>
            <a:ln>
              <a:noFill/>
            </a:ln>
            <a:effectLst/>
          </p:spPr>
          <p:txBody>
            <a:bodyPr wrap="none" anchor="ctr"/>
            <a:lstStyle/>
            <a:p>
              <a:endParaRPr lang="en-US" sz="1790" dirty="0">
                <a:solidFill>
                  <a:schemeClr val="bg1"/>
                </a:solidFill>
                <a:cs typeface="+mn-ea"/>
                <a:sym typeface="+mn-lt"/>
              </a:endParaRPr>
            </a:p>
          </p:txBody>
        </p:sp>
        <p:sp>
          <p:nvSpPr>
            <p:cNvPr id="68" name="TextBox 55"/>
            <p:cNvSpPr txBox="1"/>
            <p:nvPr/>
          </p:nvSpPr>
          <p:spPr>
            <a:xfrm>
              <a:off x="18704454" y="8815899"/>
              <a:ext cx="1978620" cy="737278"/>
            </a:xfrm>
            <a:prstGeom prst="rect">
              <a:avLst/>
            </a:prstGeom>
            <a:noFill/>
          </p:spPr>
          <p:txBody>
            <a:bodyPr wrap="none" rtlCol="0">
              <a:spAutoFit/>
            </a:bodyPr>
            <a:lstStyle/>
            <a:p>
              <a:pPr algn="r"/>
              <a:r>
                <a:rPr lang="en-US" sz="1790" dirty="0">
                  <a:solidFill>
                    <a:schemeClr val="bg1"/>
                  </a:solidFill>
                  <a:cs typeface="+mn-ea"/>
                  <a:sym typeface="+mn-lt"/>
                </a:rPr>
                <a:t>Threats</a:t>
              </a:r>
            </a:p>
          </p:txBody>
        </p:sp>
        <p:sp>
          <p:nvSpPr>
            <p:cNvPr id="69" name="TextBox 56"/>
            <p:cNvSpPr txBox="1"/>
            <p:nvPr/>
          </p:nvSpPr>
          <p:spPr>
            <a:xfrm>
              <a:off x="16754380" y="9662257"/>
              <a:ext cx="3928694" cy="2057848"/>
            </a:xfrm>
            <a:prstGeom prst="rect">
              <a:avLst/>
            </a:prstGeom>
            <a:noFill/>
          </p:spPr>
          <p:txBody>
            <a:bodyPr wrap="square" rtlCol="0">
              <a:spAutoFit/>
            </a:bodyPr>
            <a:lstStyle/>
            <a:p>
              <a:pPr algn="r"/>
              <a:r>
                <a:rPr lang="zh-CN" altLang="en-US" sz="1215" dirty="0">
                  <a:solidFill>
                    <a:schemeClr val="bg1"/>
                  </a:solidFill>
                  <a:cs typeface="+mn-ea"/>
                  <a:sym typeface="+mn-lt"/>
                </a:rPr>
                <a:t>输入您的内容输入您的内容输入您的内容输入您的内容输入您的内容输入您的内容输入您的内容输入您的内容</a:t>
              </a:r>
              <a:endParaRPr lang="en-US" sz="1215" dirty="0">
                <a:solidFill>
                  <a:schemeClr val="bg1"/>
                </a:solidFill>
                <a:cs typeface="+mn-ea"/>
                <a:sym typeface="+mn-lt"/>
              </a:endParaRPr>
            </a:p>
          </p:txBody>
        </p:sp>
        <p:grpSp>
          <p:nvGrpSpPr>
            <p:cNvPr id="70" name="Group 51"/>
            <p:cNvGrpSpPr/>
            <p:nvPr/>
          </p:nvGrpSpPr>
          <p:grpSpPr>
            <a:xfrm flipH="1" flipV="1">
              <a:off x="13879972" y="10730503"/>
              <a:ext cx="7715545" cy="1799890"/>
              <a:chOff x="2913160" y="2924341"/>
              <a:chExt cx="7411082" cy="1550438"/>
            </a:xfrm>
          </p:grpSpPr>
          <p:cxnSp>
            <p:nvCxnSpPr>
              <p:cNvPr id="72" name="Straight Connector 52"/>
              <p:cNvCxnSpPr/>
              <p:nvPr/>
            </p:nvCxnSpPr>
            <p:spPr>
              <a:xfrm flipH="1">
                <a:off x="2918048" y="2924341"/>
                <a:ext cx="7406194"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54"/>
              <p:cNvCxnSpPr/>
              <p:nvPr/>
            </p:nvCxnSpPr>
            <p:spPr>
              <a:xfrm flipV="1">
                <a:off x="2913160" y="2924341"/>
                <a:ext cx="4888" cy="155043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57"/>
              <p:cNvCxnSpPr/>
              <p:nvPr/>
            </p:nvCxnSpPr>
            <p:spPr>
              <a:xfrm flipV="1">
                <a:off x="10324242" y="2924341"/>
                <a:ext cx="0" cy="59908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71" name="Freeform 154"/>
            <p:cNvSpPr>
              <a:spLocks noEditPoints="1"/>
            </p:cNvSpPr>
            <p:nvPr/>
          </p:nvSpPr>
          <p:spPr bwMode="auto">
            <a:xfrm>
              <a:off x="21183613" y="9507419"/>
              <a:ext cx="677322" cy="732395"/>
            </a:xfrm>
            <a:custGeom>
              <a:avLst/>
              <a:gdLst/>
              <a:ahLst/>
              <a:cxnLst>
                <a:cxn ang="0">
                  <a:pos x="58" y="58"/>
                </a:cxn>
                <a:cxn ang="0">
                  <a:pos x="41" y="58"/>
                </a:cxn>
                <a:cxn ang="0">
                  <a:pos x="31" y="68"/>
                </a:cxn>
                <a:cxn ang="0">
                  <a:pos x="22" y="58"/>
                </a:cxn>
                <a:cxn ang="0">
                  <a:pos x="5" y="58"/>
                </a:cxn>
                <a:cxn ang="0">
                  <a:pos x="0" y="53"/>
                </a:cxn>
                <a:cxn ang="0">
                  <a:pos x="12" y="22"/>
                </a:cxn>
                <a:cxn ang="0">
                  <a:pos x="28" y="5"/>
                </a:cxn>
                <a:cxn ang="0">
                  <a:pos x="28" y="3"/>
                </a:cxn>
                <a:cxn ang="0">
                  <a:pos x="31" y="0"/>
                </a:cxn>
                <a:cxn ang="0">
                  <a:pos x="35" y="3"/>
                </a:cxn>
                <a:cxn ang="0">
                  <a:pos x="35" y="5"/>
                </a:cxn>
                <a:cxn ang="0">
                  <a:pos x="51" y="22"/>
                </a:cxn>
                <a:cxn ang="0">
                  <a:pos x="63" y="53"/>
                </a:cxn>
                <a:cxn ang="0">
                  <a:pos x="58" y="58"/>
                </a:cxn>
                <a:cxn ang="0">
                  <a:pos x="31" y="63"/>
                </a:cxn>
                <a:cxn ang="0">
                  <a:pos x="26" y="58"/>
                </a:cxn>
                <a:cxn ang="0">
                  <a:pos x="25" y="57"/>
                </a:cxn>
                <a:cxn ang="0">
                  <a:pos x="25" y="58"/>
                </a:cxn>
                <a:cxn ang="0">
                  <a:pos x="31" y="65"/>
                </a:cxn>
                <a:cxn ang="0">
                  <a:pos x="32" y="64"/>
                </a:cxn>
                <a:cxn ang="0">
                  <a:pos x="31" y="63"/>
                </a:cxn>
              </a:cxnLst>
              <a:rect l="0" t="0" r="r" b="b"/>
              <a:pathLst>
                <a:path w="63" h="68">
                  <a:moveTo>
                    <a:pt x="58" y="58"/>
                  </a:moveTo>
                  <a:cubicBezTo>
                    <a:pt x="41" y="58"/>
                    <a:pt x="41" y="58"/>
                    <a:pt x="41" y="58"/>
                  </a:cubicBezTo>
                  <a:cubicBezTo>
                    <a:pt x="41" y="63"/>
                    <a:pt x="37" y="68"/>
                    <a:pt x="31" y="68"/>
                  </a:cubicBezTo>
                  <a:cubicBezTo>
                    <a:pt x="26" y="68"/>
                    <a:pt x="22" y="63"/>
                    <a:pt x="22" y="58"/>
                  </a:cubicBezTo>
                  <a:cubicBezTo>
                    <a:pt x="5" y="58"/>
                    <a:pt x="5" y="58"/>
                    <a:pt x="5" y="58"/>
                  </a:cubicBezTo>
                  <a:cubicBezTo>
                    <a:pt x="2" y="58"/>
                    <a:pt x="0" y="56"/>
                    <a:pt x="0" y="53"/>
                  </a:cubicBezTo>
                  <a:cubicBezTo>
                    <a:pt x="5" y="48"/>
                    <a:pt x="12" y="40"/>
                    <a:pt x="12" y="22"/>
                  </a:cubicBezTo>
                  <a:cubicBezTo>
                    <a:pt x="12" y="14"/>
                    <a:pt x="18" y="6"/>
                    <a:pt x="28" y="5"/>
                  </a:cubicBezTo>
                  <a:cubicBezTo>
                    <a:pt x="28" y="4"/>
                    <a:pt x="28" y="4"/>
                    <a:pt x="28" y="3"/>
                  </a:cubicBezTo>
                  <a:cubicBezTo>
                    <a:pt x="28" y="1"/>
                    <a:pt x="29" y="0"/>
                    <a:pt x="31" y="0"/>
                  </a:cubicBezTo>
                  <a:cubicBezTo>
                    <a:pt x="33" y="0"/>
                    <a:pt x="35" y="1"/>
                    <a:pt x="35" y="3"/>
                  </a:cubicBezTo>
                  <a:cubicBezTo>
                    <a:pt x="35" y="4"/>
                    <a:pt x="35" y="4"/>
                    <a:pt x="35" y="5"/>
                  </a:cubicBezTo>
                  <a:cubicBezTo>
                    <a:pt x="45" y="6"/>
                    <a:pt x="51" y="14"/>
                    <a:pt x="51" y="22"/>
                  </a:cubicBezTo>
                  <a:cubicBezTo>
                    <a:pt x="51" y="40"/>
                    <a:pt x="57" y="48"/>
                    <a:pt x="63" y="53"/>
                  </a:cubicBezTo>
                  <a:cubicBezTo>
                    <a:pt x="63" y="56"/>
                    <a:pt x="61" y="58"/>
                    <a:pt x="58" y="58"/>
                  </a:cubicBezTo>
                  <a:close/>
                  <a:moveTo>
                    <a:pt x="31" y="63"/>
                  </a:moveTo>
                  <a:cubicBezTo>
                    <a:pt x="28" y="63"/>
                    <a:pt x="26" y="61"/>
                    <a:pt x="26" y="58"/>
                  </a:cubicBezTo>
                  <a:cubicBezTo>
                    <a:pt x="26" y="58"/>
                    <a:pt x="26" y="57"/>
                    <a:pt x="25" y="57"/>
                  </a:cubicBezTo>
                  <a:cubicBezTo>
                    <a:pt x="25" y="57"/>
                    <a:pt x="25" y="58"/>
                    <a:pt x="25" y="58"/>
                  </a:cubicBezTo>
                  <a:cubicBezTo>
                    <a:pt x="25" y="62"/>
                    <a:pt x="28" y="65"/>
                    <a:pt x="31" y="65"/>
                  </a:cubicBezTo>
                  <a:cubicBezTo>
                    <a:pt x="32" y="65"/>
                    <a:pt x="32" y="64"/>
                    <a:pt x="32" y="64"/>
                  </a:cubicBezTo>
                  <a:cubicBezTo>
                    <a:pt x="32" y="64"/>
                    <a:pt x="32" y="63"/>
                    <a:pt x="31" y="63"/>
                  </a:cubicBezTo>
                  <a:close/>
                </a:path>
              </a:pathLst>
            </a:custGeom>
            <a:solidFill>
              <a:srgbClr val="FFFFFF"/>
            </a:solidFill>
            <a:ln w="9525">
              <a:noFill/>
              <a:round/>
            </a:ln>
          </p:spPr>
          <p:txBody>
            <a:bodyPr vert="horz" wrap="square" lIns="65326" tIns="32663" rIns="65326" bIns="32663" numCol="1" anchor="t" anchorCtr="0" compatLnSpc="1"/>
            <a:lstStyle/>
            <a:p>
              <a:endParaRPr lang="en-US" sz="1790" dirty="0">
                <a:solidFill>
                  <a:schemeClr val="bg1"/>
                </a:solidFill>
                <a:cs typeface="+mn-ea"/>
                <a:sym typeface="+mn-lt"/>
              </a:endParaRPr>
            </a:p>
          </p:txBody>
        </p:sp>
      </p:grpSp>
      <p:grpSp>
        <p:nvGrpSpPr>
          <p:cNvPr id="75" name="组合 74"/>
          <p:cNvGrpSpPr/>
          <p:nvPr/>
        </p:nvGrpSpPr>
        <p:grpSpPr>
          <a:xfrm>
            <a:off x="6939986" y="1466685"/>
            <a:ext cx="4190232" cy="2146306"/>
            <a:chOff x="13879972" y="2924342"/>
            <a:chExt cx="8380464" cy="4302483"/>
          </a:xfrm>
        </p:grpSpPr>
        <p:sp>
          <p:nvSpPr>
            <p:cNvPr id="76" name="Freeform 1"/>
            <p:cNvSpPr>
              <a:spLocks noChangeArrowheads="1"/>
            </p:cNvSpPr>
            <p:nvPr/>
          </p:nvSpPr>
          <p:spPr bwMode="auto">
            <a:xfrm>
              <a:off x="20872173" y="4681518"/>
              <a:ext cx="1388263" cy="1603470"/>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tx2">
                <a:lumMod val="75000"/>
                <a:lumOff val="25000"/>
              </a:schemeClr>
            </a:solidFill>
            <a:ln>
              <a:noFill/>
            </a:ln>
            <a:effectLst/>
          </p:spPr>
          <p:txBody>
            <a:bodyPr wrap="none" anchor="ctr"/>
            <a:lstStyle/>
            <a:p>
              <a:endParaRPr lang="en-US" sz="1790" dirty="0">
                <a:solidFill>
                  <a:schemeClr val="bg1"/>
                </a:solidFill>
                <a:cs typeface="+mn-ea"/>
                <a:sym typeface="+mn-lt"/>
              </a:endParaRPr>
            </a:p>
          </p:txBody>
        </p:sp>
        <p:sp>
          <p:nvSpPr>
            <p:cNvPr id="77" name="TextBox 53"/>
            <p:cNvSpPr txBox="1"/>
            <p:nvPr/>
          </p:nvSpPr>
          <p:spPr>
            <a:xfrm>
              <a:off x="18130508" y="4265471"/>
              <a:ext cx="2553520" cy="737278"/>
            </a:xfrm>
            <a:prstGeom prst="rect">
              <a:avLst/>
            </a:prstGeom>
            <a:noFill/>
          </p:spPr>
          <p:txBody>
            <a:bodyPr wrap="none" rtlCol="0">
              <a:spAutoFit/>
            </a:bodyPr>
            <a:lstStyle/>
            <a:p>
              <a:pPr algn="r"/>
              <a:r>
                <a:rPr lang="en-US" sz="1790" dirty="0">
                  <a:solidFill>
                    <a:schemeClr val="bg1"/>
                  </a:solidFill>
                  <a:cs typeface="+mn-ea"/>
                  <a:sym typeface="+mn-lt"/>
                </a:rPr>
                <a:t>Weakness</a:t>
              </a:r>
            </a:p>
          </p:txBody>
        </p:sp>
        <p:sp>
          <p:nvSpPr>
            <p:cNvPr id="78" name="TextBox 54"/>
            <p:cNvSpPr txBox="1"/>
            <p:nvPr/>
          </p:nvSpPr>
          <p:spPr>
            <a:xfrm>
              <a:off x="16754380" y="5168978"/>
              <a:ext cx="3929648" cy="2057847"/>
            </a:xfrm>
            <a:prstGeom prst="rect">
              <a:avLst/>
            </a:prstGeom>
            <a:noFill/>
          </p:spPr>
          <p:txBody>
            <a:bodyPr wrap="square" rtlCol="0">
              <a:spAutoFit/>
            </a:bodyPr>
            <a:lstStyle/>
            <a:p>
              <a:pPr algn="r"/>
              <a:r>
                <a:rPr lang="zh-CN" altLang="en-US" sz="1215" dirty="0">
                  <a:solidFill>
                    <a:schemeClr val="bg1"/>
                  </a:solidFill>
                  <a:cs typeface="+mn-ea"/>
                  <a:sym typeface="+mn-lt"/>
                </a:rPr>
                <a:t>输入您的内容输入您的内容输入您的内容输入您的内容输入您的内容输入您的内容输入您的内容输入您的内容</a:t>
              </a:r>
              <a:endParaRPr lang="en-US" sz="1215" dirty="0">
                <a:solidFill>
                  <a:schemeClr val="bg1"/>
                </a:solidFill>
                <a:cs typeface="+mn-ea"/>
                <a:sym typeface="+mn-lt"/>
              </a:endParaRPr>
            </a:p>
          </p:txBody>
        </p:sp>
        <p:grpSp>
          <p:nvGrpSpPr>
            <p:cNvPr id="79" name="Group 64"/>
            <p:cNvGrpSpPr/>
            <p:nvPr/>
          </p:nvGrpSpPr>
          <p:grpSpPr>
            <a:xfrm flipH="1">
              <a:off x="13879972" y="2924342"/>
              <a:ext cx="7715545" cy="1757177"/>
              <a:chOff x="2918048" y="2924341"/>
              <a:chExt cx="7406194" cy="1757177"/>
            </a:xfrm>
          </p:grpSpPr>
          <p:cxnSp>
            <p:nvCxnSpPr>
              <p:cNvPr id="81" name="Straight Connector 65"/>
              <p:cNvCxnSpPr/>
              <p:nvPr/>
            </p:nvCxnSpPr>
            <p:spPr>
              <a:xfrm flipH="1">
                <a:off x="2918048" y="2924341"/>
                <a:ext cx="7406194"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66"/>
              <p:cNvCxnSpPr/>
              <p:nvPr/>
            </p:nvCxnSpPr>
            <p:spPr>
              <a:xfrm flipV="1">
                <a:off x="2918048" y="2924341"/>
                <a:ext cx="0" cy="1757177"/>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67"/>
              <p:cNvCxnSpPr/>
              <p:nvPr/>
            </p:nvCxnSpPr>
            <p:spPr>
              <a:xfrm flipV="1">
                <a:off x="10324242" y="2924341"/>
                <a:ext cx="0" cy="59908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80" name="Freeform 166"/>
            <p:cNvSpPr>
              <a:spLocks noEditPoints="1"/>
            </p:cNvSpPr>
            <p:nvPr/>
          </p:nvSpPr>
          <p:spPr bwMode="auto">
            <a:xfrm>
              <a:off x="21167196" y="5080751"/>
              <a:ext cx="730459" cy="736118"/>
            </a:xfrm>
            <a:custGeom>
              <a:avLst/>
              <a:gdLst/>
              <a:ahLst/>
              <a:cxnLst>
                <a:cxn ang="0">
                  <a:pos x="1" y="42"/>
                </a:cxn>
                <a:cxn ang="0">
                  <a:pos x="1" y="40"/>
                </a:cxn>
                <a:cxn ang="0">
                  <a:pos x="14" y="41"/>
                </a:cxn>
                <a:cxn ang="0">
                  <a:pos x="30" y="19"/>
                </a:cxn>
                <a:cxn ang="0">
                  <a:pos x="17" y="8"/>
                </a:cxn>
                <a:cxn ang="0">
                  <a:pos x="9" y="14"/>
                </a:cxn>
                <a:cxn ang="0">
                  <a:pos x="9" y="19"/>
                </a:cxn>
                <a:cxn ang="0">
                  <a:pos x="18" y="39"/>
                </a:cxn>
                <a:cxn ang="0">
                  <a:pos x="4" y="24"/>
                </a:cxn>
                <a:cxn ang="0">
                  <a:pos x="4" y="9"/>
                </a:cxn>
                <a:cxn ang="0">
                  <a:pos x="17" y="0"/>
                </a:cxn>
                <a:cxn ang="0">
                  <a:pos x="37" y="16"/>
                </a:cxn>
                <a:cxn ang="0">
                  <a:pos x="30" y="19"/>
                </a:cxn>
                <a:cxn ang="0">
                  <a:pos x="6" y="58"/>
                </a:cxn>
                <a:cxn ang="0">
                  <a:pos x="5" y="56"/>
                </a:cxn>
                <a:cxn ang="0">
                  <a:pos x="16" y="46"/>
                </a:cxn>
                <a:cxn ang="0">
                  <a:pos x="7" y="58"/>
                </a:cxn>
                <a:cxn ang="0">
                  <a:pos x="22" y="63"/>
                </a:cxn>
                <a:cxn ang="0">
                  <a:pos x="20" y="49"/>
                </a:cxn>
                <a:cxn ang="0">
                  <a:pos x="23" y="49"/>
                </a:cxn>
                <a:cxn ang="0">
                  <a:pos x="59" y="54"/>
                </a:cxn>
                <a:cxn ang="0">
                  <a:pos x="46" y="62"/>
                </a:cxn>
                <a:cxn ang="0">
                  <a:pos x="25" y="46"/>
                </a:cxn>
                <a:cxn ang="0">
                  <a:pos x="33" y="43"/>
                </a:cxn>
                <a:cxn ang="0">
                  <a:pos x="48" y="54"/>
                </a:cxn>
                <a:cxn ang="0">
                  <a:pos x="55" y="46"/>
                </a:cxn>
                <a:cxn ang="0">
                  <a:pos x="44" y="33"/>
                </a:cxn>
                <a:cxn ang="0">
                  <a:pos x="46" y="25"/>
                </a:cxn>
                <a:cxn ang="0">
                  <a:pos x="62" y="46"/>
                </a:cxn>
                <a:cxn ang="0">
                  <a:pos x="42" y="13"/>
                </a:cxn>
                <a:cxn ang="0">
                  <a:pos x="40" y="13"/>
                </a:cxn>
                <a:cxn ang="0">
                  <a:pos x="41" y="0"/>
                </a:cxn>
                <a:cxn ang="0">
                  <a:pos x="42" y="13"/>
                </a:cxn>
                <a:cxn ang="0">
                  <a:pos x="47" y="17"/>
                </a:cxn>
                <a:cxn ang="0">
                  <a:pos x="46" y="15"/>
                </a:cxn>
                <a:cxn ang="0">
                  <a:pos x="58" y="5"/>
                </a:cxn>
                <a:cxn ang="0">
                  <a:pos x="48" y="16"/>
                </a:cxn>
                <a:cxn ang="0">
                  <a:pos x="50" y="23"/>
                </a:cxn>
                <a:cxn ang="0">
                  <a:pos x="50" y="20"/>
                </a:cxn>
                <a:cxn ang="0">
                  <a:pos x="63" y="22"/>
                </a:cxn>
              </a:cxnLst>
              <a:rect l="0" t="0" r="r" b="b"/>
              <a:pathLst>
                <a:path w="63" h="63">
                  <a:moveTo>
                    <a:pt x="13" y="42"/>
                  </a:moveTo>
                  <a:cubicBezTo>
                    <a:pt x="1" y="42"/>
                    <a:pt x="1" y="42"/>
                    <a:pt x="1" y="42"/>
                  </a:cubicBezTo>
                  <a:cubicBezTo>
                    <a:pt x="0" y="42"/>
                    <a:pt x="0" y="42"/>
                    <a:pt x="0" y="41"/>
                  </a:cubicBezTo>
                  <a:cubicBezTo>
                    <a:pt x="0" y="40"/>
                    <a:pt x="0" y="40"/>
                    <a:pt x="1" y="40"/>
                  </a:cubicBezTo>
                  <a:cubicBezTo>
                    <a:pt x="13" y="40"/>
                    <a:pt x="13" y="40"/>
                    <a:pt x="13" y="40"/>
                  </a:cubicBezTo>
                  <a:cubicBezTo>
                    <a:pt x="14" y="40"/>
                    <a:pt x="14" y="40"/>
                    <a:pt x="14" y="41"/>
                  </a:cubicBezTo>
                  <a:cubicBezTo>
                    <a:pt x="14" y="42"/>
                    <a:pt x="14" y="42"/>
                    <a:pt x="13" y="42"/>
                  </a:cubicBezTo>
                  <a:close/>
                  <a:moveTo>
                    <a:pt x="30" y="19"/>
                  </a:moveTo>
                  <a:cubicBezTo>
                    <a:pt x="19" y="9"/>
                    <a:pt x="19" y="9"/>
                    <a:pt x="19" y="9"/>
                  </a:cubicBezTo>
                  <a:cubicBezTo>
                    <a:pt x="19" y="8"/>
                    <a:pt x="18" y="8"/>
                    <a:pt x="17" y="8"/>
                  </a:cubicBezTo>
                  <a:cubicBezTo>
                    <a:pt x="16" y="8"/>
                    <a:pt x="15" y="8"/>
                    <a:pt x="14" y="9"/>
                  </a:cubicBezTo>
                  <a:cubicBezTo>
                    <a:pt x="9" y="14"/>
                    <a:pt x="9" y="14"/>
                    <a:pt x="9" y="14"/>
                  </a:cubicBezTo>
                  <a:cubicBezTo>
                    <a:pt x="8" y="15"/>
                    <a:pt x="8" y="16"/>
                    <a:pt x="8" y="17"/>
                  </a:cubicBezTo>
                  <a:cubicBezTo>
                    <a:pt x="8" y="18"/>
                    <a:pt x="8" y="19"/>
                    <a:pt x="9" y="19"/>
                  </a:cubicBezTo>
                  <a:cubicBezTo>
                    <a:pt x="19" y="30"/>
                    <a:pt x="19" y="30"/>
                    <a:pt x="19" y="30"/>
                  </a:cubicBezTo>
                  <a:cubicBezTo>
                    <a:pt x="18" y="39"/>
                    <a:pt x="18" y="39"/>
                    <a:pt x="18" y="39"/>
                  </a:cubicBezTo>
                  <a:cubicBezTo>
                    <a:pt x="18" y="38"/>
                    <a:pt x="17" y="38"/>
                    <a:pt x="16" y="37"/>
                  </a:cubicBezTo>
                  <a:cubicBezTo>
                    <a:pt x="4" y="24"/>
                    <a:pt x="4" y="24"/>
                    <a:pt x="4" y="24"/>
                  </a:cubicBezTo>
                  <a:cubicBezTo>
                    <a:pt x="2" y="22"/>
                    <a:pt x="0" y="20"/>
                    <a:pt x="0" y="17"/>
                  </a:cubicBezTo>
                  <a:cubicBezTo>
                    <a:pt x="0" y="14"/>
                    <a:pt x="2" y="11"/>
                    <a:pt x="4" y="9"/>
                  </a:cubicBezTo>
                  <a:cubicBezTo>
                    <a:pt x="9" y="3"/>
                    <a:pt x="9" y="3"/>
                    <a:pt x="9" y="3"/>
                  </a:cubicBezTo>
                  <a:cubicBezTo>
                    <a:pt x="11" y="1"/>
                    <a:pt x="14" y="0"/>
                    <a:pt x="17" y="0"/>
                  </a:cubicBezTo>
                  <a:cubicBezTo>
                    <a:pt x="20" y="0"/>
                    <a:pt x="23" y="1"/>
                    <a:pt x="25" y="4"/>
                  </a:cubicBezTo>
                  <a:cubicBezTo>
                    <a:pt x="37" y="16"/>
                    <a:pt x="37" y="16"/>
                    <a:pt x="37" y="16"/>
                  </a:cubicBezTo>
                  <a:cubicBezTo>
                    <a:pt x="38" y="17"/>
                    <a:pt x="38" y="18"/>
                    <a:pt x="39" y="18"/>
                  </a:cubicBezTo>
                  <a:lnTo>
                    <a:pt x="30" y="19"/>
                  </a:lnTo>
                  <a:close/>
                  <a:moveTo>
                    <a:pt x="7" y="58"/>
                  </a:moveTo>
                  <a:cubicBezTo>
                    <a:pt x="6" y="58"/>
                    <a:pt x="6" y="58"/>
                    <a:pt x="6" y="58"/>
                  </a:cubicBezTo>
                  <a:cubicBezTo>
                    <a:pt x="6" y="58"/>
                    <a:pt x="5" y="58"/>
                    <a:pt x="5" y="58"/>
                  </a:cubicBezTo>
                  <a:cubicBezTo>
                    <a:pt x="5" y="57"/>
                    <a:pt x="5" y="56"/>
                    <a:pt x="5" y="56"/>
                  </a:cubicBezTo>
                  <a:cubicBezTo>
                    <a:pt x="15" y="46"/>
                    <a:pt x="15" y="46"/>
                    <a:pt x="15" y="46"/>
                  </a:cubicBezTo>
                  <a:cubicBezTo>
                    <a:pt x="15" y="46"/>
                    <a:pt x="16" y="46"/>
                    <a:pt x="16" y="46"/>
                  </a:cubicBezTo>
                  <a:cubicBezTo>
                    <a:pt x="17" y="47"/>
                    <a:pt x="17" y="47"/>
                    <a:pt x="16" y="48"/>
                  </a:cubicBezTo>
                  <a:lnTo>
                    <a:pt x="7" y="58"/>
                  </a:lnTo>
                  <a:close/>
                  <a:moveTo>
                    <a:pt x="23" y="62"/>
                  </a:moveTo>
                  <a:cubicBezTo>
                    <a:pt x="23" y="62"/>
                    <a:pt x="22" y="63"/>
                    <a:pt x="22" y="63"/>
                  </a:cubicBezTo>
                  <a:cubicBezTo>
                    <a:pt x="21" y="63"/>
                    <a:pt x="20" y="62"/>
                    <a:pt x="20" y="62"/>
                  </a:cubicBezTo>
                  <a:cubicBezTo>
                    <a:pt x="20" y="49"/>
                    <a:pt x="20" y="49"/>
                    <a:pt x="20" y="49"/>
                  </a:cubicBezTo>
                  <a:cubicBezTo>
                    <a:pt x="20" y="49"/>
                    <a:pt x="21" y="48"/>
                    <a:pt x="22" y="48"/>
                  </a:cubicBezTo>
                  <a:cubicBezTo>
                    <a:pt x="22" y="48"/>
                    <a:pt x="23" y="49"/>
                    <a:pt x="23" y="49"/>
                  </a:cubicBezTo>
                  <a:lnTo>
                    <a:pt x="23" y="62"/>
                  </a:lnTo>
                  <a:close/>
                  <a:moveTo>
                    <a:pt x="59" y="54"/>
                  </a:moveTo>
                  <a:cubicBezTo>
                    <a:pt x="54" y="59"/>
                    <a:pt x="54" y="59"/>
                    <a:pt x="54" y="59"/>
                  </a:cubicBezTo>
                  <a:cubicBezTo>
                    <a:pt x="51" y="61"/>
                    <a:pt x="49" y="62"/>
                    <a:pt x="46" y="62"/>
                  </a:cubicBezTo>
                  <a:cubicBezTo>
                    <a:pt x="43" y="62"/>
                    <a:pt x="40" y="61"/>
                    <a:pt x="38" y="59"/>
                  </a:cubicBezTo>
                  <a:cubicBezTo>
                    <a:pt x="25" y="46"/>
                    <a:pt x="25" y="46"/>
                    <a:pt x="25" y="46"/>
                  </a:cubicBezTo>
                  <a:cubicBezTo>
                    <a:pt x="25" y="46"/>
                    <a:pt x="24" y="45"/>
                    <a:pt x="24" y="44"/>
                  </a:cubicBezTo>
                  <a:cubicBezTo>
                    <a:pt x="33" y="43"/>
                    <a:pt x="33" y="43"/>
                    <a:pt x="33" y="43"/>
                  </a:cubicBezTo>
                  <a:cubicBezTo>
                    <a:pt x="43" y="54"/>
                    <a:pt x="43" y="54"/>
                    <a:pt x="43" y="54"/>
                  </a:cubicBezTo>
                  <a:cubicBezTo>
                    <a:pt x="45" y="55"/>
                    <a:pt x="47" y="55"/>
                    <a:pt x="48" y="54"/>
                  </a:cubicBezTo>
                  <a:cubicBezTo>
                    <a:pt x="54" y="48"/>
                    <a:pt x="54" y="48"/>
                    <a:pt x="54" y="48"/>
                  </a:cubicBezTo>
                  <a:cubicBezTo>
                    <a:pt x="55" y="48"/>
                    <a:pt x="55" y="47"/>
                    <a:pt x="55" y="46"/>
                  </a:cubicBezTo>
                  <a:cubicBezTo>
                    <a:pt x="55" y="45"/>
                    <a:pt x="55" y="44"/>
                    <a:pt x="54" y="43"/>
                  </a:cubicBezTo>
                  <a:cubicBezTo>
                    <a:pt x="44" y="33"/>
                    <a:pt x="44" y="33"/>
                    <a:pt x="44" y="33"/>
                  </a:cubicBezTo>
                  <a:cubicBezTo>
                    <a:pt x="44" y="24"/>
                    <a:pt x="44" y="24"/>
                    <a:pt x="44" y="24"/>
                  </a:cubicBezTo>
                  <a:cubicBezTo>
                    <a:pt x="45" y="24"/>
                    <a:pt x="46" y="25"/>
                    <a:pt x="46" y="25"/>
                  </a:cubicBezTo>
                  <a:cubicBezTo>
                    <a:pt x="59" y="38"/>
                    <a:pt x="59" y="38"/>
                    <a:pt x="59" y="38"/>
                  </a:cubicBezTo>
                  <a:cubicBezTo>
                    <a:pt x="61" y="40"/>
                    <a:pt x="62" y="43"/>
                    <a:pt x="62" y="46"/>
                  </a:cubicBezTo>
                  <a:cubicBezTo>
                    <a:pt x="62" y="49"/>
                    <a:pt x="61" y="52"/>
                    <a:pt x="59" y="54"/>
                  </a:cubicBezTo>
                  <a:close/>
                  <a:moveTo>
                    <a:pt x="42" y="13"/>
                  </a:moveTo>
                  <a:cubicBezTo>
                    <a:pt x="42" y="14"/>
                    <a:pt x="42" y="14"/>
                    <a:pt x="41" y="14"/>
                  </a:cubicBezTo>
                  <a:cubicBezTo>
                    <a:pt x="40" y="14"/>
                    <a:pt x="40" y="14"/>
                    <a:pt x="40" y="13"/>
                  </a:cubicBezTo>
                  <a:cubicBezTo>
                    <a:pt x="40" y="1"/>
                    <a:pt x="40" y="1"/>
                    <a:pt x="40" y="1"/>
                  </a:cubicBezTo>
                  <a:cubicBezTo>
                    <a:pt x="40" y="0"/>
                    <a:pt x="40" y="0"/>
                    <a:pt x="41" y="0"/>
                  </a:cubicBezTo>
                  <a:cubicBezTo>
                    <a:pt x="42" y="0"/>
                    <a:pt x="42" y="0"/>
                    <a:pt x="42" y="1"/>
                  </a:cubicBezTo>
                  <a:lnTo>
                    <a:pt x="42" y="13"/>
                  </a:lnTo>
                  <a:close/>
                  <a:moveTo>
                    <a:pt x="48" y="16"/>
                  </a:moveTo>
                  <a:cubicBezTo>
                    <a:pt x="48" y="17"/>
                    <a:pt x="47" y="17"/>
                    <a:pt x="47" y="17"/>
                  </a:cubicBezTo>
                  <a:cubicBezTo>
                    <a:pt x="47" y="17"/>
                    <a:pt x="47" y="17"/>
                    <a:pt x="46" y="16"/>
                  </a:cubicBezTo>
                  <a:cubicBezTo>
                    <a:pt x="46" y="16"/>
                    <a:pt x="46" y="15"/>
                    <a:pt x="46" y="15"/>
                  </a:cubicBezTo>
                  <a:cubicBezTo>
                    <a:pt x="56" y="5"/>
                    <a:pt x="56" y="5"/>
                    <a:pt x="56" y="5"/>
                  </a:cubicBezTo>
                  <a:cubicBezTo>
                    <a:pt x="56" y="4"/>
                    <a:pt x="57" y="4"/>
                    <a:pt x="58" y="5"/>
                  </a:cubicBezTo>
                  <a:cubicBezTo>
                    <a:pt x="58" y="5"/>
                    <a:pt x="58" y="6"/>
                    <a:pt x="58" y="7"/>
                  </a:cubicBezTo>
                  <a:lnTo>
                    <a:pt x="48" y="16"/>
                  </a:lnTo>
                  <a:close/>
                  <a:moveTo>
                    <a:pt x="62" y="23"/>
                  </a:moveTo>
                  <a:cubicBezTo>
                    <a:pt x="50" y="23"/>
                    <a:pt x="50" y="23"/>
                    <a:pt x="50" y="23"/>
                  </a:cubicBezTo>
                  <a:cubicBezTo>
                    <a:pt x="49" y="23"/>
                    <a:pt x="48" y="22"/>
                    <a:pt x="48" y="22"/>
                  </a:cubicBezTo>
                  <a:cubicBezTo>
                    <a:pt x="48" y="21"/>
                    <a:pt x="49" y="20"/>
                    <a:pt x="50" y="20"/>
                  </a:cubicBezTo>
                  <a:cubicBezTo>
                    <a:pt x="62" y="20"/>
                    <a:pt x="62" y="20"/>
                    <a:pt x="62" y="20"/>
                  </a:cubicBezTo>
                  <a:cubicBezTo>
                    <a:pt x="62" y="20"/>
                    <a:pt x="63" y="21"/>
                    <a:pt x="63" y="22"/>
                  </a:cubicBezTo>
                  <a:cubicBezTo>
                    <a:pt x="63" y="22"/>
                    <a:pt x="62" y="23"/>
                    <a:pt x="62" y="23"/>
                  </a:cubicBezTo>
                  <a:close/>
                </a:path>
              </a:pathLst>
            </a:custGeom>
            <a:solidFill>
              <a:srgbClr val="FFFFFF"/>
            </a:solidFill>
            <a:ln w="9525">
              <a:noFill/>
              <a:round/>
            </a:ln>
          </p:spPr>
          <p:txBody>
            <a:bodyPr vert="horz" wrap="square" lIns="65326" tIns="32663" rIns="65326" bIns="32663" numCol="1" anchor="t" anchorCtr="0" compatLnSpc="1"/>
            <a:lstStyle/>
            <a:p>
              <a:endParaRPr lang="en-US" sz="1790" dirty="0">
                <a:solidFill>
                  <a:schemeClr val="bg1"/>
                </a:solidFill>
                <a:cs typeface="+mn-ea"/>
                <a:sym typeface="+mn-lt"/>
              </a:endParaRPr>
            </a:p>
          </p:txBody>
        </p:sp>
      </p:grpSp>
      <p:grpSp>
        <p:nvGrpSpPr>
          <p:cNvPr id="84" name="组合 83"/>
          <p:cNvGrpSpPr/>
          <p:nvPr/>
        </p:nvGrpSpPr>
        <p:grpSpPr>
          <a:xfrm>
            <a:off x="1031277" y="1466684"/>
            <a:ext cx="3969481" cy="2146306"/>
            <a:chOff x="2062553" y="2924342"/>
            <a:chExt cx="7938961" cy="4302483"/>
          </a:xfrm>
        </p:grpSpPr>
        <p:sp>
          <p:nvSpPr>
            <p:cNvPr id="85" name="Freeform 1"/>
            <p:cNvSpPr>
              <a:spLocks noChangeArrowheads="1"/>
            </p:cNvSpPr>
            <p:nvPr/>
          </p:nvSpPr>
          <p:spPr bwMode="auto">
            <a:xfrm>
              <a:off x="2062553" y="4681518"/>
              <a:ext cx="1388263" cy="1603470"/>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1">
                <a:lumMod val="75000"/>
              </a:schemeClr>
            </a:solidFill>
            <a:ln>
              <a:noFill/>
            </a:ln>
            <a:effectLst/>
          </p:spPr>
          <p:txBody>
            <a:bodyPr wrap="none" anchor="ctr"/>
            <a:lstStyle/>
            <a:p>
              <a:endParaRPr lang="en-US" sz="1790" dirty="0">
                <a:solidFill>
                  <a:schemeClr val="bg1"/>
                </a:solidFill>
                <a:cs typeface="+mn-ea"/>
                <a:sym typeface="+mn-lt"/>
              </a:endParaRPr>
            </a:p>
          </p:txBody>
        </p:sp>
        <p:sp>
          <p:nvSpPr>
            <p:cNvPr id="86" name="TextBox 49"/>
            <p:cNvSpPr txBox="1"/>
            <p:nvPr/>
          </p:nvSpPr>
          <p:spPr>
            <a:xfrm>
              <a:off x="3794543" y="4294046"/>
              <a:ext cx="2113400" cy="737278"/>
            </a:xfrm>
            <a:prstGeom prst="rect">
              <a:avLst/>
            </a:prstGeom>
            <a:noFill/>
          </p:spPr>
          <p:txBody>
            <a:bodyPr wrap="none" rtlCol="0">
              <a:spAutoFit/>
            </a:bodyPr>
            <a:lstStyle/>
            <a:p>
              <a:r>
                <a:rPr lang="en-US" sz="1790" dirty="0">
                  <a:solidFill>
                    <a:schemeClr val="bg1"/>
                  </a:solidFill>
                  <a:cs typeface="+mn-ea"/>
                  <a:sym typeface="+mn-lt"/>
                </a:rPr>
                <a:t>Strength</a:t>
              </a:r>
            </a:p>
          </p:txBody>
        </p:sp>
        <p:sp>
          <p:nvSpPr>
            <p:cNvPr id="87" name="TextBox 50"/>
            <p:cNvSpPr txBox="1"/>
            <p:nvPr/>
          </p:nvSpPr>
          <p:spPr>
            <a:xfrm>
              <a:off x="3552651" y="5168978"/>
              <a:ext cx="3929648" cy="2057847"/>
            </a:xfrm>
            <a:prstGeom prst="rect">
              <a:avLst/>
            </a:prstGeom>
            <a:noFill/>
          </p:spPr>
          <p:txBody>
            <a:bodyPr wrap="square" rtlCol="0">
              <a:spAutoFit/>
            </a:bodyPr>
            <a:lstStyle/>
            <a:p>
              <a:r>
                <a:rPr lang="zh-CN" altLang="en-US" sz="1215" dirty="0">
                  <a:solidFill>
                    <a:schemeClr val="bg1"/>
                  </a:solidFill>
                  <a:cs typeface="+mn-ea"/>
                  <a:sym typeface="+mn-lt"/>
                </a:rPr>
                <a:t>输入您的内容输入您的内容输入您的内容输入您的内容输入您的内容输入您的内容输入您的内容输入您的内容</a:t>
              </a:r>
              <a:endParaRPr lang="en-US" sz="1215" dirty="0">
                <a:solidFill>
                  <a:schemeClr val="bg1"/>
                </a:solidFill>
                <a:cs typeface="+mn-ea"/>
                <a:sym typeface="+mn-lt"/>
              </a:endParaRPr>
            </a:p>
          </p:txBody>
        </p:sp>
        <p:grpSp>
          <p:nvGrpSpPr>
            <p:cNvPr id="88" name="Group 55"/>
            <p:cNvGrpSpPr/>
            <p:nvPr/>
          </p:nvGrpSpPr>
          <p:grpSpPr>
            <a:xfrm>
              <a:off x="2570060" y="2924342"/>
              <a:ext cx="7431454" cy="1757177"/>
              <a:chOff x="2731424" y="2924341"/>
              <a:chExt cx="7431454" cy="1757177"/>
            </a:xfrm>
          </p:grpSpPr>
          <p:cxnSp>
            <p:nvCxnSpPr>
              <p:cNvPr id="90" name="Straight Connector 7"/>
              <p:cNvCxnSpPr/>
              <p:nvPr/>
            </p:nvCxnSpPr>
            <p:spPr>
              <a:xfrm flipH="1">
                <a:off x="2731424" y="2924341"/>
                <a:ext cx="7406194"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1" name="Straight Connector 44"/>
              <p:cNvCxnSpPr>
                <a:stCxn id="85" idx="4"/>
              </p:cNvCxnSpPr>
              <p:nvPr/>
            </p:nvCxnSpPr>
            <p:spPr>
              <a:xfrm flipV="1">
                <a:off x="2756684" y="2924341"/>
                <a:ext cx="0" cy="1757177"/>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56"/>
              <p:cNvCxnSpPr>
                <a:stCxn id="46" idx="4"/>
              </p:cNvCxnSpPr>
              <p:nvPr/>
            </p:nvCxnSpPr>
            <p:spPr>
              <a:xfrm flipV="1">
                <a:off x="10162878" y="2924341"/>
                <a:ext cx="0" cy="59908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89" name="Freeform 81"/>
            <p:cNvSpPr>
              <a:spLocks noEditPoints="1"/>
            </p:cNvSpPr>
            <p:nvPr/>
          </p:nvSpPr>
          <p:spPr bwMode="auto">
            <a:xfrm>
              <a:off x="2381378" y="5053205"/>
              <a:ext cx="760387" cy="763664"/>
            </a:xfrm>
            <a:custGeom>
              <a:avLst/>
              <a:gdLst/>
              <a:ahLst/>
              <a:cxnLst>
                <a:cxn ang="0">
                  <a:pos x="231" y="86"/>
                </a:cxn>
                <a:cxn ang="0">
                  <a:pos x="198" y="119"/>
                </a:cxn>
                <a:cxn ang="0">
                  <a:pos x="152" y="131"/>
                </a:cxn>
                <a:cxn ang="0">
                  <a:pos x="180" y="103"/>
                </a:cxn>
                <a:cxn ang="0">
                  <a:pos x="181" y="102"/>
                </a:cxn>
                <a:cxn ang="0">
                  <a:pos x="214" y="69"/>
                </a:cxn>
                <a:cxn ang="0">
                  <a:pos x="214" y="35"/>
                </a:cxn>
                <a:cxn ang="0">
                  <a:pos x="181" y="35"/>
                </a:cxn>
                <a:cxn ang="0">
                  <a:pos x="147" y="69"/>
                </a:cxn>
                <a:cxn ang="0">
                  <a:pos x="147" y="69"/>
                </a:cxn>
                <a:cxn ang="0">
                  <a:pos x="147" y="69"/>
                </a:cxn>
                <a:cxn ang="0">
                  <a:pos x="119" y="98"/>
                </a:cxn>
                <a:cxn ang="0">
                  <a:pos x="131" y="52"/>
                </a:cxn>
                <a:cxn ang="0">
                  <a:pos x="164" y="19"/>
                </a:cxn>
                <a:cxn ang="0">
                  <a:pos x="231" y="19"/>
                </a:cxn>
                <a:cxn ang="0">
                  <a:pos x="231" y="86"/>
                </a:cxn>
                <a:cxn ang="0">
                  <a:pos x="94" y="173"/>
                </a:cxn>
                <a:cxn ang="0">
                  <a:pos x="94" y="173"/>
                </a:cxn>
                <a:cxn ang="0">
                  <a:pos x="85" y="177"/>
                </a:cxn>
                <a:cxn ang="0">
                  <a:pos x="73" y="165"/>
                </a:cxn>
                <a:cxn ang="0">
                  <a:pos x="77" y="156"/>
                </a:cxn>
                <a:cxn ang="0">
                  <a:pos x="156" y="77"/>
                </a:cxn>
                <a:cxn ang="0">
                  <a:pos x="165" y="73"/>
                </a:cxn>
                <a:cxn ang="0">
                  <a:pos x="177" y="85"/>
                </a:cxn>
                <a:cxn ang="0">
                  <a:pos x="174" y="93"/>
                </a:cxn>
                <a:cxn ang="0">
                  <a:pos x="174" y="93"/>
                </a:cxn>
                <a:cxn ang="0">
                  <a:pos x="94" y="173"/>
                </a:cxn>
                <a:cxn ang="0">
                  <a:pos x="69" y="147"/>
                </a:cxn>
                <a:cxn ang="0">
                  <a:pos x="35" y="181"/>
                </a:cxn>
                <a:cxn ang="0">
                  <a:pos x="35" y="214"/>
                </a:cxn>
                <a:cxn ang="0">
                  <a:pos x="69" y="214"/>
                </a:cxn>
                <a:cxn ang="0">
                  <a:pos x="102" y="181"/>
                </a:cxn>
                <a:cxn ang="0">
                  <a:pos x="103" y="180"/>
                </a:cxn>
                <a:cxn ang="0">
                  <a:pos x="131" y="152"/>
                </a:cxn>
                <a:cxn ang="0">
                  <a:pos x="119" y="198"/>
                </a:cxn>
                <a:cxn ang="0">
                  <a:pos x="86" y="231"/>
                </a:cxn>
                <a:cxn ang="0">
                  <a:pos x="19" y="231"/>
                </a:cxn>
                <a:cxn ang="0">
                  <a:pos x="19" y="164"/>
                </a:cxn>
                <a:cxn ang="0">
                  <a:pos x="52" y="131"/>
                </a:cxn>
                <a:cxn ang="0">
                  <a:pos x="98" y="118"/>
                </a:cxn>
                <a:cxn ang="0">
                  <a:pos x="69" y="147"/>
                </a:cxn>
                <a:cxn ang="0">
                  <a:pos x="69" y="147"/>
                </a:cxn>
              </a:cxnLst>
              <a:rect l="0" t="0" r="r" b="b"/>
              <a:pathLst>
                <a:path w="249" h="250">
                  <a:moveTo>
                    <a:pt x="231" y="86"/>
                  </a:moveTo>
                  <a:cubicBezTo>
                    <a:pt x="198" y="119"/>
                    <a:pt x="198" y="119"/>
                    <a:pt x="198" y="119"/>
                  </a:cubicBezTo>
                  <a:cubicBezTo>
                    <a:pt x="185" y="131"/>
                    <a:pt x="168" y="136"/>
                    <a:pt x="152" y="131"/>
                  </a:cubicBezTo>
                  <a:cubicBezTo>
                    <a:pt x="180" y="103"/>
                    <a:pt x="180" y="103"/>
                    <a:pt x="180" y="103"/>
                  </a:cubicBezTo>
                  <a:cubicBezTo>
                    <a:pt x="180" y="103"/>
                    <a:pt x="180" y="103"/>
                    <a:pt x="181" y="102"/>
                  </a:cubicBezTo>
                  <a:cubicBezTo>
                    <a:pt x="214" y="69"/>
                    <a:pt x="214" y="69"/>
                    <a:pt x="214" y="69"/>
                  </a:cubicBezTo>
                  <a:cubicBezTo>
                    <a:pt x="223" y="60"/>
                    <a:pt x="223" y="45"/>
                    <a:pt x="214" y="35"/>
                  </a:cubicBezTo>
                  <a:cubicBezTo>
                    <a:pt x="205" y="26"/>
                    <a:pt x="190" y="26"/>
                    <a:pt x="181" y="35"/>
                  </a:cubicBezTo>
                  <a:cubicBezTo>
                    <a:pt x="147" y="69"/>
                    <a:pt x="147" y="69"/>
                    <a:pt x="147" y="69"/>
                  </a:cubicBezTo>
                  <a:cubicBezTo>
                    <a:pt x="147" y="69"/>
                    <a:pt x="147" y="69"/>
                    <a:pt x="147" y="69"/>
                  </a:cubicBezTo>
                  <a:cubicBezTo>
                    <a:pt x="147" y="69"/>
                    <a:pt x="147" y="69"/>
                    <a:pt x="147" y="69"/>
                  </a:cubicBezTo>
                  <a:cubicBezTo>
                    <a:pt x="119" y="98"/>
                    <a:pt x="119" y="98"/>
                    <a:pt x="119" y="98"/>
                  </a:cubicBezTo>
                  <a:cubicBezTo>
                    <a:pt x="114" y="82"/>
                    <a:pt x="118" y="64"/>
                    <a:pt x="131" y="52"/>
                  </a:cubicBezTo>
                  <a:cubicBezTo>
                    <a:pt x="164" y="19"/>
                    <a:pt x="164" y="19"/>
                    <a:pt x="164" y="19"/>
                  </a:cubicBezTo>
                  <a:cubicBezTo>
                    <a:pt x="183" y="0"/>
                    <a:pt x="212" y="0"/>
                    <a:pt x="231" y="19"/>
                  </a:cubicBezTo>
                  <a:cubicBezTo>
                    <a:pt x="249" y="37"/>
                    <a:pt x="249" y="67"/>
                    <a:pt x="231" y="86"/>
                  </a:cubicBezTo>
                  <a:moveTo>
                    <a:pt x="94" y="173"/>
                  </a:moveTo>
                  <a:cubicBezTo>
                    <a:pt x="94" y="173"/>
                    <a:pt x="94" y="173"/>
                    <a:pt x="94" y="173"/>
                  </a:cubicBezTo>
                  <a:cubicBezTo>
                    <a:pt x="91" y="176"/>
                    <a:pt x="88" y="177"/>
                    <a:pt x="85" y="177"/>
                  </a:cubicBezTo>
                  <a:cubicBezTo>
                    <a:pt x="78" y="177"/>
                    <a:pt x="73" y="172"/>
                    <a:pt x="73" y="165"/>
                  </a:cubicBezTo>
                  <a:cubicBezTo>
                    <a:pt x="73" y="162"/>
                    <a:pt x="75" y="158"/>
                    <a:pt x="77" y="156"/>
                  </a:cubicBezTo>
                  <a:cubicBezTo>
                    <a:pt x="156" y="77"/>
                    <a:pt x="156" y="77"/>
                    <a:pt x="156" y="77"/>
                  </a:cubicBezTo>
                  <a:cubicBezTo>
                    <a:pt x="158" y="75"/>
                    <a:pt x="162" y="73"/>
                    <a:pt x="165" y="73"/>
                  </a:cubicBezTo>
                  <a:cubicBezTo>
                    <a:pt x="172" y="73"/>
                    <a:pt x="177" y="78"/>
                    <a:pt x="177" y="85"/>
                  </a:cubicBezTo>
                  <a:cubicBezTo>
                    <a:pt x="177" y="88"/>
                    <a:pt x="176" y="91"/>
                    <a:pt x="174" y="93"/>
                  </a:cubicBezTo>
                  <a:cubicBezTo>
                    <a:pt x="174" y="93"/>
                    <a:pt x="174" y="93"/>
                    <a:pt x="174" y="93"/>
                  </a:cubicBezTo>
                  <a:lnTo>
                    <a:pt x="94" y="173"/>
                  </a:lnTo>
                  <a:close/>
                  <a:moveTo>
                    <a:pt x="69" y="147"/>
                  </a:moveTo>
                  <a:cubicBezTo>
                    <a:pt x="35" y="181"/>
                    <a:pt x="35" y="181"/>
                    <a:pt x="35" y="181"/>
                  </a:cubicBezTo>
                  <a:cubicBezTo>
                    <a:pt x="26" y="190"/>
                    <a:pt x="26" y="205"/>
                    <a:pt x="35" y="214"/>
                  </a:cubicBezTo>
                  <a:cubicBezTo>
                    <a:pt x="45" y="224"/>
                    <a:pt x="60" y="224"/>
                    <a:pt x="69" y="214"/>
                  </a:cubicBezTo>
                  <a:cubicBezTo>
                    <a:pt x="102" y="181"/>
                    <a:pt x="102" y="181"/>
                    <a:pt x="102" y="181"/>
                  </a:cubicBezTo>
                  <a:cubicBezTo>
                    <a:pt x="102" y="181"/>
                    <a:pt x="103" y="180"/>
                    <a:pt x="103" y="180"/>
                  </a:cubicBezTo>
                  <a:cubicBezTo>
                    <a:pt x="131" y="152"/>
                    <a:pt x="131" y="152"/>
                    <a:pt x="131" y="152"/>
                  </a:cubicBezTo>
                  <a:cubicBezTo>
                    <a:pt x="135" y="168"/>
                    <a:pt x="131" y="185"/>
                    <a:pt x="119" y="198"/>
                  </a:cubicBezTo>
                  <a:cubicBezTo>
                    <a:pt x="86" y="231"/>
                    <a:pt x="86" y="231"/>
                    <a:pt x="86" y="231"/>
                  </a:cubicBezTo>
                  <a:cubicBezTo>
                    <a:pt x="67" y="250"/>
                    <a:pt x="37" y="250"/>
                    <a:pt x="19" y="231"/>
                  </a:cubicBezTo>
                  <a:cubicBezTo>
                    <a:pt x="0" y="213"/>
                    <a:pt x="0" y="183"/>
                    <a:pt x="19" y="164"/>
                  </a:cubicBezTo>
                  <a:cubicBezTo>
                    <a:pt x="52" y="131"/>
                    <a:pt x="52" y="131"/>
                    <a:pt x="52" y="131"/>
                  </a:cubicBezTo>
                  <a:cubicBezTo>
                    <a:pt x="65" y="118"/>
                    <a:pt x="82" y="114"/>
                    <a:pt x="98" y="118"/>
                  </a:cubicBezTo>
                  <a:cubicBezTo>
                    <a:pt x="69" y="147"/>
                    <a:pt x="69" y="147"/>
                    <a:pt x="69" y="147"/>
                  </a:cubicBezTo>
                  <a:cubicBezTo>
                    <a:pt x="69" y="147"/>
                    <a:pt x="69" y="147"/>
                    <a:pt x="69" y="147"/>
                  </a:cubicBezTo>
                </a:path>
              </a:pathLst>
            </a:custGeom>
            <a:solidFill>
              <a:srgbClr val="FFFFFF"/>
            </a:solidFill>
            <a:ln w="9525">
              <a:noFill/>
              <a:round/>
            </a:ln>
          </p:spPr>
          <p:txBody>
            <a:bodyPr vert="horz" wrap="square" lIns="65326" tIns="32663" rIns="65326" bIns="32663" numCol="1" anchor="t" anchorCtr="0" compatLnSpc="1"/>
            <a:lstStyle/>
            <a:p>
              <a:endParaRPr lang="en-US" sz="1790" dirty="0">
                <a:solidFill>
                  <a:schemeClr val="bg1"/>
                </a:solidFill>
                <a:cs typeface="+mn-ea"/>
                <a:sym typeface="+mn-lt"/>
              </a:endParaRPr>
            </a:p>
          </p:txBody>
        </p:sp>
      </p:gr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par>
                                <p:cTn id="11" presetID="15"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1000" fill="hold"/>
                                        <p:tgtEl>
                                          <p:spTgt spid="45"/>
                                        </p:tgtEl>
                                        <p:attrNameLst>
                                          <p:attrName>ppt_w</p:attrName>
                                        </p:attrNameLst>
                                      </p:cBhvr>
                                      <p:tavLst>
                                        <p:tav tm="0">
                                          <p:val>
                                            <p:fltVal val="0"/>
                                          </p:val>
                                        </p:tav>
                                        <p:tav tm="100000">
                                          <p:val>
                                            <p:strVal val="#ppt_w"/>
                                          </p:val>
                                        </p:tav>
                                      </p:tavLst>
                                    </p:anim>
                                    <p:anim calcmode="lin" valueType="num">
                                      <p:cBhvr>
                                        <p:cTn id="14" dur="1000" fill="hold"/>
                                        <p:tgtEl>
                                          <p:spTgt spid="45"/>
                                        </p:tgtEl>
                                        <p:attrNameLst>
                                          <p:attrName>ppt_h</p:attrName>
                                        </p:attrNameLst>
                                      </p:cBhvr>
                                      <p:tavLst>
                                        <p:tav tm="0">
                                          <p:val>
                                            <p:fltVal val="0"/>
                                          </p:val>
                                        </p:tav>
                                        <p:tav tm="100000">
                                          <p:val>
                                            <p:strVal val="#ppt_h"/>
                                          </p:val>
                                        </p:tav>
                                      </p:tavLst>
                                    </p:anim>
                                    <p:anim calcmode="lin" valueType="num">
                                      <p:cBhvr>
                                        <p:cTn id="15" dur="1000" fill="hold"/>
                                        <p:tgtEl>
                                          <p:spTgt spid="45"/>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5"/>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250"/>
                                  </p:stCondLst>
                                  <p:childTnLst>
                                    <p:set>
                                      <p:cBhvr>
                                        <p:cTn id="18" dur="1" fill="hold">
                                          <p:stCondLst>
                                            <p:cond delay="0"/>
                                          </p:stCondLst>
                                        </p:cTn>
                                        <p:tgtEl>
                                          <p:spTgt spid="48"/>
                                        </p:tgtEl>
                                        <p:attrNameLst>
                                          <p:attrName>style.visibility</p:attrName>
                                        </p:attrNameLst>
                                      </p:cBhvr>
                                      <p:to>
                                        <p:strVal val="visible"/>
                                      </p:to>
                                    </p:set>
                                    <p:anim calcmode="lin" valueType="num">
                                      <p:cBhvr>
                                        <p:cTn id="19" dur="1000" fill="hold"/>
                                        <p:tgtEl>
                                          <p:spTgt spid="48"/>
                                        </p:tgtEl>
                                        <p:attrNameLst>
                                          <p:attrName>ppt_w</p:attrName>
                                        </p:attrNameLst>
                                      </p:cBhvr>
                                      <p:tavLst>
                                        <p:tav tm="0">
                                          <p:val>
                                            <p:fltVal val="0"/>
                                          </p:val>
                                        </p:tav>
                                        <p:tav tm="100000">
                                          <p:val>
                                            <p:strVal val="#ppt_w"/>
                                          </p:val>
                                        </p:tav>
                                      </p:tavLst>
                                    </p:anim>
                                    <p:anim calcmode="lin" valueType="num">
                                      <p:cBhvr>
                                        <p:cTn id="20" dur="1000" fill="hold"/>
                                        <p:tgtEl>
                                          <p:spTgt spid="48"/>
                                        </p:tgtEl>
                                        <p:attrNameLst>
                                          <p:attrName>ppt_h</p:attrName>
                                        </p:attrNameLst>
                                      </p:cBhvr>
                                      <p:tavLst>
                                        <p:tav tm="0">
                                          <p:val>
                                            <p:fltVal val="0"/>
                                          </p:val>
                                        </p:tav>
                                        <p:tav tm="100000">
                                          <p:val>
                                            <p:strVal val="#ppt_h"/>
                                          </p:val>
                                        </p:tav>
                                      </p:tavLst>
                                    </p:anim>
                                    <p:anim calcmode="lin" valueType="num">
                                      <p:cBhvr>
                                        <p:cTn id="21" dur="1000" fill="hold"/>
                                        <p:tgtEl>
                                          <p:spTgt spid="4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48"/>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5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1000" fill="hold"/>
                                        <p:tgtEl>
                                          <p:spTgt spid="51"/>
                                        </p:tgtEl>
                                        <p:attrNameLst>
                                          <p:attrName>ppt_w</p:attrName>
                                        </p:attrNameLst>
                                      </p:cBhvr>
                                      <p:tavLst>
                                        <p:tav tm="0">
                                          <p:val>
                                            <p:fltVal val="0"/>
                                          </p:val>
                                        </p:tav>
                                        <p:tav tm="100000">
                                          <p:val>
                                            <p:strVal val="#ppt_w"/>
                                          </p:val>
                                        </p:tav>
                                      </p:tavLst>
                                    </p:anim>
                                    <p:anim calcmode="lin" valueType="num">
                                      <p:cBhvr>
                                        <p:cTn id="26" dur="1000" fill="hold"/>
                                        <p:tgtEl>
                                          <p:spTgt spid="51"/>
                                        </p:tgtEl>
                                        <p:attrNameLst>
                                          <p:attrName>ppt_h</p:attrName>
                                        </p:attrNameLst>
                                      </p:cBhvr>
                                      <p:tavLst>
                                        <p:tav tm="0">
                                          <p:val>
                                            <p:fltVal val="0"/>
                                          </p:val>
                                        </p:tav>
                                        <p:tav tm="100000">
                                          <p:val>
                                            <p:strVal val="#ppt_h"/>
                                          </p:val>
                                        </p:tav>
                                      </p:tavLst>
                                    </p:anim>
                                    <p:anim calcmode="lin" valueType="num">
                                      <p:cBhvr>
                                        <p:cTn id="27" dur="1000" fill="hold"/>
                                        <p:tgtEl>
                                          <p:spTgt spid="51"/>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51"/>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750"/>
                                  </p:stCondLst>
                                  <p:childTnLst>
                                    <p:set>
                                      <p:cBhvr>
                                        <p:cTn id="30" dur="1" fill="hold">
                                          <p:stCondLst>
                                            <p:cond delay="0"/>
                                          </p:stCondLst>
                                        </p:cTn>
                                        <p:tgtEl>
                                          <p:spTgt spid="54"/>
                                        </p:tgtEl>
                                        <p:attrNameLst>
                                          <p:attrName>style.visibility</p:attrName>
                                        </p:attrNameLst>
                                      </p:cBhvr>
                                      <p:to>
                                        <p:strVal val="visible"/>
                                      </p:to>
                                    </p:set>
                                    <p:anim calcmode="lin" valueType="num">
                                      <p:cBhvr>
                                        <p:cTn id="31" dur="1000" fill="hold"/>
                                        <p:tgtEl>
                                          <p:spTgt spid="54"/>
                                        </p:tgtEl>
                                        <p:attrNameLst>
                                          <p:attrName>ppt_w</p:attrName>
                                        </p:attrNameLst>
                                      </p:cBhvr>
                                      <p:tavLst>
                                        <p:tav tm="0">
                                          <p:val>
                                            <p:fltVal val="0"/>
                                          </p:val>
                                        </p:tav>
                                        <p:tav tm="100000">
                                          <p:val>
                                            <p:strVal val="#ppt_w"/>
                                          </p:val>
                                        </p:tav>
                                      </p:tavLst>
                                    </p:anim>
                                    <p:anim calcmode="lin" valueType="num">
                                      <p:cBhvr>
                                        <p:cTn id="32" dur="1000" fill="hold"/>
                                        <p:tgtEl>
                                          <p:spTgt spid="54"/>
                                        </p:tgtEl>
                                        <p:attrNameLst>
                                          <p:attrName>ppt_h</p:attrName>
                                        </p:attrNameLst>
                                      </p:cBhvr>
                                      <p:tavLst>
                                        <p:tav tm="0">
                                          <p:val>
                                            <p:fltVal val="0"/>
                                          </p:val>
                                        </p:tav>
                                        <p:tav tm="100000">
                                          <p:val>
                                            <p:strVal val="#ppt_h"/>
                                          </p:val>
                                        </p:tav>
                                      </p:tavLst>
                                    </p:anim>
                                    <p:anim calcmode="lin" valueType="num">
                                      <p:cBhvr>
                                        <p:cTn id="33" dur="1000" fill="hold"/>
                                        <p:tgtEl>
                                          <p:spTgt spid="54"/>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54"/>
                                        </p:tgtEl>
                                        <p:attrNameLst>
                                          <p:attrName>ppt_y</p:attrName>
                                        </p:attrNameLst>
                                      </p:cBhvr>
                                      <p:tavLst>
                                        <p:tav tm="0" fmla="#ppt_y+(sin(-2*pi*(1-$))*-#ppt_x+cos(-2*pi*(1-$))*(1-#ppt_y))*(1-$)">
                                          <p:val>
                                            <p:fltVal val="0"/>
                                          </p:val>
                                        </p:tav>
                                        <p:tav tm="100000">
                                          <p:val>
                                            <p:fltVal val="1"/>
                                          </p:val>
                                        </p:tav>
                                      </p:tavLst>
                                    </p:anim>
                                  </p:childTnLst>
                                </p:cTn>
                              </p:par>
                              <p:par>
                                <p:cTn id="35" presetID="2" presetClass="entr" presetSubtype="4" fill="hold" nodeType="withEffect">
                                  <p:stCondLst>
                                    <p:cond delay="1250"/>
                                  </p:stCondLst>
                                  <p:childTnLst>
                                    <p:set>
                                      <p:cBhvr>
                                        <p:cTn id="36" dur="1" fill="hold">
                                          <p:stCondLst>
                                            <p:cond delay="0"/>
                                          </p:stCondLst>
                                        </p:cTn>
                                        <p:tgtEl>
                                          <p:spTgt spid="84"/>
                                        </p:tgtEl>
                                        <p:attrNameLst>
                                          <p:attrName>style.visibility</p:attrName>
                                        </p:attrNameLst>
                                      </p:cBhvr>
                                      <p:to>
                                        <p:strVal val="visible"/>
                                      </p:to>
                                    </p:set>
                                    <p:anim calcmode="lin" valueType="num">
                                      <p:cBhvr additive="base">
                                        <p:cTn id="37" dur="500" fill="hold"/>
                                        <p:tgtEl>
                                          <p:spTgt spid="84"/>
                                        </p:tgtEl>
                                        <p:attrNameLst>
                                          <p:attrName>ppt_x</p:attrName>
                                        </p:attrNameLst>
                                      </p:cBhvr>
                                      <p:tavLst>
                                        <p:tav tm="0">
                                          <p:val>
                                            <p:strVal val="#ppt_x"/>
                                          </p:val>
                                        </p:tav>
                                        <p:tav tm="100000">
                                          <p:val>
                                            <p:strVal val="#ppt_x"/>
                                          </p:val>
                                        </p:tav>
                                      </p:tavLst>
                                    </p:anim>
                                    <p:anim calcmode="lin" valueType="num">
                                      <p:cBhvr additive="base">
                                        <p:cTn id="38" dur="500" fill="hold"/>
                                        <p:tgtEl>
                                          <p:spTgt spid="8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1500"/>
                                  </p:stCondLst>
                                  <p:childTnLst>
                                    <p:set>
                                      <p:cBhvr>
                                        <p:cTn id="40" dur="1" fill="hold">
                                          <p:stCondLst>
                                            <p:cond delay="0"/>
                                          </p:stCondLst>
                                        </p:cTn>
                                        <p:tgtEl>
                                          <p:spTgt spid="75"/>
                                        </p:tgtEl>
                                        <p:attrNameLst>
                                          <p:attrName>style.visibility</p:attrName>
                                        </p:attrNameLst>
                                      </p:cBhvr>
                                      <p:to>
                                        <p:strVal val="visible"/>
                                      </p:to>
                                    </p:set>
                                    <p:anim calcmode="lin" valueType="num">
                                      <p:cBhvr additive="base">
                                        <p:cTn id="41" dur="500" fill="hold"/>
                                        <p:tgtEl>
                                          <p:spTgt spid="75"/>
                                        </p:tgtEl>
                                        <p:attrNameLst>
                                          <p:attrName>ppt_x</p:attrName>
                                        </p:attrNameLst>
                                      </p:cBhvr>
                                      <p:tavLst>
                                        <p:tav tm="0">
                                          <p:val>
                                            <p:strVal val="#ppt_x"/>
                                          </p:val>
                                        </p:tav>
                                        <p:tav tm="100000">
                                          <p:val>
                                            <p:strVal val="#ppt_x"/>
                                          </p:val>
                                        </p:tav>
                                      </p:tavLst>
                                    </p:anim>
                                    <p:anim calcmode="lin" valueType="num">
                                      <p:cBhvr additive="base">
                                        <p:cTn id="42" dur="500" fill="hold"/>
                                        <p:tgtEl>
                                          <p:spTgt spid="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1800"/>
                                  </p:stCondLst>
                                  <p:childTnLst>
                                    <p:set>
                                      <p:cBhvr>
                                        <p:cTn id="44" dur="1" fill="hold">
                                          <p:stCondLst>
                                            <p:cond delay="0"/>
                                          </p:stCondLst>
                                        </p:cTn>
                                        <p:tgtEl>
                                          <p:spTgt spid="57"/>
                                        </p:tgtEl>
                                        <p:attrNameLst>
                                          <p:attrName>style.visibility</p:attrName>
                                        </p:attrNameLst>
                                      </p:cBhvr>
                                      <p:to>
                                        <p:strVal val="visible"/>
                                      </p:to>
                                    </p:set>
                                    <p:anim calcmode="lin" valueType="num">
                                      <p:cBhvr additive="base">
                                        <p:cTn id="45" dur="500" fill="hold"/>
                                        <p:tgtEl>
                                          <p:spTgt spid="57"/>
                                        </p:tgtEl>
                                        <p:attrNameLst>
                                          <p:attrName>ppt_x</p:attrName>
                                        </p:attrNameLst>
                                      </p:cBhvr>
                                      <p:tavLst>
                                        <p:tav tm="0">
                                          <p:val>
                                            <p:strVal val="#ppt_x"/>
                                          </p:val>
                                        </p:tav>
                                        <p:tav tm="100000">
                                          <p:val>
                                            <p:strVal val="#ppt_x"/>
                                          </p:val>
                                        </p:tav>
                                      </p:tavLst>
                                    </p:anim>
                                    <p:anim calcmode="lin" valueType="num">
                                      <p:cBhvr additive="base">
                                        <p:cTn id="46" dur="500" fill="hold"/>
                                        <p:tgtEl>
                                          <p:spTgt spid="5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2200"/>
                                  </p:stCondLst>
                                  <p:childTnLst>
                                    <p:set>
                                      <p:cBhvr>
                                        <p:cTn id="48" dur="1" fill="hold">
                                          <p:stCondLst>
                                            <p:cond delay="0"/>
                                          </p:stCondLst>
                                        </p:cTn>
                                        <p:tgtEl>
                                          <p:spTgt spid="66"/>
                                        </p:tgtEl>
                                        <p:attrNameLst>
                                          <p:attrName>style.visibility</p:attrName>
                                        </p:attrNameLst>
                                      </p:cBhvr>
                                      <p:to>
                                        <p:strVal val="visible"/>
                                      </p:to>
                                    </p:set>
                                    <p:anim calcmode="lin" valueType="num">
                                      <p:cBhvr additive="base">
                                        <p:cTn id="49" dur="500" fill="hold"/>
                                        <p:tgtEl>
                                          <p:spTgt spid="66"/>
                                        </p:tgtEl>
                                        <p:attrNameLst>
                                          <p:attrName>ppt_x</p:attrName>
                                        </p:attrNameLst>
                                      </p:cBhvr>
                                      <p:tavLst>
                                        <p:tav tm="0">
                                          <p:val>
                                            <p:strVal val="#ppt_x"/>
                                          </p:val>
                                        </p:tav>
                                        <p:tav tm="100000">
                                          <p:val>
                                            <p:strVal val="#ppt_x"/>
                                          </p:val>
                                        </p:tav>
                                      </p:tavLst>
                                    </p:anim>
                                    <p:anim calcmode="lin" valueType="num">
                                      <p:cBhvr additive="base">
                                        <p:cTn id="5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endParaRPr lang="zh-CN" altLang="en-US" sz="1200" dirty="0">
                <a:solidFill>
                  <a:schemeClr val="tx2">
                    <a:lumMod val="10000"/>
                    <a:lumOff val="90000"/>
                  </a:schemeClr>
                </a:solidFill>
                <a:latin typeface="+mn-lt"/>
                <a:ea typeface="+mn-ea"/>
                <a:cs typeface="+mn-ea"/>
                <a:sym typeface="+mn-lt"/>
              </a:endParaRP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sp>
        <p:nvSpPr>
          <p:cNvPr id="2" name="空心弧 1"/>
          <p:cNvSpPr/>
          <p:nvPr/>
        </p:nvSpPr>
        <p:spPr>
          <a:xfrm>
            <a:off x="4419346" y="2529701"/>
            <a:ext cx="3349847" cy="3349847"/>
          </a:xfrm>
          <a:prstGeom prst="blockArc">
            <a:avLst>
              <a:gd name="adj1" fmla="val 10800000"/>
              <a:gd name="adj2" fmla="val 0"/>
              <a:gd name="adj3" fmla="val 4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dirty="0">
              <a:solidFill>
                <a:schemeClr val="tx1"/>
              </a:solidFill>
              <a:cs typeface="+mn-ea"/>
              <a:sym typeface="+mn-lt"/>
            </a:endParaRPr>
          </a:p>
        </p:txBody>
      </p:sp>
      <p:sp>
        <p:nvSpPr>
          <p:cNvPr id="3" name="等腰三角形 2"/>
          <p:cNvSpPr/>
          <p:nvPr/>
        </p:nvSpPr>
        <p:spPr>
          <a:xfrm rot="16200000">
            <a:off x="4125216" y="3966270"/>
            <a:ext cx="151197" cy="1303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dirty="0">
              <a:solidFill>
                <a:schemeClr val="bg1">
                  <a:lumMod val="85000"/>
                </a:schemeClr>
              </a:solidFill>
              <a:cs typeface="+mn-ea"/>
              <a:sym typeface="+mn-lt"/>
            </a:endParaRPr>
          </a:p>
        </p:txBody>
      </p:sp>
      <p:sp>
        <p:nvSpPr>
          <p:cNvPr id="4" name="等腰三角形 3"/>
          <p:cNvSpPr/>
          <p:nvPr/>
        </p:nvSpPr>
        <p:spPr>
          <a:xfrm rot="19800000">
            <a:off x="5095035" y="2444209"/>
            <a:ext cx="151197" cy="1303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dirty="0">
              <a:solidFill>
                <a:schemeClr val="bg1">
                  <a:lumMod val="85000"/>
                </a:schemeClr>
              </a:solidFill>
              <a:cs typeface="+mn-ea"/>
              <a:sym typeface="+mn-lt"/>
            </a:endParaRPr>
          </a:p>
        </p:txBody>
      </p:sp>
      <p:sp>
        <p:nvSpPr>
          <p:cNvPr id="5" name="等腰三角形 4"/>
          <p:cNvSpPr/>
          <p:nvPr/>
        </p:nvSpPr>
        <p:spPr>
          <a:xfrm rot="1800000">
            <a:off x="6919216" y="2444209"/>
            <a:ext cx="151197" cy="1303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dirty="0">
              <a:solidFill>
                <a:schemeClr val="bg1">
                  <a:lumMod val="85000"/>
                </a:schemeClr>
              </a:solidFill>
              <a:cs typeface="+mn-ea"/>
              <a:sym typeface="+mn-lt"/>
            </a:endParaRPr>
          </a:p>
        </p:txBody>
      </p:sp>
      <p:sp>
        <p:nvSpPr>
          <p:cNvPr id="6" name="等腰三角形 5"/>
          <p:cNvSpPr/>
          <p:nvPr/>
        </p:nvSpPr>
        <p:spPr>
          <a:xfrm rot="5400000">
            <a:off x="7877490" y="3966270"/>
            <a:ext cx="151197" cy="1303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dirty="0">
              <a:solidFill>
                <a:schemeClr val="bg1">
                  <a:lumMod val="85000"/>
                </a:schemeClr>
              </a:solidFill>
              <a:cs typeface="+mn-ea"/>
              <a:sym typeface="+mn-lt"/>
            </a:endParaRPr>
          </a:p>
        </p:txBody>
      </p:sp>
      <p:grpSp>
        <p:nvGrpSpPr>
          <p:cNvPr id="7" name="组合 6"/>
          <p:cNvGrpSpPr/>
          <p:nvPr/>
        </p:nvGrpSpPr>
        <p:grpSpPr>
          <a:xfrm>
            <a:off x="4632193" y="1711805"/>
            <a:ext cx="661240" cy="661240"/>
            <a:chOff x="3474145" y="1609679"/>
            <a:chExt cx="495930" cy="495930"/>
          </a:xfrm>
        </p:grpSpPr>
        <p:grpSp>
          <p:nvGrpSpPr>
            <p:cNvPr id="8" name="组合 7"/>
            <p:cNvGrpSpPr/>
            <p:nvPr/>
          </p:nvGrpSpPr>
          <p:grpSpPr>
            <a:xfrm>
              <a:off x="3474145" y="1609679"/>
              <a:ext cx="495930" cy="495930"/>
              <a:chOff x="3092449" y="4083050"/>
              <a:chExt cx="800100" cy="800100"/>
            </a:xfrm>
          </p:grpSpPr>
          <p:sp>
            <p:nvSpPr>
              <p:cNvPr id="17" name="椭圆 16"/>
              <p:cNvSpPr/>
              <p:nvPr/>
            </p:nvSpPr>
            <p:spPr>
              <a:xfrm>
                <a:off x="3092449" y="4083050"/>
                <a:ext cx="800100" cy="800100"/>
              </a:xfrm>
              <a:prstGeom prst="ellipse">
                <a:avLst/>
              </a:prstGeom>
              <a:solidFill>
                <a:srgbClr val="F9F9F9">
                  <a:alpha val="50000"/>
                </a:srgbClr>
              </a:solidFill>
              <a:ln w="19050">
                <a:noFill/>
              </a:ln>
              <a:effectLst>
                <a:outerShdw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lumMod val="85000"/>
                    </a:schemeClr>
                  </a:solidFill>
                  <a:cs typeface="+mn-ea"/>
                  <a:sym typeface="+mn-lt"/>
                </a:endParaRPr>
              </a:p>
            </p:txBody>
          </p:sp>
          <p:sp>
            <p:nvSpPr>
              <p:cNvPr id="18" name="椭圆 17"/>
              <p:cNvSpPr/>
              <p:nvPr/>
            </p:nvSpPr>
            <p:spPr>
              <a:xfrm>
                <a:off x="3187082" y="4177682"/>
                <a:ext cx="610837" cy="610837"/>
              </a:xfrm>
              <a:prstGeom prst="ellipse">
                <a:avLst/>
              </a:prstGeom>
              <a:noFill/>
              <a:ln w="19050">
                <a:gradFill flip="none" rotWithShape="1">
                  <a:gsLst>
                    <a:gs pos="0">
                      <a:srgbClr val="DCDCDC"/>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lumMod val="85000"/>
                    </a:schemeClr>
                  </a:solidFill>
                  <a:cs typeface="+mn-ea"/>
                  <a:sym typeface="+mn-lt"/>
                </a:endParaRPr>
              </a:p>
            </p:txBody>
          </p:sp>
        </p:grpSp>
        <p:grpSp>
          <p:nvGrpSpPr>
            <p:cNvPr id="13" name="组合 12"/>
            <p:cNvGrpSpPr/>
            <p:nvPr/>
          </p:nvGrpSpPr>
          <p:grpSpPr>
            <a:xfrm>
              <a:off x="3635353" y="1771345"/>
              <a:ext cx="173516" cy="172599"/>
              <a:chOff x="3856417" y="4248125"/>
              <a:chExt cx="409860" cy="407692"/>
            </a:xfrm>
            <a:solidFill>
              <a:schemeClr val="bg1"/>
            </a:solidFill>
          </p:grpSpPr>
          <p:sp>
            <p:nvSpPr>
              <p:cNvPr id="14" name="Freeform 187"/>
              <p:cNvSpPr/>
              <p:nvPr/>
            </p:nvSpPr>
            <p:spPr bwMode="auto">
              <a:xfrm>
                <a:off x="3969183" y="4489921"/>
                <a:ext cx="279745" cy="165896"/>
              </a:xfrm>
              <a:custGeom>
                <a:avLst/>
                <a:gdLst>
                  <a:gd name="T0" fmla="*/ 76 w 109"/>
                  <a:gd name="T1" fmla="*/ 0 h 65"/>
                  <a:gd name="T2" fmla="*/ 54 w 109"/>
                  <a:gd name="T3" fmla="*/ 0 h 65"/>
                  <a:gd name="T4" fmla="*/ 69 w 109"/>
                  <a:gd name="T5" fmla="*/ 17 h 65"/>
                  <a:gd name="T6" fmla="*/ 76 w 109"/>
                  <a:gd name="T7" fmla="*/ 17 h 65"/>
                  <a:gd name="T8" fmla="*/ 91 w 109"/>
                  <a:gd name="T9" fmla="*/ 32 h 65"/>
                  <a:gd name="T10" fmla="*/ 76 w 109"/>
                  <a:gd name="T11" fmla="*/ 48 h 65"/>
                  <a:gd name="T12" fmla="*/ 32 w 109"/>
                  <a:gd name="T13" fmla="*/ 48 h 65"/>
                  <a:gd name="T14" fmla="*/ 17 w 109"/>
                  <a:gd name="T15" fmla="*/ 32 h 65"/>
                  <a:gd name="T16" fmla="*/ 20 w 109"/>
                  <a:gd name="T17" fmla="*/ 24 h 65"/>
                  <a:gd name="T18" fmla="*/ 1 w 109"/>
                  <a:gd name="T19" fmla="*/ 24 h 65"/>
                  <a:gd name="T20" fmla="*/ 0 w 109"/>
                  <a:gd name="T21" fmla="*/ 32 h 65"/>
                  <a:gd name="T22" fmla="*/ 32 w 109"/>
                  <a:gd name="T23" fmla="*/ 65 h 65"/>
                  <a:gd name="T24" fmla="*/ 76 w 109"/>
                  <a:gd name="T25" fmla="*/ 65 h 65"/>
                  <a:gd name="T26" fmla="*/ 109 w 109"/>
                  <a:gd name="T27" fmla="*/ 32 h 65"/>
                  <a:gd name="T28" fmla="*/ 76 w 109"/>
                  <a:gd name="T2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65">
                    <a:moveTo>
                      <a:pt x="76" y="0"/>
                    </a:moveTo>
                    <a:cubicBezTo>
                      <a:pt x="54" y="0"/>
                      <a:pt x="54" y="0"/>
                      <a:pt x="54" y="0"/>
                    </a:cubicBezTo>
                    <a:cubicBezTo>
                      <a:pt x="61" y="4"/>
                      <a:pt x="66" y="10"/>
                      <a:pt x="69" y="17"/>
                    </a:cubicBezTo>
                    <a:cubicBezTo>
                      <a:pt x="76" y="17"/>
                      <a:pt x="76" y="17"/>
                      <a:pt x="76" y="17"/>
                    </a:cubicBezTo>
                    <a:cubicBezTo>
                      <a:pt x="85" y="17"/>
                      <a:pt x="91" y="24"/>
                      <a:pt x="91" y="32"/>
                    </a:cubicBezTo>
                    <a:cubicBezTo>
                      <a:pt x="91" y="41"/>
                      <a:pt x="85" y="48"/>
                      <a:pt x="76" y="48"/>
                    </a:cubicBezTo>
                    <a:cubicBezTo>
                      <a:pt x="32" y="48"/>
                      <a:pt x="32" y="48"/>
                      <a:pt x="32" y="48"/>
                    </a:cubicBezTo>
                    <a:cubicBezTo>
                      <a:pt x="24" y="48"/>
                      <a:pt x="17" y="41"/>
                      <a:pt x="17" y="32"/>
                    </a:cubicBezTo>
                    <a:cubicBezTo>
                      <a:pt x="17" y="29"/>
                      <a:pt x="18" y="26"/>
                      <a:pt x="20" y="24"/>
                    </a:cubicBezTo>
                    <a:cubicBezTo>
                      <a:pt x="1" y="24"/>
                      <a:pt x="1" y="24"/>
                      <a:pt x="1" y="24"/>
                    </a:cubicBezTo>
                    <a:cubicBezTo>
                      <a:pt x="0" y="27"/>
                      <a:pt x="0" y="30"/>
                      <a:pt x="0" y="32"/>
                    </a:cubicBezTo>
                    <a:cubicBezTo>
                      <a:pt x="0" y="50"/>
                      <a:pt x="14" y="65"/>
                      <a:pt x="32" y="65"/>
                    </a:cubicBezTo>
                    <a:cubicBezTo>
                      <a:pt x="76" y="65"/>
                      <a:pt x="76" y="65"/>
                      <a:pt x="76" y="65"/>
                    </a:cubicBezTo>
                    <a:cubicBezTo>
                      <a:pt x="94" y="65"/>
                      <a:pt x="109" y="50"/>
                      <a:pt x="109" y="32"/>
                    </a:cubicBezTo>
                    <a:cubicBezTo>
                      <a:pt x="109" y="15"/>
                      <a:pt x="94" y="0"/>
                      <a:pt x="7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15" name="Freeform 188"/>
              <p:cNvSpPr/>
              <p:nvPr/>
            </p:nvSpPr>
            <p:spPr bwMode="auto">
              <a:xfrm>
                <a:off x="3856417" y="4489921"/>
                <a:ext cx="279745" cy="165896"/>
              </a:xfrm>
              <a:custGeom>
                <a:avLst/>
                <a:gdLst>
                  <a:gd name="T0" fmla="*/ 41 w 109"/>
                  <a:gd name="T1" fmla="*/ 48 h 65"/>
                  <a:gd name="T2" fmla="*/ 33 w 109"/>
                  <a:gd name="T3" fmla="*/ 48 h 65"/>
                  <a:gd name="T4" fmla="*/ 18 w 109"/>
                  <a:gd name="T5" fmla="*/ 32 h 65"/>
                  <a:gd name="T6" fmla="*/ 33 w 109"/>
                  <a:gd name="T7" fmla="*/ 17 h 65"/>
                  <a:gd name="T8" fmla="*/ 37 w 109"/>
                  <a:gd name="T9" fmla="*/ 17 h 65"/>
                  <a:gd name="T10" fmla="*/ 77 w 109"/>
                  <a:gd name="T11" fmla="*/ 17 h 65"/>
                  <a:gd name="T12" fmla="*/ 92 w 109"/>
                  <a:gd name="T13" fmla="*/ 32 h 65"/>
                  <a:gd name="T14" fmla="*/ 92 w 109"/>
                  <a:gd name="T15" fmla="*/ 35 h 65"/>
                  <a:gd name="T16" fmla="*/ 89 w 109"/>
                  <a:gd name="T17" fmla="*/ 42 h 65"/>
                  <a:gd name="T18" fmla="*/ 108 w 109"/>
                  <a:gd name="T19" fmla="*/ 42 h 65"/>
                  <a:gd name="T20" fmla="*/ 109 w 109"/>
                  <a:gd name="T21" fmla="*/ 35 h 65"/>
                  <a:gd name="T22" fmla="*/ 109 w 109"/>
                  <a:gd name="T23" fmla="*/ 35 h 65"/>
                  <a:gd name="T24" fmla="*/ 109 w 109"/>
                  <a:gd name="T25" fmla="*/ 32 h 65"/>
                  <a:gd name="T26" fmla="*/ 77 w 109"/>
                  <a:gd name="T27" fmla="*/ 0 h 65"/>
                  <a:gd name="T28" fmla="*/ 37 w 109"/>
                  <a:gd name="T29" fmla="*/ 0 h 65"/>
                  <a:gd name="T30" fmla="*/ 33 w 109"/>
                  <a:gd name="T31" fmla="*/ 0 h 65"/>
                  <a:gd name="T32" fmla="*/ 0 w 109"/>
                  <a:gd name="T33" fmla="*/ 32 h 65"/>
                  <a:gd name="T34" fmla="*/ 33 w 109"/>
                  <a:gd name="T35" fmla="*/ 65 h 65"/>
                  <a:gd name="T36" fmla="*/ 56 w 109"/>
                  <a:gd name="T37" fmla="*/ 65 h 65"/>
                  <a:gd name="T38" fmla="*/ 41 w 109"/>
                  <a:gd name="T39"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65">
                    <a:moveTo>
                      <a:pt x="41" y="48"/>
                    </a:moveTo>
                    <a:cubicBezTo>
                      <a:pt x="33" y="48"/>
                      <a:pt x="33" y="48"/>
                      <a:pt x="33" y="48"/>
                    </a:cubicBezTo>
                    <a:cubicBezTo>
                      <a:pt x="24" y="48"/>
                      <a:pt x="18" y="41"/>
                      <a:pt x="18" y="32"/>
                    </a:cubicBezTo>
                    <a:cubicBezTo>
                      <a:pt x="18" y="24"/>
                      <a:pt x="24" y="17"/>
                      <a:pt x="33" y="17"/>
                    </a:cubicBezTo>
                    <a:cubicBezTo>
                      <a:pt x="37" y="17"/>
                      <a:pt x="37" y="17"/>
                      <a:pt x="37" y="17"/>
                    </a:cubicBezTo>
                    <a:cubicBezTo>
                      <a:pt x="77" y="17"/>
                      <a:pt x="77" y="17"/>
                      <a:pt x="77" y="17"/>
                    </a:cubicBezTo>
                    <a:cubicBezTo>
                      <a:pt x="85" y="17"/>
                      <a:pt x="92" y="24"/>
                      <a:pt x="92" y="32"/>
                    </a:cubicBezTo>
                    <a:cubicBezTo>
                      <a:pt x="92" y="33"/>
                      <a:pt x="92" y="34"/>
                      <a:pt x="92" y="35"/>
                    </a:cubicBezTo>
                    <a:cubicBezTo>
                      <a:pt x="91" y="38"/>
                      <a:pt x="90" y="40"/>
                      <a:pt x="89" y="42"/>
                    </a:cubicBezTo>
                    <a:cubicBezTo>
                      <a:pt x="108" y="42"/>
                      <a:pt x="108" y="42"/>
                      <a:pt x="108" y="42"/>
                    </a:cubicBezTo>
                    <a:cubicBezTo>
                      <a:pt x="108" y="40"/>
                      <a:pt x="109" y="38"/>
                      <a:pt x="109" y="35"/>
                    </a:cubicBezTo>
                    <a:cubicBezTo>
                      <a:pt x="109" y="35"/>
                      <a:pt x="109" y="35"/>
                      <a:pt x="109" y="35"/>
                    </a:cubicBezTo>
                    <a:cubicBezTo>
                      <a:pt x="109" y="34"/>
                      <a:pt x="109" y="33"/>
                      <a:pt x="109" y="32"/>
                    </a:cubicBezTo>
                    <a:cubicBezTo>
                      <a:pt x="109" y="15"/>
                      <a:pt x="95" y="0"/>
                      <a:pt x="77" y="0"/>
                    </a:cubicBezTo>
                    <a:cubicBezTo>
                      <a:pt x="37" y="0"/>
                      <a:pt x="37" y="0"/>
                      <a:pt x="37" y="0"/>
                    </a:cubicBezTo>
                    <a:cubicBezTo>
                      <a:pt x="33" y="0"/>
                      <a:pt x="33" y="0"/>
                      <a:pt x="33" y="0"/>
                    </a:cubicBezTo>
                    <a:cubicBezTo>
                      <a:pt x="15" y="0"/>
                      <a:pt x="0" y="15"/>
                      <a:pt x="0" y="32"/>
                    </a:cubicBezTo>
                    <a:cubicBezTo>
                      <a:pt x="0" y="50"/>
                      <a:pt x="15" y="65"/>
                      <a:pt x="33" y="65"/>
                    </a:cubicBezTo>
                    <a:cubicBezTo>
                      <a:pt x="56" y="65"/>
                      <a:pt x="56" y="65"/>
                      <a:pt x="56" y="65"/>
                    </a:cubicBezTo>
                    <a:cubicBezTo>
                      <a:pt x="50" y="61"/>
                      <a:pt x="44" y="55"/>
                      <a:pt x="4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16" name="Freeform 189"/>
              <p:cNvSpPr>
                <a:spLocks noEditPoints="1"/>
              </p:cNvSpPr>
              <p:nvPr/>
            </p:nvSpPr>
            <p:spPr bwMode="auto">
              <a:xfrm>
                <a:off x="3950749" y="4248125"/>
                <a:ext cx="202761" cy="204930"/>
              </a:xfrm>
              <a:custGeom>
                <a:avLst/>
                <a:gdLst>
                  <a:gd name="T0" fmla="*/ 40 w 79"/>
                  <a:gd name="T1" fmla="*/ 0 h 80"/>
                  <a:gd name="T2" fmla="*/ 0 w 79"/>
                  <a:gd name="T3" fmla="*/ 40 h 80"/>
                  <a:gd name="T4" fmla="*/ 40 w 79"/>
                  <a:gd name="T5" fmla="*/ 80 h 80"/>
                  <a:gd name="T6" fmla="*/ 79 w 79"/>
                  <a:gd name="T7" fmla="*/ 40 h 80"/>
                  <a:gd name="T8" fmla="*/ 40 w 79"/>
                  <a:gd name="T9" fmla="*/ 0 h 80"/>
                  <a:gd name="T10" fmla="*/ 63 w 79"/>
                  <a:gd name="T11" fmla="*/ 46 h 80"/>
                  <a:gd name="T12" fmla="*/ 46 w 79"/>
                  <a:gd name="T13" fmla="*/ 46 h 80"/>
                  <a:gd name="T14" fmla="*/ 46 w 79"/>
                  <a:gd name="T15" fmla="*/ 63 h 80"/>
                  <a:gd name="T16" fmla="*/ 33 w 79"/>
                  <a:gd name="T17" fmla="*/ 63 h 80"/>
                  <a:gd name="T18" fmla="*/ 33 w 79"/>
                  <a:gd name="T19" fmla="*/ 46 h 80"/>
                  <a:gd name="T20" fmla="*/ 17 w 79"/>
                  <a:gd name="T21" fmla="*/ 46 h 80"/>
                  <a:gd name="T22" fmla="*/ 17 w 79"/>
                  <a:gd name="T23" fmla="*/ 34 h 80"/>
                  <a:gd name="T24" fmla="*/ 33 w 79"/>
                  <a:gd name="T25" fmla="*/ 34 h 80"/>
                  <a:gd name="T26" fmla="*/ 33 w 79"/>
                  <a:gd name="T27" fmla="*/ 17 h 80"/>
                  <a:gd name="T28" fmla="*/ 46 w 79"/>
                  <a:gd name="T29" fmla="*/ 17 h 80"/>
                  <a:gd name="T30" fmla="*/ 46 w 79"/>
                  <a:gd name="T31" fmla="*/ 34 h 80"/>
                  <a:gd name="T32" fmla="*/ 63 w 79"/>
                  <a:gd name="T33" fmla="*/ 34 h 80"/>
                  <a:gd name="T34" fmla="*/ 63 w 79"/>
                  <a:gd name="T35"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80">
                    <a:moveTo>
                      <a:pt x="40" y="0"/>
                    </a:moveTo>
                    <a:cubicBezTo>
                      <a:pt x="18" y="0"/>
                      <a:pt x="0" y="18"/>
                      <a:pt x="0" y="40"/>
                    </a:cubicBezTo>
                    <a:cubicBezTo>
                      <a:pt x="0" y="62"/>
                      <a:pt x="18" y="80"/>
                      <a:pt x="40" y="80"/>
                    </a:cubicBezTo>
                    <a:cubicBezTo>
                      <a:pt x="62" y="80"/>
                      <a:pt x="79" y="62"/>
                      <a:pt x="79" y="40"/>
                    </a:cubicBezTo>
                    <a:cubicBezTo>
                      <a:pt x="79" y="18"/>
                      <a:pt x="62" y="0"/>
                      <a:pt x="40" y="0"/>
                    </a:cubicBezTo>
                    <a:close/>
                    <a:moveTo>
                      <a:pt x="63" y="46"/>
                    </a:moveTo>
                    <a:cubicBezTo>
                      <a:pt x="46" y="46"/>
                      <a:pt x="46" y="46"/>
                      <a:pt x="46" y="46"/>
                    </a:cubicBezTo>
                    <a:cubicBezTo>
                      <a:pt x="46" y="63"/>
                      <a:pt x="46" y="63"/>
                      <a:pt x="46" y="63"/>
                    </a:cubicBezTo>
                    <a:cubicBezTo>
                      <a:pt x="33" y="63"/>
                      <a:pt x="33" y="63"/>
                      <a:pt x="33" y="63"/>
                    </a:cubicBezTo>
                    <a:cubicBezTo>
                      <a:pt x="33" y="46"/>
                      <a:pt x="33" y="46"/>
                      <a:pt x="33" y="46"/>
                    </a:cubicBezTo>
                    <a:cubicBezTo>
                      <a:pt x="17" y="46"/>
                      <a:pt x="17" y="46"/>
                      <a:pt x="17" y="46"/>
                    </a:cubicBezTo>
                    <a:cubicBezTo>
                      <a:pt x="17" y="34"/>
                      <a:pt x="17" y="34"/>
                      <a:pt x="17" y="34"/>
                    </a:cubicBezTo>
                    <a:cubicBezTo>
                      <a:pt x="33" y="34"/>
                      <a:pt x="33" y="34"/>
                      <a:pt x="33" y="34"/>
                    </a:cubicBezTo>
                    <a:cubicBezTo>
                      <a:pt x="33" y="17"/>
                      <a:pt x="33" y="17"/>
                      <a:pt x="33" y="17"/>
                    </a:cubicBezTo>
                    <a:cubicBezTo>
                      <a:pt x="46" y="17"/>
                      <a:pt x="46" y="17"/>
                      <a:pt x="46" y="17"/>
                    </a:cubicBezTo>
                    <a:cubicBezTo>
                      <a:pt x="46" y="34"/>
                      <a:pt x="46" y="34"/>
                      <a:pt x="46" y="34"/>
                    </a:cubicBezTo>
                    <a:cubicBezTo>
                      <a:pt x="63" y="34"/>
                      <a:pt x="63" y="34"/>
                      <a:pt x="63" y="34"/>
                    </a:cubicBezTo>
                    <a:lnTo>
                      <a:pt x="63"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19" name="Rectangle 190"/>
              <p:cNvSpPr>
                <a:spLocks noChangeArrowheads="1"/>
              </p:cNvSpPr>
              <p:nvPr/>
            </p:nvSpPr>
            <p:spPr bwMode="auto">
              <a:xfrm>
                <a:off x="4200135" y="4356553"/>
                <a:ext cx="30360" cy="1019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20" name="Rectangle 191"/>
              <p:cNvSpPr>
                <a:spLocks noChangeArrowheads="1"/>
              </p:cNvSpPr>
              <p:nvPr/>
            </p:nvSpPr>
            <p:spPr bwMode="auto">
              <a:xfrm>
                <a:off x="4164354" y="4392335"/>
                <a:ext cx="101923" cy="303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21" name="Rectangle 192"/>
              <p:cNvSpPr>
                <a:spLocks noChangeArrowheads="1"/>
              </p:cNvSpPr>
              <p:nvPr/>
            </p:nvSpPr>
            <p:spPr bwMode="auto">
              <a:xfrm>
                <a:off x="3879187" y="4386913"/>
                <a:ext cx="18433" cy="618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22" name="Rectangle 193"/>
              <p:cNvSpPr>
                <a:spLocks noChangeArrowheads="1"/>
              </p:cNvSpPr>
              <p:nvPr/>
            </p:nvSpPr>
            <p:spPr bwMode="auto">
              <a:xfrm>
                <a:off x="3858586" y="4407515"/>
                <a:ext cx="61805" cy="173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grpSp>
      </p:grpSp>
      <p:grpSp>
        <p:nvGrpSpPr>
          <p:cNvPr id="23" name="组合 22"/>
          <p:cNvGrpSpPr/>
          <p:nvPr/>
        </p:nvGrpSpPr>
        <p:grpSpPr>
          <a:xfrm>
            <a:off x="3385285" y="3631548"/>
            <a:ext cx="661240" cy="661240"/>
            <a:chOff x="2538964" y="3049486"/>
            <a:chExt cx="495930" cy="495930"/>
          </a:xfrm>
        </p:grpSpPr>
        <p:grpSp>
          <p:nvGrpSpPr>
            <p:cNvPr id="24" name="组合 23"/>
            <p:cNvGrpSpPr/>
            <p:nvPr/>
          </p:nvGrpSpPr>
          <p:grpSpPr>
            <a:xfrm>
              <a:off x="2538964" y="3049486"/>
              <a:ext cx="495930" cy="495930"/>
              <a:chOff x="3092450" y="4083050"/>
              <a:chExt cx="800100" cy="800100"/>
            </a:xfrm>
          </p:grpSpPr>
          <p:sp>
            <p:nvSpPr>
              <p:cNvPr id="39" name="椭圆 38"/>
              <p:cNvSpPr/>
              <p:nvPr/>
            </p:nvSpPr>
            <p:spPr>
              <a:xfrm>
                <a:off x="3092450" y="4083050"/>
                <a:ext cx="800100" cy="800100"/>
              </a:xfrm>
              <a:prstGeom prst="ellipse">
                <a:avLst/>
              </a:prstGeom>
              <a:solidFill>
                <a:schemeClr val="bg1">
                  <a:alpha val="47000"/>
                </a:schemeClr>
              </a:solidFill>
              <a:ln w="19050">
                <a:noFill/>
              </a:ln>
              <a:effectLst>
                <a:outerShdw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lumMod val="85000"/>
                    </a:schemeClr>
                  </a:solidFill>
                  <a:cs typeface="+mn-ea"/>
                  <a:sym typeface="+mn-lt"/>
                </a:endParaRPr>
              </a:p>
            </p:txBody>
          </p:sp>
          <p:sp>
            <p:nvSpPr>
              <p:cNvPr id="40" name="椭圆 39"/>
              <p:cNvSpPr/>
              <p:nvPr/>
            </p:nvSpPr>
            <p:spPr>
              <a:xfrm>
                <a:off x="3187084" y="4177682"/>
                <a:ext cx="610837" cy="610837"/>
              </a:xfrm>
              <a:prstGeom prst="ellipse">
                <a:avLst/>
              </a:prstGeom>
              <a:noFill/>
              <a:ln w="19050">
                <a:gradFill flip="none" rotWithShape="1">
                  <a:gsLst>
                    <a:gs pos="0">
                      <a:srgbClr val="DCDCDC"/>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lumMod val="85000"/>
                    </a:schemeClr>
                  </a:solidFill>
                  <a:cs typeface="+mn-ea"/>
                  <a:sym typeface="+mn-lt"/>
                </a:endParaRPr>
              </a:p>
            </p:txBody>
          </p:sp>
        </p:grpSp>
        <p:grpSp>
          <p:nvGrpSpPr>
            <p:cNvPr id="25" name="组合 24"/>
            <p:cNvGrpSpPr/>
            <p:nvPr/>
          </p:nvGrpSpPr>
          <p:grpSpPr>
            <a:xfrm>
              <a:off x="2711546" y="3204458"/>
              <a:ext cx="169579" cy="194617"/>
              <a:chOff x="2733098" y="4187405"/>
              <a:chExt cx="484675" cy="556238"/>
            </a:xfrm>
            <a:solidFill>
              <a:schemeClr val="bg1"/>
            </a:solidFill>
          </p:grpSpPr>
          <p:sp>
            <p:nvSpPr>
              <p:cNvPr id="26" name="Oval 302"/>
              <p:cNvSpPr>
                <a:spLocks noChangeArrowheads="1"/>
              </p:cNvSpPr>
              <p:nvPr/>
            </p:nvSpPr>
            <p:spPr bwMode="auto">
              <a:xfrm>
                <a:off x="2849117" y="4187405"/>
                <a:ext cx="84574" cy="1073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27" name="Freeform 303"/>
              <p:cNvSpPr>
                <a:spLocks noEditPoints="1"/>
              </p:cNvSpPr>
              <p:nvPr/>
            </p:nvSpPr>
            <p:spPr bwMode="auto">
              <a:xfrm>
                <a:off x="2733098" y="4304508"/>
                <a:ext cx="310105" cy="439135"/>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28" name="Freeform 304"/>
              <p:cNvSpPr/>
              <p:nvPr/>
            </p:nvSpPr>
            <p:spPr bwMode="auto">
              <a:xfrm>
                <a:off x="2897909" y="4668827"/>
                <a:ext cx="60720" cy="74816"/>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29" name="Freeform 305"/>
              <p:cNvSpPr/>
              <p:nvPr/>
            </p:nvSpPr>
            <p:spPr bwMode="auto">
              <a:xfrm>
                <a:off x="3035614" y="4422694"/>
                <a:ext cx="54214" cy="41203"/>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30" name="Freeform 306"/>
              <p:cNvSpPr/>
              <p:nvPr/>
            </p:nvSpPr>
            <p:spPr bwMode="auto">
              <a:xfrm>
                <a:off x="2964051" y="4430285"/>
                <a:ext cx="61805" cy="59636"/>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31" name="Freeform 307"/>
              <p:cNvSpPr/>
              <p:nvPr/>
            </p:nvSpPr>
            <p:spPr bwMode="auto">
              <a:xfrm>
                <a:off x="2909837" y="4479077"/>
                <a:ext cx="61805" cy="61805"/>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32" name="Freeform 308"/>
              <p:cNvSpPr/>
              <p:nvPr/>
            </p:nvSpPr>
            <p:spPr bwMode="auto">
              <a:xfrm>
                <a:off x="2897909" y="4550640"/>
                <a:ext cx="40119" cy="52046"/>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33" name="Freeform 309"/>
              <p:cNvSpPr/>
              <p:nvPr/>
            </p:nvSpPr>
            <p:spPr bwMode="auto">
              <a:xfrm>
                <a:off x="2905500" y="4612444"/>
                <a:ext cx="58551" cy="61805"/>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34" name="Freeform 310"/>
              <p:cNvSpPr/>
              <p:nvPr/>
            </p:nvSpPr>
            <p:spPr bwMode="auto">
              <a:xfrm>
                <a:off x="2954292" y="4668827"/>
                <a:ext cx="60720" cy="58551"/>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35" name="Freeform 311"/>
              <p:cNvSpPr/>
              <p:nvPr/>
            </p:nvSpPr>
            <p:spPr bwMode="auto">
              <a:xfrm>
                <a:off x="3022602" y="4699187"/>
                <a:ext cx="54214" cy="44456"/>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36" name="Freeform 312"/>
              <p:cNvSpPr/>
              <p:nvPr/>
            </p:nvSpPr>
            <p:spPr bwMode="auto">
              <a:xfrm>
                <a:off x="3087659" y="4674248"/>
                <a:ext cx="60720" cy="58551"/>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37" name="Freeform 313"/>
              <p:cNvSpPr/>
              <p:nvPr/>
            </p:nvSpPr>
            <p:spPr bwMode="auto">
              <a:xfrm>
                <a:off x="3144042" y="4625456"/>
                <a:ext cx="58551" cy="58551"/>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38" name="Freeform 314"/>
              <p:cNvSpPr/>
              <p:nvPr/>
            </p:nvSpPr>
            <p:spPr bwMode="auto">
              <a:xfrm>
                <a:off x="3174402" y="4563651"/>
                <a:ext cx="43371" cy="50962"/>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41" name="Freeform 315"/>
              <p:cNvSpPr/>
              <p:nvPr/>
            </p:nvSpPr>
            <p:spPr bwMode="auto">
              <a:xfrm>
                <a:off x="3148379" y="4492088"/>
                <a:ext cx="59636" cy="58551"/>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42" name="Freeform 316"/>
              <p:cNvSpPr/>
              <p:nvPr/>
            </p:nvSpPr>
            <p:spPr bwMode="auto">
              <a:xfrm>
                <a:off x="3097418" y="4437874"/>
                <a:ext cx="61805" cy="59636"/>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43" name="Freeform 317"/>
              <p:cNvSpPr>
                <a:spLocks noEditPoints="1"/>
              </p:cNvSpPr>
              <p:nvPr/>
            </p:nvSpPr>
            <p:spPr bwMode="auto">
              <a:xfrm>
                <a:off x="2926101" y="4448717"/>
                <a:ext cx="263481" cy="266734"/>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44" name="Oval 318"/>
              <p:cNvSpPr>
                <a:spLocks noChangeArrowheads="1"/>
              </p:cNvSpPr>
              <p:nvPr/>
            </p:nvSpPr>
            <p:spPr bwMode="auto">
              <a:xfrm>
                <a:off x="2999832" y="4525702"/>
                <a:ext cx="112766" cy="1127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grpSp>
      </p:grpSp>
      <p:grpSp>
        <p:nvGrpSpPr>
          <p:cNvPr id="45" name="组合 44"/>
          <p:cNvGrpSpPr/>
          <p:nvPr/>
        </p:nvGrpSpPr>
        <p:grpSpPr>
          <a:xfrm>
            <a:off x="6848921" y="1711807"/>
            <a:ext cx="661240" cy="661240"/>
            <a:chOff x="5136691" y="1609681"/>
            <a:chExt cx="495930" cy="495930"/>
          </a:xfrm>
        </p:grpSpPr>
        <p:grpSp>
          <p:nvGrpSpPr>
            <p:cNvPr id="46" name="组合 45"/>
            <p:cNvGrpSpPr/>
            <p:nvPr/>
          </p:nvGrpSpPr>
          <p:grpSpPr>
            <a:xfrm>
              <a:off x="5136691" y="1609681"/>
              <a:ext cx="495930" cy="495930"/>
              <a:chOff x="3092450" y="4083053"/>
              <a:chExt cx="800100" cy="800100"/>
            </a:xfrm>
          </p:grpSpPr>
          <p:sp>
            <p:nvSpPr>
              <p:cNvPr id="53" name="椭圆 52"/>
              <p:cNvSpPr/>
              <p:nvPr/>
            </p:nvSpPr>
            <p:spPr>
              <a:xfrm>
                <a:off x="3092450" y="4083053"/>
                <a:ext cx="800100" cy="800100"/>
              </a:xfrm>
              <a:prstGeom prst="ellipse">
                <a:avLst/>
              </a:prstGeom>
              <a:solidFill>
                <a:srgbClr val="F9F9F9">
                  <a:alpha val="50000"/>
                </a:srgbClr>
              </a:solidFill>
              <a:ln w="19050">
                <a:noFill/>
              </a:ln>
              <a:effectLst>
                <a:outerShdw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lumMod val="85000"/>
                    </a:schemeClr>
                  </a:solidFill>
                  <a:cs typeface="+mn-ea"/>
                  <a:sym typeface="+mn-lt"/>
                </a:endParaRPr>
              </a:p>
            </p:txBody>
          </p:sp>
          <p:sp>
            <p:nvSpPr>
              <p:cNvPr id="54" name="椭圆 53"/>
              <p:cNvSpPr/>
              <p:nvPr/>
            </p:nvSpPr>
            <p:spPr>
              <a:xfrm>
                <a:off x="3187082" y="4177683"/>
                <a:ext cx="610837" cy="610837"/>
              </a:xfrm>
              <a:prstGeom prst="ellipse">
                <a:avLst/>
              </a:prstGeom>
              <a:noFill/>
              <a:ln w="19050">
                <a:gradFill flip="none" rotWithShape="1">
                  <a:gsLst>
                    <a:gs pos="0">
                      <a:srgbClr val="DCDCDC"/>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lumMod val="85000"/>
                    </a:schemeClr>
                  </a:solidFill>
                  <a:cs typeface="+mn-ea"/>
                  <a:sym typeface="+mn-lt"/>
                </a:endParaRPr>
              </a:p>
            </p:txBody>
          </p:sp>
        </p:grpSp>
        <p:grpSp>
          <p:nvGrpSpPr>
            <p:cNvPr id="47" name="组合 46"/>
            <p:cNvGrpSpPr/>
            <p:nvPr/>
          </p:nvGrpSpPr>
          <p:grpSpPr>
            <a:xfrm>
              <a:off x="5283355" y="1787248"/>
              <a:ext cx="219920" cy="149813"/>
              <a:chOff x="4895160" y="4287159"/>
              <a:chExt cx="571418" cy="389258"/>
            </a:xfrm>
            <a:solidFill>
              <a:schemeClr val="bg1"/>
            </a:solidFill>
          </p:grpSpPr>
          <p:sp>
            <p:nvSpPr>
              <p:cNvPr id="48"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49"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50"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51"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52"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55"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56" name="Freeform 333"/>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57" name="Freeform 334"/>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58" name="Freeform 335"/>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grpSp>
      </p:grpSp>
      <p:grpSp>
        <p:nvGrpSpPr>
          <p:cNvPr id="59" name="组合 58"/>
          <p:cNvGrpSpPr/>
          <p:nvPr/>
        </p:nvGrpSpPr>
        <p:grpSpPr>
          <a:xfrm>
            <a:off x="8107376" y="3631548"/>
            <a:ext cx="661240" cy="661240"/>
            <a:chOff x="6080532" y="3049486"/>
            <a:chExt cx="495930" cy="495930"/>
          </a:xfrm>
        </p:grpSpPr>
        <p:grpSp>
          <p:nvGrpSpPr>
            <p:cNvPr id="60" name="组合 59"/>
            <p:cNvGrpSpPr/>
            <p:nvPr/>
          </p:nvGrpSpPr>
          <p:grpSpPr>
            <a:xfrm>
              <a:off x="6080532" y="3049486"/>
              <a:ext cx="495930" cy="495930"/>
              <a:chOff x="3092450" y="4083050"/>
              <a:chExt cx="800100" cy="800100"/>
            </a:xfrm>
          </p:grpSpPr>
          <p:sp>
            <p:nvSpPr>
              <p:cNvPr id="67" name="椭圆 66"/>
              <p:cNvSpPr/>
              <p:nvPr/>
            </p:nvSpPr>
            <p:spPr>
              <a:xfrm>
                <a:off x="3092450" y="4083050"/>
                <a:ext cx="800100" cy="800100"/>
              </a:xfrm>
              <a:prstGeom prst="ellipse">
                <a:avLst/>
              </a:prstGeom>
              <a:solidFill>
                <a:srgbClr val="F9F9F9">
                  <a:alpha val="50000"/>
                </a:srgbClr>
              </a:solidFill>
              <a:ln w="19050">
                <a:noFill/>
              </a:ln>
              <a:effectLst>
                <a:outerShdw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lumMod val="85000"/>
                    </a:schemeClr>
                  </a:solidFill>
                  <a:cs typeface="+mn-ea"/>
                  <a:sym typeface="+mn-lt"/>
                </a:endParaRPr>
              </a:p>
            </p:txBody>
          </p:sp>
          <p:sp>
            <p:nvSpPr>
              <p:cNvPr id="68" name="椭圆 67"/>
              <p:cNvSpPr/>
              <p:nvPr/>
            </p:nvSpPr>
            <p:spPr>
              <a:xfrm>
                <a:off x="3187082" y="4177682"/>
                <a:ext cx="610837" cy="610837"/>
              </a:xfrm>
              <a:prstGeom prst="ellipse">
                <a:avLst/>
              </a:prstGeom>
              <a:noFill/>
              <a:ln w="19050">
                <a:gradFill flip="none" rotWithShape="1">
                  <a:gsLst>
                    <a:gs pos="0">
                      <a:srgbClr val="DCDCDC"/>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lumMod val="85000"/>
                    </a:schemeClr>
                  </a:solidFill>
                  <a:cs typeface="+mn-ea"/>
                  <a:sym typeface="+mn-lt"/>
                </a:endParaRPr>
              </a:p>
            </p:txBody>
          </p:sp>
        </p:grpSp>
        <p:grpSp>
          <p:nvGrpSpPr>
            <p:cNvPr id="61" name="组合 60"/>
            <p:cNvGrpSpPr/>
            <p:nvPr/>
          </p:nvGrpSpPr>
          <p:grpSpPr>
            <a:xfrm>
              <a:off x="6257589" y="3233458"/>
              <a:ext cx="153266" cy="136193"/>
              <a:chOff x="6007636" y="4287159"/>
              <a:chExt cx="438051" cy="389258"/>
            </a:xfrm>
            <a:solidFill>
              <a:schemeClr val="bg1"/>
            </a:solidFill>
          </p:grpSpPr>
          <p:sp>
            <p:nvSpPr>
              <p:cNvPr id="62" name="Freeform 824"/>
              <p:cNvSpPr>
                <a:spLocks noEditPoints="1"/>
              </p:cNvSpPr>
              <p:nvPr/>
            </p:nvSpPr>
            <p:spPr bwMode="auto">
              <a:xfrm>
                <a:off x="6007636" y="4287159"/>
                <a:ext cx="438051" cy="389258"/>
              </a:xfrm>
              <a:custGeom>
                <a:avLst/>
                <a:gdLst>
                  <a:gd name="T0" fmla="*/ 166 w 171"/>
                  <a:gd name="T1" fmla="*/ 0 h 152"/>
                  <a:gd name="T2" fmla="*/ 6 w 171"/>
                  <a:gd name="T3" fmla="*/ 0 h 152"/>
                  <a:gd name="T4" fmla="*/ 0 w 171"/>
                  <a:gd name="T5" fmla="*/ 5 h 152"/>
                  <a:gd name="T6" fmla="*/ 0 w 171"/>
                  <a:gd name="T7" fmla="*/ 146 h 152"/>
                  <a:gd name="T8" fmla="*/ 6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5 w 171"/>
                  <a:gd name="T25" fmla="*/ 19 h 152"/>
                  <a:gd name="T26" fmla="*/ 132 w 171"/>
                  <a:gd name="T27" fmla="*/ 12 h 152"/>
                  <a:gd name="T28" fmla="*/ 111 w 171"/>
                  <a:gd name="T29" fmla="*/ 12 h 152"/>
                  <a:gd name="T30" fmla="*/ 118 w 171"/>
                  <a:gd name="T31" fmla="*/ 19 h 152"/>
                  <a:gd name="T32" fmla="*/ 111 w 171"/>
                  <a:gd name="T33" fmla="*/ 26 h 152"/>
                  <a:gd name="T34" fmla="*/ 103 w 171"/>
                  <a:gd name="T35" fmla="*/ 19 h 152"/>
                  <a:gd name="T36" fmla="*/ 111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6" y="0"/>
                      <a:pt x="6" y="0"/>
                      <a:pt x="6" y="0"/>
                    </a:cubicBezTo>
                    <a:cubicBezTo>
                      <a:pt x="3" y="0"/>
                      <a:pt x="0" y="2"/>
                      <a:pt x="0" y="5"/>
                    </a:cubicBezTo>
                    <a:cubicBezTo>
                      <a:pt x="0" y="146"/>
                      <a:pt x="0" y="146"/>
                      <a:pt x="0" y="146"/>
                    </a:cubicBezTo>
                    <a:cubicBezTo>
                      <a:pt x="0" y="149"/>
                      <a:pt x="3" y="152"/>
                      <a:pt x="6"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5" y="23"/>
                      <a:pt x="125" y="19"/>
                    </a:cubicBezTo>
                    <a:cubicBezTo>
                      <a:pt x="125" y="15"/>
                      <a:pt x="128" y="12"/>
                      <a:pt x="132" y="12"/>
                    </a:cubicBezTo>
                    <a:close/>
                    <a:moveTo>
                      <a:pt x="111" y="12"/>
                    </a:moveTo>
                    <a:cubicBezTo>
                      <a:pt x="115" y="12"/>
                      <a:pt x="118" y="15"/>
                      <a:pt x="118" y="19"/>
                    </a:cubicBezTo>
                    <a:cubicBezTo>
                      <a:pt x="118" y="23"/>
                      <a:pt x="115" y="26"/>
                      <a:pt x="111" y="26"/>
                    </a:cubicBezTo>
                    <a:cubicBezTo>
                      <a:pt x="107" y="26"/>
                      <a:pt x="103" y="23"/>
                      <a:pt x="103" y="19"/>
                    </a:cubicBezTo>
                    <a:cubicBezTo>
                      <a:pt x="103" y="15"/>
                      <a:pt x="107" y="12"/>
                      <a:pt x="111"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63" name="Freeform 825"/>
              <p:cNvSpPr/>
              <p:nvPr/>
            </p:nvSpPr>
            <p:spPr bwMode="auto">
              <a:xfrm>
                <a:off x="6287381" y="4404262"/>
                <a:ext cx="40119" cy="33613"/>
              </a:xfrm>
              <a:custGeom>
                <a:avLst/>
                <a:gdLst>
                  <a:gd name="T0" fmla="*/ 16 w 16"/>
                  <a:gd name="T1" fmla="*/ 11 h 13"/>
                  <a:gd name="T2" fmla="*/ 13 w 16"/>
                  <a:gd name="T3" fmla="*/ 13 h 13"/>
                  <a:gd name="T4" fmla="*/ 2 w 16"/>
                  <a:gd name="T5" fmla="*/ 13 h 13"/>
                  <a:gd name="T6" fmla="*/ 0 w 16"/>
                  <a:gd name="T7" fmla="*/ 11 h 13"/>
                  <a:gd name="T8" fmla="*/ 0 w 16"/>
                  <a:gd name="T9" fmla="*/ 2 h 13"/>
                  <a:gd name="T10" fmla="*/ 2 w 16"/>
                  <a:gd name="T11" fmla="*/ 0 h 13"/>
                  <a:gd name="T12" fmla="*/ 13 w 16"/>
                  <a:gd name="T13" fmla="*/ 0 h 13"/>
                  <a:gd name="T14" fmla="*/ 16 w 16"/>
                  <a:gd name="T15" fmla="*/ 2 h 13"/>
                  <a:gd name="T16" fmla="*/ 16 w 16"/>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6" y="11"/>
                    </a:moveTo>
                    <a:cubicBezTo>
                      <a:pt x="16" y="12"/>
                      <a:pt x="15" y="13"/>
                      <a:pt x="13" y="13"/>
                    </a:cubicBezTo>
                    <a:cubicBezTo>
                      <a:pt x="2" y="13"/>
                      <a:pt x="2" y="13"/>
                      <a:pt x="2" y="13"/>
                    </a:cubicBezTo>
                    <a:cubicBezTo>
                      <a:pt x="1" y="13"/>
                      <a:pt x="0" y="12"/>
                      <a:pt x="0" y="11"/>
                    </a:cubicBezTo>
                    <a:cubicBezTo>
                      <a:pt x="0" y="2"/>
                      <a:pt x="0" y="2"/>
                      <a:pt x="0" y="2"/>
                    </a:cubicBezTo>
                    <a:cubicBezTo>
                      <a:pt x="0" y="1"/>
                      <a:pt x="1" y="0"/>
                      <a:pt x="2" y="0"/>
                    </a:cubicBezTo>
                    <a:cubicBezTo>
                      <a:pt x="13" y="0"/>
                      <a:pt x="13" y="0"/>
                      <a:pt x="13" y="0"/>
                    </a:cubicBezTo>
                    <a:cubicBezTo>
                      <a:pt x="15" y="0"/>
                      <a:pt x="16" y="1"/>
                      <a:pt x="16" y="2"/>
                    </a:cubicBezTo>
                    <a:lnTo>
                      <a:pt x="1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64" name="Freeform 826"/>
              <p:cNvSpPr/>
              <p:nvPr/>
            </p:nvSpPr>
            <p:spPr bwMode="auto">
              <a:xfrm>
                <a:off x="6222324" y="4435706"/>
                <a:ext cx="46625" cy="48793"/>
              </a:xfrm>
              <a:custGeom>
                <a:avLst/>
                <a:gdLst>
                  <a:gd name="T0" fmla="*/ 17 w 18"/>
                  <a:gd name="T1" fmla="*/ 4 h 19"/>
                  <a:gd name="T2" fmla="*/ 18 w 18"/>
                  <a:gd name="T3" fmla="*/ 8 h 19"/>
                  <a:gd name="T4" fmla="*/ 12 w 18"/>
                  <a:gd name="T5" fmla="*/ 17 h 19"/>
                  <a:gd name="T6" fmla="*/ 9 w 18"/>
                  <a:gd name="T7" fmla="*/ 18 h 19"/>
                  <a:gd name="T8" fmla="*/ 1 w 18"/>
                  <a:gd name="T9" fmla="*/ 14 h 19"/>
                  <a:gd name="T10" fmla="*/ 0 w 18"/>
                  <a:gd name="T11" fmla="*/ 11 h 19"/>
                  <a:gd name="T12" fmla="*/ 6 w 18"/>
                  <a:gd name="T13" fmla="*/ 1 h 19"/>
                  <a:gd name="T14" fmla="*/ 9 w 18"/>
                  <a:gd name="T15" fmla="*/ 0 h 19"/>
                  <a:gd name="T16" fmla="*/ 17 w 18"/>
                  <a:gd name="T1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17" y="4"/>
                    </a:moveTo>
                    <a:cubicBezTo>
                      <a:pt x="18" y="5"/>
                      <a:pt x="18" y="7"/>
                      <a:pt x="18" y="8"/>
                    </a:cubicBezTo>
                    <a:cubicBezTo>
                      <a:pt x="12" y="17"/>
                      <a:pt x="12" y="17"/>
                      <a:pt x="12" y="17"/>
                    </a:cubicBezTo>
                    <a:cubicBezTo>
                      <a:pt x="11" y="19"/>
                      <a:pt x="10" y="19"/>
                      <a:pt x="9" y="18"/>
                    </a:cubicBezTo>
                    <a:cubicBezTo>
                      <a:pt x="1" y="14"/>
                      <a:pt x="1" y="14"/>
                      <a:pt x="1" y="14"/>
                    </a:cubicBezTo>
                    <a:cubicBezTo>
                      <a:pt x="0" y="14"/>
                      <a:pt x="0" y="12"/>
                      <a:pt x="0" y="11"/>
                    </a:cubicBezTo>
                    <a:cubicBezTo>
                      <a:pt x="6" y="1"/>
                      <a:pt x="6" y="1"/>
                      <a:pt x="6" y="1"/>
                    </a:cubicBezTo>
                    <a:cubicBezTo>
                      <a:pt x="7" y="0"/>
                      <a:pt x="8" y="0"/>
                      <a:pt x="9" y="0"/>
                    </a:cubicBezTo>
                    <a:lnTo>
                      <a:pt x="17"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65" name="Freeform 827"/>
              <p:cNvSpPr/>
              <p:nvPr/>
            </p:nvSpPr>
            <p:spPr bwMode="auto">
              <a:xfrm>
                <a:off x="6225577" y="4505100"/>
                <a:ext cx="45540" cy="50962"/>
              </a:xfrm>
              <a:custGeom>
                <a:avLst/>
                <a:gdLst>
                  <a:gd name="T0" fmla="*/ 9 w 18"/>
                  <a:gd name="T1" fmla="*/ 1 h 20"/>
                  <a:gd name="T2" fmla="*/ 12 w 18"/>
                  <a:gd name="T3" fmla="*/ 2 h 20"/>
                  <a:gd name="T4" fmla="*/ 18 w 18"/>
                  <a:gd name="T5" fmla="*/ 12 h 20"/>
                  <a:gd name="T6" fmla="*/ 17 w 18"/>
                  <a:gd name="T7" fmla="*/ 15 h 20"/>
                  <a:gd name="T8" fmla="*/ 9 w 18"/>
                  <a:gd name="T9" fmla="*/ 19 h 20"/>
                  <a:gd name="T10" fmla="*/ 6 w 18"/>
                  <a:gd name="T11" fmla="*/ 18 h 20"/>
                  <a:gd name="T12" fmla="*/ 0 w 18"/>
                  <a:gd name="T13" fmla="*/ 9 h 20"/>
                  <a:gd name="T14" fmla="*/ 1 w 18"/>
                  <a:gd name="T15" fmla="*/ 5 h 20"/>
                  <a:gd name="T16" fmla="*/ 9 w 18"/>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9" y="1"/>
                    </a:moveTo>
                    <a:cubicBezTo>
                      <a:pt x="10" y="0"/>
                      <a:pt x="11" y="1"/>
                      <a:pt x="12" y="2"/>
                    </a:cubicBezTo>
                    <a:cubicBezTo>
                      <a:pt x="18" y="12"/>
                      <a:pt x="18" y="12"/>
                      <a:pt x="18" y="12"/>
                    </a:cubicBezTo>
                    <a:cubicBezTo>
                      <a:pt x="18" y="13"/>
                      <a:pt x="18" y="14"/>
                      <a:pt x="17" y="15"/>
                    </a:cubicBezTo>
                    <a:cubicBezTo>
                      <a:pt x="9" y="19"/>
                      <a:pt x="9" y="19"/>
                      <a:pt x="9" y="19"/>
                    </a:cubicBezTo>
                    <a:cubicBezTo>
                      <a:pt x="8" y="20"/>
                      <a:pt x="7" y="20"/>
                      <a:pt x="6" y="18"/>
                    </a:cubicBezTo>
                    <a:cubicBezTo>
                      <a:pt x="0" y="9"/>
                      <a:pt x="0" y="9"/>
                      <a:pt x="0" y="9"/>
                    </a:cubicBezTo>
                    <a:cubicBezTo>
                      <a:pt x="0" y="8"/>
                      <a:pt x="0" y="6"/>
                      <a:pt x="1" y="5"/>
                    </a:cubicBezTo>
                    <a:lnTo>
                      <a:pt x="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66" name="Freeform 828"/>
              <p:cNvSpPr/>
              <p:nvPr/>
            </p:nvSpPr>
            <p:spPr bwMode="auto">
              <a:xfrm>
                <a:off x="6291718" y="4548471"/>
                <a:ext cx="41203" cy="33613"/>
              </a:xfrm>
              <a:custGeom>
                <a:avLst/>
                <a:gdLst>
                  <a:gd name="T0" fmla="*/ 0 w 16"/>
                  <a:gd name="T1" fmla="*/ 2 h 13"/>
                  <a:gd name="T2" fmla="*/ 2 w 16"/>
                  <a:gd name="T3" fmla="*/ 0 h 13"/>
                  <a:gd name="T4" fmla="*/ 13 w 16"/>
                  <a:gd name="T5" fmla="*/ 0 h 13"/>
                  <a:gd name="T6" fmla="*/ 16 w 16"/>
                  <a:gd name="T7" fmla="*/ 2 h 13"/>
                  <a:gd name="T8" fmla="*/ 16 w 16"/>
                  <a:gd name="T9" fmla="*/ 10 h 13"/>
                  <a:gd name="T10" fmla="*/ 13 w 16"/>
                  <a:gd name="T11" fmla="*/ 13 h 13"/>
                  <a:gd name="T12" fmla="*/ 2 w 16"/>
                  <a:gd name="T13" fmla="*/ 13 h 13"/>
                  <a:gd name="T14" fmla="*/ 0 w 16"/>
                  <a:gd name="T15" fmla="*/ 10 h 13"/>
                  <a:gd name="T16" fmla="*/ 0 w 16"/>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2"/>
                    </a:moveTo>
                    <a:cubicBezTo>
                      <a:pt x="0" y="1"/>
                      <a:pt x="1" y="0"/>
                      <a:pt x="2" y="0"/>
                    </a:cubicBezTo>
                    <a:cubicBezTo>
                      <a:pt x="13" y="0"/>
                      <a:pt x="13" y="0"/>
                      <a:pt x="13" y="0"/>
                    </a:cubicBezTo>
                    <a:cubicBezTo>
                      <a:pt x="15" y="0"/>
                      <a:pt x="16" y="1"/>
                      <a:pt x="16" y="2"/>
                    </a:cubicBezTo>
                    <a:cubicBezTo>
                      <a:pt x="16" y="10"/>
                      <a:pt x="16" y="10"/>
                      <a:pt x="16" y="10"/>
                    </a:cubicBezTo>
                    <a:cubicBezTo>
                      <a:pt x="16" y="12"/>
                      <a:pt x="15" y="13"/>
                      <a:pt x="13" y="13"/>
                    </a:cubicBezTo>
                    <a:cubicBezTo>
                      <a:pt x="2" y="13"/>
                      <a:pt x="2" y="13"/>
                      <a:pt x="2" y="13"/>
                    </a:cubicBezTo>
                    <a:cubicBezTo>
                      <a:pt x="1" y="13"/>
                      <a:pt x="0" y="12"/>
                      <a:pt x="0" y="1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69" name="Freeform 829"/>
              <p:cNvSpPr/>
              <p:nvPr/>
            </p:nvSpPr>
            <p:spPr bwMode="auto">
              <a:xfrm>
                <a:off x="6348101" y="4501847"/>
                <a:ext cx="48793" cy="48793"/>
              </a:xfrm>
              <a:custGeom>
                <a:avLst/>
                <a:gdLst>
                  <a:gd name="T0" fmla="*/ 2 w 19"/>
                  <a:gd name="T1" fmla="*/ 14 h 19"/>
                  <a:gd name="T2" fmla="*/ 1 w 19"/>
                  <a:gd name="T3" fmla="*/ 11 h 19"/>
                  <a:gd name="T4" fmla="*/ 6 w 19"/>
                  <a:gd name="T5" fmla="*/ 1 h 19"/>
                  <a:gd name="T6" fmla="*/ 10 w 19"/>
                  <a:gd name="T7" fmla="*/ 0 h 19"/>
                  <a:gd name="T8" fmla="*/ 17 w 19"/>
                  <a:gd name="T9" fmla="*/ 5 h 19"/>
                  <a:gd name="T10" fmla="*/ 18 w 19"/>
                  <a:gd name="T11" fmla="*/ 8 h 19"/>
                  <a:gd name="T12" fmla="*/ 12 w 19"/>
                  <a:gd name="T13" fmla="*/ 18 h 19"/>
                  <a:gd name="T14" fmla="*/ 9 w 19"/>
                  <a:gd name="T15" fmla="*/ 19 h 19"/>
                  <a:gd name="T16" fmla="*/ 2 w 19"/>
                  <a:gd name="T17"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2" y="14"/>
                    </a:moveTo>
                    <a:cubicBezTo>
                      <a:pt x="1" y="14"/>
                      <a:pt x="0" y="12"/>
                      <a:pt x="1" y="11"/>
                    </a:cubicBezTo>
                    <a:cubicBezTo>
                      <a:pt x="6" y="1"/>
                      <a:pt x="6" y="1"/>
                      <a:pt x="6" y="1"/>
                    </a:cubicBezTo>
                    <a:cubicBezTo>
                      <a:pt x="7" y="0"/>
                      <a:pt x="9" y="0"/>
                      <a:pt x="10" y="0"/>
                    </a:cubicBezTo>
                    <a:cubicBezTo>
                      <a:pt x="17" y="5"/>
                      <a:pt x="17" y="5"/>
                      <a:pt x="17" y="5"/>
                    </a:cubicBezTo>
                    <a:cubicBezTo>
                      <a:pt x="18" y="5"/>
                      <a:pt x="19" y="7"/>
                      <a:pt x="18" y="8"/>
                    </a:cubicBezTo>
                    <a:cubicBezTo>
                      <a:pt x="12" y="18"/>
                      <a:pt x="12" y="18"/>
                      <a:pt x="12" y="18"/>
                    </a:cubicBezTo>
                    <a:cubicBezTo>
                      <a:pt x="12" y="19"/>
                      <a:pt x="10" y="19"/>
                      <a:pt x="9" y="19"/>
                    </a:cubicBezTo>
                    <a:lnTo>
                      <a:pt x="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70" name="Freeform 830"/>
              <p:cNvSpPr/>
              <p:nvPr/>
            </p:nvSpPr>
            <p:spPr bwMode="auto">
              <a:xfrm>
                <a:off x="6345932" y="4430285"/>
                <a:ext cx="48793" cy="48793"/>
              </a:xfrm>
              <a:custGeom>
                <a:avLst/>
                <a:gdLst>
                  <a:gd name="T0" fmla="*/ 10 w 19"/>
                  <a:gd name="T1" fmla="*/ 19 h 19"/>
                  <a:gd name="T2" fmla="*/ 6 w 19"/>
                  <a:gd name="T3" fmla="*/ 18 h 19"/>
                  <a:gd name="T4" fmla="*/ 1 w 19"/>
                  <a:gd name="T5" fmla="*/ 8 h 19"/>
                  <a:gd name="T6" fmla="*/ 2 w 19"/>
                  <a:gd name="T7" fmla="*/ 5 h 19"/>
                  <a:gd name="T8" fmla="*/ 9 w 19"/>
                  <a:gd name="T9" fmla="*/ 1 h 19"/>
                  <a:gd name="T10" fmla="*/ 12 w 19"/>
                  <a:gd name="T11" fmla="*/ 2 h 19"/>
                  <a:gd name="T12" fmla="*/ 18 w 19"/>
                  <a:gd name="T13" fmla="*/ 11 h 19"/>
                  <a:gd name="T14" fmla="*/ 17 w 19"/>
                  <a:gd name="T15" fmla="*/ 14 h 19"/>
                  <a:gd name="T16" fmla="*/ 10 w 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0" y="19"/>
                    </a:moveTo>
                    <a:cubicBezTo>
                      <a:pt x="9" y="19"/>
                      <a:pt x="7" y="19"/>
                      <a:pt x="6" y="18"/>
                    </a:cubicBezTo>
                    <a:cubicBezTo>
                      <a:pt x="1" y="8"/>
                      <a:pt x="1" y="8"/>
                      <a:pt x="1" y="8"/>
                    </a:cubicBezTo>
                    <a:cubicBezTo>
                      <a:pt x="0" y="7"/>
                      <a:pt x="0" y="5"/>
                      <a:pt x="2" y="5"/>
                    </a:cubicBezTo>
                    <a:cubicBezTo>
                      <a:pt x="9" y="1"/>
                      <a:pt x="9" y="1"/>
                      <a:pt x="9" y="1"/>
                    </a:cubicBezTo>
                    <a:cubicBezTo>
                      <a:pt x="10" y="0"/>
                      <a:pt x="12" y="0"/>
                      <a:pt x="12" y="2"/>
                    </a:cubicBezTo>
                    <a:cubicBezTo>
                      <a:pt x="18" y="11"/>
                      <a:pt x="18" y="11"/>
                      <a:pt x="18" y="11"/>
                    </a:cubicBezTo>
                    <a:cubicBezTo>
                      <a:pt x="19" y="12"/>
                      <a:pt x="18" y="14"/>
                      <a:pt x="17" y="14"/>
                    </a:cubicBezTo>
                    <a:lnTo>
                      <a:pt x="1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71" name="Freeform 831"/>
              <p:cNvSpPr>
                <a:spLocks noEditPoints="1"/>
              </p:cNvSpPr>
              <p:nvPr/>
            </p:nvSpPr>
            <p:spPr bwMode="auto">
              <a:xfrm>
                <a:off x="6246178" y="4428116"/>
                <a:ext cx="127945" cy="127945"/>
              </a:xfrm>
              <a:custGeom>
                <a:avLst/>
                <a:gdLst>
                  <a:gd name="T0" fmla="*/ 25 w 50"/>
                  <a:gd name="T1" fmla="*/ 0 h 50"/>
                  <a:gd name="T2" fmla="*/ 0 w 50"/>
                  <a:gd name="T3" fmla="*/ 25 h 50"/>
                  <a:gd name="T4" fmla="*/ 25 w 50"/>
                  <a:gd name="T5" fmla="*/ 50 h 50"/>
                  <a:gd name="T6" fmla="*/ 50 w 50"/>
                  <a:gd name="T7" fmla="*/ 25 h 50"/>
                  <a:gd name="T8" fmla="*/ 25 w 50"/>
                  <a:gd name="T9" fmla="*/ 0 h 50"/>
                  <a:gd name="T10" fmla="*/ 25 w 50"/>
                  <a:gd name="T11" fmla="*/ 37 h 50"/>
                  <a:gd name="T12" fmla="*/ 13 w 50"/>
                  <a:gd name="T13" fmla="*/ 25 h 50"/>
                  <a:gd name="T14" fmla="*/ 25 w 50"/>
                  <a:gd name="T15" fmla="*/ 13 h 50"/>
                  <a:gd name="T16" fmla="*/ 37 w 50"/>
                  <a:gd name="T17" fmla="*/ 25 h 50"/>
                  <a:gd name="T18" fmla="*/ 25 w 50"/>
                  <a:gd name="T19"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0"/>
                    </a:moveTo>
                    <a:cubicBezTo>
                      <a:pt x="11" y="0"/>
                      <a:pt x="0" y="12"/>
                      <a:pt x="0" y="25"/>
                    </a:cubicBezTo>
                    <a:cubicBezTo>
                      <a:pt x="0" y="39"/>
                      <a:pt x="11" y="50"/>
                      <a:pt x="25" y="50"/>
                    </a:cubicBezTo>
                    <a:cubicBezTo>
                      <a:pt x="39" y="50"/>
                      <a:pt x="50" y="39"/>
                      <a:pt x="50" y="25"/>
                    </a:cubicBezTo>
                    <a:cubicBezTo>
                      <a:pt x="50" y="12"/>
                      <a:pt x="39" y="0"/>
                      <a:pt x="25" y="0"/>
                    </a:cubicBezTo>
                    <a:close/>
                    <a:moveTo>
                      <a:pt x="25" y="37"/>
                    </a:moveTo>
                    <a:cubicBezTo>
                      <a:pt x="18" y="37"/>
                      <a:pt x="13" y="32"/>
                      <a:pt x="13" y="25"/>
                    </a:cubicBezTo>
                    <a:cubicBezTo>
                      <a:pt x="13" y="19"/>
                      <a:pt x="18" y="13"/>
                      <a:pt x="25" y="13"/>
                    </a:cubicBezTo>
                    <a:cubicBezTo>
                      <a:pt x="31" y="13"/>
                      <a:pt x="37" y="19"/>
                      <a:pt x="37" y="25"/>
                    </a:cubicBezTo>
                    <a:cubicBezTo>
                      <a:pt x="37" y="32"/>
                      <a:pt x="31" y="37"/>
                      <a:pt x="2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sp>
            <p:nvSpPr>
              <p:cNvPr id="72" name="Freeform 832"/>
              <p:cNvSpPr/>
              <p:nvPr/>
            </p:nvSpPr>
            <p:spPr bwMode="auto">
              <a:xfrm>
                <a:off x="6058597" y="4412936"/>
                <a:ext cx="161559" cy="201677"/>
              </a:xfrm>
              <a:custGeom>
                <a:avLst/>
                <a:gdLst>
                  <a:gd name="T0" fmla="*/ 27 w 63"/>
                  <a:gd name="T1" fmla="*/ 78 h 79"/>
                  <a:gd name="T2" fmla="*/ 28 w 63"/>
                  <a:gd name="T3" fmla="*/ 78 h 79"/>
                  <a:gd name="T4" fmla="*/ 29 w 63"/>
                  <a:gd name="T5" fmla="*/ 78 h 79"/>
                  <a:gd name="T6" fmla="*/ 30 w 63"/>
                  <a:gd name="T7" fmla="*/ 78 h 79"/>
                  <a:gd name="T8" fmla="*/ 30 w 63"/>
                  <a:gd name="T9" fmla="*/ 79 h 79"/>
                  <a:gd name="T10" fmla="*/ 31 w 63"/>
                  <a:gd name="T11" fmla="*/ 79 h 79"/>
                  <a:gd name="T12" fmla="*/ 31 w 63"/>
                  <a:gd name="T13" fmla="*/ 79 h 79"/>
                  <a:gd name="T14" fmla="*/ 31 w 63"/>
                  <a:gd name="T15" fmla="*/ 79 h 79"/>
                  <a:gd name="T16" fmla="*/ 33 w 63"/>
                  <a:gd name="T17" fmla="*/ 79 h 79"/>
                  <a:gd name="T18" fmla="*/ 33 w 63"/>
                  <a:gd name="T19" fmla="*/ 78 h 79"/>
                  <a:gd name="T20" fmla="*/ 34 w 63"/>
                  <a:gd name="T21" fmla="*/ 78 h 79"/>
                  <a:gd name="T22" fmla="*/ 35 w 63"/>
                  <a:gd name="T23" fmla="*/ 78 h 79"/>
                  <a:gd name="T24" fmla="*/ 35 w 63"/>
                  <a:gd name="T25" fmla="*/ 78 h 79"/>
                  <a:gd name="T26" fmla="*/ 36 w 63"/>
                  <a:gd name="T27" fmla="*/ 77 h 79"/>
                  <a:gd name="T28" fmla="*/ 36 w 63"/>
                  <a:gd name="T29" fmla="*/ 77 h 79"/>
                  <a:gd name="T30" fmla="*/ 59 w 63"/>
                  <a:gd name="T31" fmla="*/ 60 h 79"/>
                  <a:gd name="T32" fmla="*/ 61 w 63"/>
                  <a:gd name="T33" fmla="*/ 50 h 79"/>
                  <a:gd name="T34" fmla="*/ 50 w 63"/>
                  <a:gd name="T35" fmla="*/ 48 h 79"/>
                  <a:gd name="T36" fmla="*/ 39 w 63"/>
                  <a:gd name="T37" fmla="*/ 56 h 79"/>
                  <a:gd name="T38" fmla="*/ 39 w 63"/>
                  <a:gd name="T39" fmla="*/ 7 h 79"/>
                  <a:gd name="T40" fmla="*/ 31 w 63"/>
                  <a:gd name="T41" fmla="*/ 0 h 79"/>
                  <a:gd name="T42" fmla="*/ 24 w 63"/>
                  <a:gd name="T43" fmla="*/ 7 h 79"/>
                  <a:gd name="T44" fmla="*/ 24 w 63"/>
                  <a:gd name="T45" fmla="*/ 56 h 79"/>
                  <a:gd name="T46" fmla="*/ 13 w 63"/>
                  <a:gd name="T47" fmla="*/ 48 h 79"/>
                  <a:gd name="T48" fmla="*/ 2 w 63"/>
                  <a:gd name="T49" fmla="*/ 50 h 79"/>
                  <a:gd name="T50" fmla="*/ 0 w 63"/>
                  <a:gd name="T51" fmla="*/ 54 h 79"/>
                  <a:gd name="T52" fmla="*/ 4 w 63"/>
                  <a:gd name="T53" fmla="*/ 60 h 79"/>
                  <a:gd name="T54" fmla="*/ 27 w 63"/>
                  <a:gd name="T55" fmla="*/ 77 h 79"/>
                  <a:gd name="T56" fmla="*/ 27 w 63"/>
                  <a:gd name="T57" fmla="*/ 77 h 79"/>
                  <a:gd name="T58" fmla="*/ 27 w 63"/>
                  <a:gd name="T59"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79">
                    <a:moveTo>
                      <a:pt x="27" y="78"/>
                    </a:moveTo>
                    <a:cubicBezTo>
                      <a:pt x="28" y="78"/>
                      <a:pt x="28" y="78"/>
                      <a:pt x="28" y="78"/>
                    </a:cubicBezTo>
                    <a:cubicBezTo>
                      <a:pt x="28" y="78"/>
                      <a:pt x="29" y="78"/>
                      <a:pt x="29" y="78"/>
                    </a:cubicBezTo>
                    <a:cubicBezTo>
                      <a:pt x="29" y="78"/>
                      <a:pt x="29" y="78"/>
                      <a:pt x="30" y="78"/>
                    </a:cubicBezTo>
                    <a:cubicBezTo>
                      <a:pt x="30" y="79"/>
                      <a:pt x="30" y="79"/>
                      <a:pt x="30" y="79"/>
                    </a:cubicBezTo>
                    <a:cubicBezTo>
                      <a:pt x="30" y="79"/>
                      <a:pt x="31" y="79"/>
                      <a:pt x="31" y="79"/>
                    </a:cubicBezTo>
                    <a:cubicBezTo>
                      <a:pt x="31" y="79"/>
                      <a:pt x="31" y="79"/>
                      <a:pt x="31" y="79"/>
                    </a:cubicBezTo>
                    <a:cubicBezTo>
                      <a:pt x="31" y="79"/>
                      <a:pt x="31" y="79"/>
                      <a:pt x="31" y="79"/>
                    </a:cubicBezTo>
                    <a:cubicBezTo>
                      <a:pt x="32" y="79"/>
                      <a:pt x="32" y="79"/>
                      <a:pt x="33" y="79"/>
                    </a:cubicBezTo>
                    <a:cubicBezTo>
                      <a:pt x="33" y="79"/>
                      <a:pt x="33" y="79"/>
                      <a:pt x="33" y="78"/>
                    </a:cubicBezTo>
                    <a:cubicBezTo>
                      <a:pt x="34" y="78"/>
                      <a:pt x="34" y="78"/>
                      <a:pt x="34" y="78"/>
                    </a:cubicBezTo>
                    <a:cubicBezTo>
                      <a:pt x="34" y="78"/>
                      <a:pt x="34" y="78"/>
                      <a:pt x="35" y="78"/>
                    </a:cubicBezTo>
                    <a:cubicBezTo>
                      <a:pt x="35" y="78"/>
                      <a:pt x="35" y="78"/>
                      <a:pt x="35" y="78"/>
                    </a:cubicBezTo>
                    <a:cubicBezTo>
                      <a:pt x="36" y="78"/>
                      <a:pt x="36" y="77"/>
                      <a:pt x="36" y="77"/>
                    </a:cubicBezTo>
                    <a:cubicBezTo>
                      <a:pt x="36" y="77"/>
                      <a:pt x="36" y="77"/>
                      <a:pt x="36" y="77"/>
                    </a:cubicBezTo>
                    <a:cubicBezTo>
                      <a:pt x="59" y="60"/>
                      <a:pt x="59" y="60"/>
                      <a:pt x="59" y="60"/>
                    </a:cubicBezTo>
                    <a:cubicBezTo>
                      <a:pt x="63" y="58"/>
                      <a:pt x="63" y="53"/>
                      <a:pt x="61" y="50"/>
                    </a:cubicBezTo>
                    <a:cubicBezTo>
                      <a:pt x="59" y="46"/>
                      <a:pt x="54" y="45"/>
                      <a:pt x="50" y="48"/>
                    </a:cubicBezTo>
                    <a:cubicBezTo>
                      <a:pt x="39" y="56"/>
                      <a:pt x="39" y="56"/>
                      <a:pt x="39" y="56"/>
                    </a:cubicBezTo>
                    <a:cubicBezTo>
                      <a:pt x="39" y="7"/>
                      <a:pt x="39" y="7"/>
                      <a:pt x="39" y="7"/>
                    </a:cubicBezTo>
                    <a:cubicBezTo>
                      <a:pt x="39" y="3"/>
                      <a:pt x="36" y="0"/>
                      <a:pt x="31" y="0"/>
                    </a:cubicBezTo>
                    <a:cubicBezTo>
                      <a:pt x="27" y="0"/>
                      <a:pt x="24" y="3"/>
                      <a:pt x="24" y="7"/>
                    </a:cubicBezTo>
                    <a:cubicBezTo>
                      <a:pt x="24" y="56"/>
                      <a:pt x="24" y="56"/>
                      <a:pt x="24" y="56"/>
                    </a:cubicBezTo>
                    <a:cubicBezTo>
                      <a:pt x="13" y="48"/>
                      <a:pt x="13" y="48"/>
                      <a:pt x="13" y="48"/>
                    </a:cubicBezTo>
                    <a:cubicBezTo>
                      <a:pt x="9" y="45"/>
                      <a:pt x="4" y="46"/>
                      <a:pt x="2" y="50"/>
                    </a:cubicBezTo>
                    <a:cubicBezTo>
                      <a:pt x="1" y="51"/>
                      <a:pt x="0" y="53"/>
                      <a:pt x="0" y="54"/>
                    </a:cubicBezTo>
                    <a:cubicBezTo>
                      <a:pt x="0" y="56"/>
                      <a:pt x="1" y="59"/>
                      <a:pt x="4" y="60"/>
                    </a:cubicBezTo>
                    <a:cubicBezTo>
                      <a:pt x="27" y="77"/>
                      <a:pt x="27" y="77"/>
                      <a:pt x="27" y="77"/>
                    </a:cubicBezTo>
                    <a:cubicBezTo>
                      <a:pt x="27" y="77"/>
                      <a:pt x="27" y="77"/>
                      <a:pt x="27" y="77"/>
                    </a:cubicBezTo>
                    <a:cubicBezTo>
                      <a:pt x="27" y="77"/>
                      <a:pt x="27" y="78"/>
                      <a:pt x="27"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solidFill>
                    <a:schemeClr val="bg1">
                      <a:lumMod val="85000"/>
                    </a:schemeClr>
                  </a:solidFill>
                  <a:cs typeface="+mn-ea"/>
                  <a:sym typeface="+mn-lt"/>
                </a:endParaRPr>
              </a:p>
            </p:txBody>
          </p:sp>
        </p:grpSp>
      </p:grpSp>
      <p:grpSp>
        <p:nvGrpSpPr>
          <p:cNvPr id="73" name="组合 72"/>
          <p:cNvGrpSpPr/>
          <p:nvPr/>
        </p:nvGrpSpPr>
        <p:grpSpPr>
          <a:xfrm>
            <a:off x="5265107" y="3075331"/>
            <a:ext cx="1777899" cy="3522021"/>
            <a:chOff x="3948830" y="2632323"/>
            <a:chExt cx="1333424" cy="2641516"/>
          </a:xfrm>
        </p:grpSpPr>
        <p:grpSp>
          <p:nvGrpSpPr>
            <p:cNvPr id="74" name="Group 4"/>
            <p:cNvGrpSpPr>
              <a:grpSpLocks noChangeAspect="1"/>
            </p:cNvGrpSpPr>
            <p:nvPr/>
          </p:nvGrpSpPr>
          <p:grpSpPr bwMode="auto">
            <a:xfrm>
              <a:off x="3948830" y="2632323"/>
              <a:ext cx="1333424" cy="2641516"/>
              <a:chOff x="2310" y="-864"/>
              <a:chExt cx="3053" cy="6048"/>
            </a:xfrm>
          </p:grpSpPr>
          <p:sp>
            <p:nvSpPr>
              <p:cNvPr id="75" name="Freeform 5"/>
              <p:cNvSpPr/>
              <p:nvPr/>
            </p:nvSpPr>
            <p:spPr bwMode="auto">
              <a:xfrm>
                <a:off x="2672" y="2679"/>
                <a:ext cx="1437" cy="1798"/>
              </a:xfrm>
              <a:custGeom>
                <a:avLst/>
                <a:gdLst>
                  <a:gd name="T0" fmla="*/ 607 w 607"/>
                  <a:gd name="T1" fmla="*/ 748 h 760"/>
                  <a:gd name="T2" fmla="*/ 595 w 607"/>
                  <a:gd name="T3" fmla="*/ 760 h 760"/>
                  <a:gd name="T4" fmla="*/ 13 w 607"/>
                  <a:gd name="T5" fmla="*/ 760 h 760"/>
                  <a:gd name="T6" fmla="*/ 0 w 607"/>
                  <a:gd name="T7" fmla="*/ 748 h 760"/>
                  <a:gd name="T8" fmla="*/ 0 w 607"/>
                  <a:gd name="T9" fmla="*/ 11 h 760"/>
                  <a:gd name="T10" fmla="*/ 13 w 607"/>
                  <a:gd name="T11" fmla="*/ 0 h 760"/>
                  <a:gd name="T12" fmla="*/ 595 w 607"/>
                  <a:gd name="T13" fmla="*/ 0 h 760"/>
                  <a:gd name="T14" fmla="*/ 607 w 607"/>
                  <a:gd name="T15" fmla="*/ 11 h 760"/>
                  <a:gd name="T16" fmla="*/ 607 w 607"/>
                  <a:gd name="T17" fmla="*/ 74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760">
                    <a:moveTo>
                      <a:pt x="607" y="748"/>
                    </a:moveTo>
                    <a:cubicBezTo>
                      <a:pt x="607" y="755"/>
                      <a:pt x="602" y="760"/>
                      <a:pt x="595" y="760"/>
                    </a:cubicBezTo>
                    <a:cubicBezTo>
                      <a:pt x="13" y="760"/>
                      <a:pt x="13" y="760"/>
                      <a:pt x="13" y="760"/>
                    </a:cubicBezTo>
                    <a:cubicBezTo>
                      <a:pt x="6" y="760"/>
                      <a:pt x="0" y="755"/>
                      <a:pt x="0" y="748"/>
                    </a:cubicBezTo>
                    <a:cubicBezTo>
                      <a:pt x="0" y="11"/>
                      <a:pt x="0" y="11"/>
                      <a:pt x="0" y="11"/>
                    </a:cubicBezTo>
                    <a:cubicBezTo>
                      <a:pt x="0" y="5"/>
                      <a:pt x="6" y="0"/>
                      <a:pt x="13" y="0"/>
                    </a:cubicBezTo>
                    <a:cubicBezTo>
                      <a:pt x="595" y="0"/>
                      <a:pt x="595" y="0"/>
                      <a:pt x="595" y="0"/>
                    </a:cubicBezTo>
                    <a:cubicBezTo>
                      <a:pt x="602" y="0"/>
                      <a:pt x="607" y="5"/>
                      <a:pt x="607" y="11"/>
                    </a:cubicBezTo>
                    <a:lnTo>
                      <a:pt x="607" y="748"/>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76" name="Freeform 6"/>
              <p:cNvSpPr/>
              <p:nvPr/>
            </p:nvSpPr>
            <p:spPr bwMode="auto">
              <a:xfrm>
                <a:off x="2310" y="1437"/>
                <a:ext cx="2166" cy="2164"/>
              </a:xfrm>
              <a:custGeom>
                <a:avLst/>
                <a:gdLst>
                  <a:gd name="T0" fmla="*/ 359 w 915"/>
                  <a:gd name="T1" fmla="*/ 0 h 915"/>
                  <a:gd name="T2" fmla="*/ 54 w 915"/>
                  <a:gd name="T3" fmla="*/ 305 h 915"/>
                  <a:gd name="T4" fmla="*/ 54 w 915"/>
                  <a:gd name="T5" fmla="*/ 502 h 915"/>
                  <a:gd name="T6" fmla="*/ 413 w 915"/>
                  <a:gd name="T7" fmla="*/ 860 h 915"/>
                  <a:gd name="T8" fmla="*/ 610 w 915"/>
                  <a:gd name="T9" fmla="*/ 861 h 915"/>
                  <a:gd name="T10" fmla="*/ 915 w 915"/>
                  <a:gd name="T11" fmla="*/ 556 h 915"/>
                  <a:gd name="T12" fmla="*/ 359 w 915"/>
                  <a:gd name="T13" fmla="*/ 0 h 915"/>
                </a:gdLst>
                <a:ahLst/>
                <a:cxnLst>
                  <a:cxn ang="0">
                    <a:pos x="T0" y="T1"/>
                  </a:cxn>
                  <a:cxn ang="0">
                    <a:pos x="T2" y="T3"/>
                  </a:cxn>
                  <a:cxn ang="0">
                    <a:pos x="T4" y="T5"/>
                  </a:cxn>
                  <a:cxn ang="0">
                    <a:pos x="T6" y="T7"/>
                  </a:cxn>
                  <a:cxn ang="0">
                    <a:pos x="T8" y="T9"/>
                  </a:cxn>
                  <a:cxn ang="0">
                    <a:pos x="T10" y="T11"/>
                  </a:cxn>
                  <a:cxn ang="0">
                    <a:pos x="T12" y="T13"/>
                  </a:cxn>
                </a:cxnLst>
                <a:rect l="0" t="0" r="r" b="b"/>
                <a:pathLst>
                  <a:path w="915" h="915">
                    <a:moveTo>
                      <a:pt x="359" y="0"/>
                    </a:moveTo>
                    <a:cubicBezTo>
                      <a:pt x="54" y="305"/>
                      <a:pt x="54" y="305"/>
                      <a:pt x="54" y="305"/>
                    </a:cubicBezTo>
                    <a:cubicBezTo>
                      <a:pt x="0" y="359"/>
                      <a:pt x="0" y="448"/>
                      <a:pt x="54" y="502"/>
                    </a:cubicBezTo>
                    <a:cubicBezTo>
                      <a:pt x="413" y="860"/>
                      <a:pt x="413" y="860"/>
                      <a:pt x="413" y="860"/>
                    </a:cubicBezTo>
                    <a:cubicBezTo>
                      <a:pt x="467" y="915"/>
                      <a:pt x="555" y="915"/>
                      <a:pt x="610" y="861"/>
                    </a:cubicBezTo>
                    <a:cubicBezTo>
                      <a:pt x="915" y="556"/>
                      <a:pt x="915" y="556"/>
                      <a:pt x="915" y="556"/>
                    </a:cubicBezTo>
                    <a:lnTo>
                      <a:pt x="359" y="0"/>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77" name="Freeform 7"/>
              <p:cNvSpPr/>
              <p:nvPr/>
            </p:nvSpPr>
            <p:spPr bwMode="auto">
              <a:xfrm>
                <a:off x="3796" y="-107"/>
                <a:ext cx="1567" cy="1566"/>
              </a:xfrm>
              <a:custGeom>
                <a:avLst/>
                <a:gdLst>
                  <a:gd name="T0" fmla="*/ 171 w 662"/>
                  <a:gd name="T1" fmla="*/ 630 h 662"/>
                  <a:gd name="T2" fmla="*/ 55 w 662"/>
                  <a:gd name="T3" fmla="*/ 630 h 662"/>
                  <a:gd name="T4" fmla="*/ 32 w 662"/>
                  <a:gd name="T5" fmla="*/ 607 h 662"/>
                  <a:gd name="T6" fmla="*/ 32 w 662"/>
                  <a:gd name="T7" fmla="*/ 491 h 662"/>
                  <a:gd name="T8" fmla="*/ 491 w 662"/>
                  <a:gd name="T9" fmla="*/ 31 h 662"/>
                  <a:gd name="T10" fmla="*/ 607 w 662"/>
                  <a:gd name="T11" fmla="*/ 32 h 662"/>
                  <a:gd name="T12" fmla="*/ 630 w 662"/>
                  <a:gd name="T13" fmla="*/ 55 h 662"/>
                  <a:gd name="T14" fmla="*/ 631 w 662"/>
                  <a:gd name="T15" fmla="*/ 171 h 662"/>
                  <a:gd name="T16" fmla="*/ 171 w 662"/>
                  <a:gd name="T17" fmla="*/ 6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2" h="662">
                    <a:moveTo>
                      <a:pt x="171" y="630"/>
                    </a:moveTo>
                    <a:cubicBezTo>
                      <a:pt x="140" y="662"/>
                      <a:pt x="88" y="662"/>
                      <a:pt x="55" y="630"/>
                    </a:cubicBezTo>
                    <a:cubicBezTo>
                      <a:pt x="32" y="607"/>
                      <a:pt x="32" y="607"/>
                      <a:pt x="32" y="607"/>
                    </a:cubicBezTo>
                    <a:cubicBezTo>
                      <a:pt x="0" y="574"/>
                      <a:pt x="0" y="522"/>
                      <a:pt x="32" y="491"/>
                    </a:cubicBezTo>
                    <a:cubicBezTo>
                      <a:pt x="491" y="31"/>
                      <a:pt x="491" y="31"/>
                      <a:pt x="491" y="31"/>
                    </a:cubicBezTo>
                    <a:cubicBezTo>
                      <a:pt x="523" y="0"/>
                      <a:pt x="575" y="0"/>
                      <a:pt x="607" y="32"/>
                    </a:cubicBezTo>
                    <a:cubicBezTo>
                      <a:pt x="630" y="55"/>
                      <a:pt x="630" y="55"/>
                      <a:pt x="630" y="55"/>
                    </a:cubicBezTo>
                    <a:cubicBezTo>
                      <a:pt x="662" y="87"/>
                      <a:pt x="662" y="139"/>
                      <a:pt x="631" y="171"/>
                    </a:cubicBezTo>
                    <a:lnTo>
                      <a:pt x="171" y="630"/>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78" name="Freeform 8"/>
              <p:cNvSpPr/>
              <p:nvPr/>
            </p:nvSpPr>
            <p:spPr bwMode="auto">
              <a:xfrm>
                <a:off x="2729" y="-864"/>
                <a:ext cx="2038" cy="3645"/>
              </a:xfrm>
              <a:custGeom>
                <a:avLst/>
                <a:gdLst>
                  <a:gd name="T0" fmla="*/ 861 w 861"/>
                  <a:gd name="T1" fmla="*/ 1503 h 1541"/>
                  <a:gd name="T2" fmla="*/ 823 w 861"/>
                  <a:gd name="T3" fmla="*/ 1541 h 1541"/>
                  <a:gd name="T4" fmla="*/ 38 w 861"/>
                  <a:gd name="T5" fmla="*/ 1541 h 1541"/>
                  <a:gd name="T6" fmla="*/ 0 w 861"/>
                  <a:gd name="T7" fmla="*/ 1503 h 1541"/>
                  <a:gd name="T8" fmla="*/ 0 w 861"/>
                  <a:gd name="T9" fmla="*/ 39 h 1541"/>
                  <a:gd name="T10" fmla="*/ 38 w 861"/>
                  <a:gd name="T11" fmla="*/ 0 h 1541"/>
                  <a:gd name="T12" fmla="*/ 823 w 861"/>
                  <a:gd name="T13" fmla="*/ 0 h 1541"/>
                  <a:gd name="T14" fmla="*/ 861 w 861"/>
                  <a:gd name="T15" fmla="*/ 39 h 1541"/>
                  <a:gd name="T16" fmla="*/ 861 w 861"/>
                  <a:gd name="T17" fmla="*/ 1503 h 1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1" h="1541">
                    <a:moveTo>
                      <a:pt x="861" y="1503"/>
                    </a:moveTo>
                    <a:cubicBezTo>
                      <a:pt x="861" y="1524"/>
                      <a:pt x="844" y="1541"/>
                      <a:pt x="823" y="1541"/>
                    </a:cubicBezTo>
                    <a:cubicBezTo>
                      <a:pt x="38" y="1541"/>
                      <a:pt x="38" y="1541"/>
                      <a:pt x="38" y="1541"/>
                    </a:cubicBezTo>
                    <a:cubicBezTo>
                      <a:pt x="17" y="1541"/>
                      <a:pt x="0" y="1524"/>
                      <a:pt x="0" y="1503"/>
                    </a:cubicBezTo>
                    <a:cubicBezTo>
                      <a:pt x="0" y="39"/>
                      <a:pt x="0" y="39"/>
                      <a:pt x="0" y="39"/>
                    </a:cubicBezTo>
                    <a:cubicBezTo>
                      <a:pt x="0" y="17"/>
                      <a:pt x="17" y="0"/>
                      <a:pt x="38" y="0"/>
                    </a:cubicBezTo>
                    <a:cubicBezTo>
                      <a:pt x="823" y="0"/>
                      <a:pt x="823" y="0"/>
                      <a:pt x="823" y="0"/>
                    </a:cubicBezTo>
                    <a:cubicBezTo>
                      <a:pt x="844" y="0"/>
                      <a:pt x="861" y="17"/>
                      <a:pt x="861" y="39"/>
                    </a:cubicBezTo>
                    <a:lnTo>
                      <a:pt x="861" y="1503"/>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79" name="Rectangle 9"/>
              <p:cNvSpPr>
                <a:spLocks noChangeArrowheads="1"/>
              </p:cNvSpPr>
              <p:nvPr/>
            </p:nvSpPr>
            <p:spPr bwMode="auto">
              <a:xfrm>
                <a:off x="2892" y="-601"/>
                <a:ext cx="1711" cy="2857"/>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80" name="Freeform 10"/>
              <p:cNvSpPr/>
              <p:nvPr/>
            </p:nvSpPr>
            <p:spPr bwMode="auto">
              <a:xfrm>
                <a:off x="4490" y="681"/>
                <a:ext cx="708" cy="707"/>
              </a:xfrm>
              <a:custGeom>
                <a:avLst/>
                <a:gdLst>
                  <a:gd name="T0" fmla="*/ 172 w 299"/>
                  <a:gd name="T1" fmla="*/ 267 h 299"/>
                  <a:gd name="T2" fmla="*/ 56 w 299"/>
                  <a:gd name="T3" fmla="*/ 266 h 299"/>
                  <a:gd name="T4" fmla="*/ 33 w 299"/>
                  <a:gd name="T5" fmla="*/ 243 h 299"/>
                  <a:gd name="T6" fmla="*/ 32 w 299"/>
                  <a:gd name="T7" fmla="*/ 127 h 299"/>
                  <a:gd name="T8" fmla="*/ 127 w 299"/>
                  <a:gd name="T9" fmla="*/ 31 h 299"/>
                  <a:gd name="T10" fmla="*/ 244 w 299"/>
                  <a:gd name="T11" fmla="*/ 32 h 299"/>
                  <a:gd name="T12" fmla="*/ 267 w 299"/>
                  <a:gd name="T13" fmla="*/ 55 h 299"/>
                  <a:gd name="T14" fmla="*/ 267 w 299"/>
                  <a:gd name="T15" fmla="*/ 171 h 299"/>
                  <a:gd name="T16" fmla="*/ 172 w 299"/>
                  <a:gd name="T17" fmla="*/ 26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99">
                    <a:moveTo>
                      <a:pt x="172" y="267"/>
                    </a:moveTo>
                    <a:cubicBezTo>
                      <a:pt x="140" y="299"/>
                      <a:pt x="88" y="298"/>
                      <a:pt x="56" y="266"/>
                    </a:cubicBezTo>
                    <a:cubicBezTo>
                      <a:pt x="33" y="243"/>
                      <a:pt x="33" y="243"/>
                      <a:pt x="33" y="243"/>
                    </a:cubicBezTo>
                    <a:cubicBezTo>
                      <a:pt x="0" y="211"/>
                      <a:pt x="0" y="159"/>
                      <a:pt x="32" y="127"/>
                    </a:cubicBezTo>
                    <a:cubicBezTo>
                      <a:pt x="127" y="31"/>
                      <a:pt x="127" y="31"/>
                      <a:pt x="127" y="31"/>
                    </a:cubicBezTo>
                    <a:cubicBezTo>
                      <a:pt x="159" y="0"/>
                      <a:pt x="211" y="0"/>
                      <a:pt x="244" y="32"/>
                    </a:cubicBezTo>
                    <a:cubicBezTo>
                      <a:pt x="267" y="55"/>
                      <a:pt x="267" y="55"/>
                      <a:pt x="267" y="55"/>
                    </a:cubicBezTo>
                    <a:cubicBezTo>
                      <a:pt x="299" y="87"/>
                      <a:pt x="299" y="139"/>
                      <a:pt x="267" y="171"/>
                    </a:cubicBezTo>
                    <a:lnTo>
                      <a:pt x="172" y="267"/>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81" name="Freeform 11"/>
              <p:cNvSpPr/>
              <p:nvPr/>
            </p:nvSpPr>
            <p:spPr bwMode="auto">
              <a:xfrm>
                <a:off x="4568" y="983"/>
                <a:ext cx="331" cy="334"/>
              </a:xfrm>
              <a:custGeom>
                <a:avLst/>
                <a:gdLst>
                  <a:gd name="T0" fmla="*/ 40 w 140"/>
                  <a:gd name="T1" fmla="*/ 0 h 141"/>
                  <a:gd name="T2" fmla="*/ 25 w 140"/>
                  <a:gd name="T3" fmla="*/ 16 h 141"/>
                  <a:gd name="T4" fmla="*/ 23 w 140"/>
                  <a:gd name="T5" fmla="*/ 102 h 141"/>
                  <a:gd name="T6" fmla="*/ 39 w 140"/>
                  <a:gd name="T7" fmla="*/ 118 h 141"/>
                  <a:gd name="T8" fmla="*/ 125 w 140"/>
                  <a:gd name="T9" fmla="*/ 116 h 141"/>
                  <a:gd name="T10" fmla="*/ 140 w 140"/>
                  <a:gd name="T11" fmla="*/ 101 h 141"/>
                  <a:gd name="T12" fmla="*/ 40 w 140"/>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40" h="141">
                    <a:moveTo>
                      <a:pt x="40" y="0"/>
                    </a:moveTo>
                    <a:cubicBezTo>
                      <a:pt x="25" y="16"/>
                      <a:pt x="25" y="16"/>
                      <a:pt x="25" y="16"/>
                    </a:cubicBezTo>
                    <a:cubicBezTo>
                      <a:pt x="0" y="40"/>
                      <a:pt x="0" y="79"/>
                      <a:pt x="23" y="102"/>
                    </a:cubicBezTo>
                    <a:cubicBezTo>
                      <a:pt x="39" y="118"/>
                      <a:pt x="39" y="118"/>
                      <a:pt x="39" y="118"/>
                    </a:cubicBezTo>
                    <a:cubicBezTo>
                      <a:pt x="62" y="141"/>
                      <a:pt x="101" y="140"/>
                      <a:pt x="125" y="116"/>
                    </a:cubicBezTo>
                    <a:cubicBezTo>
                      <a:pt x="140" y="101"/>
                      <a:pt x="140" y="101"/>
                      <a:pt x="140" y="101"/>
                    </a:cubicBezTo>
                    <a:lnTo>
                      <a:pt x="40" y="0"/>
                    </a:lnTo>
                    <a:close/>
                  </a:path>
                </a:pathLst>
              </a:custGeom>
              <a:solidFill>
                <a:srgbClr val="F4D9C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82" name="Freeform 12"/>
              <p:cNvSpPr/>
              <p:nvPr/>
            </p:nvSpPr>
            <p:spPr bwMode="auto">
              <a:xfrm>
                <a:off x="4490" y="1272"/>
                <a:ext cx="708" cy="707"/>
              </a:xfrm>
              <a:custGeom>
                <a:avLst/>
                <a:gdLst>
                  <a:gd name="T0" fmla="*/ 172 w 299"/>
                  <a:gd name="T1" fmla="*/ 267 h 299"/>
                  <a:gd name="T2" fmla="*/ 56 w 299"/>
                  <a:gd name="T3" fmla="*/ 266 h 299"/>
                  <a:gd name="T4" fmla="*/ 33 w 299"/>
                  <a:gd name="T5" fmla="*/ 243 h 299"/>
                  <a:gd name="T6" fmla="*/ 32 w 299"/>
                  <a:gd name="T7" fmla="*/ 127 h 299"/>
                  <a:gd name="T8" fmla="*/ 127 w 299"/>
                  <a:gd name="T9" fmla="*/ 32 h 299"/>
                  <a:gd name="T10" fmla="*/ 244 w 299"/>
                  <a:gd name="T11" fmla="*/ 32 h 299"/>
                  <a:gd name="T12" fmla="*/ 267 w 299"/>
                  <a:gd name="T13" fmla="*/ 55 h 299"/>
                  <a:gd name="T14" fmla="*/ 267 w 299"/>
                  <a:gd name="T15" fmla="*/ 171 h 299"/>
                  <a:gd name="T16" fmla="*/ 172 w 299"/>
                  <a:gd name="T17" fmla="*/ 26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99">
                    <a:moveTo>
                      <a:pt x="172" y="267"/>
                    </a:moveTo>
                    <a:cubicBezTo>
                      <a:pt x="140" y="299"/>
                      <a:pt x="88" y="299"/>
                      <a:pt x="56" y="266"/>
                    </a:cubicBezTo>
                    <a:cubicBezTo>
                      <a:pt x="33" y="243"/>
                      <a:pt x="33" y="243"/>
                      <a:pt x="33" y="243"/>
                    </a:cubicBezTo>
                    <a:cubicBezTo>
                      <a:pt x="0" y="211"/>
                      <a:pt x="0" y="159"/>
                      <a:pt x="32" y="127"/>
                    </a:cubicBezTo>
                    <a:cubicBezTo>
                      <a:pt x="127" y="32"/>
                      <a:pt x="127" y="32"/>
                      <a:pt x="127" y="32"/>
                    </a:cubicBezTo>
                    <a:cubicBezTo>
                      <a:pt x="159" y="0"/>
                      <a:pt x="211" y="0"/>
                      <a:pt x="244" y="32"/>
                    </a:cubicBezTo>
                    <a:cubicBezTo>
                      <a:pt x="267" y="55"/>
                      <a:pt x="267" y="55"/>
                      <a:pt x="267" y="55"/>
                    </a:cubicBezTo>
                    <a:cubicBezTo>
                      <a:pt x="299" y="88"/>
                      <a:pt x="299" y="140"/>
                      <a:pt x="267" y="171"/>
                    </a:cubicBezTo>
                    <a:lnTo>
                      <a:pt x="172" y="267"/>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83" name="Freeform 13"/>
              <p:cNvSpPr/>
              <p:nvPr/>
            </p:nvSpPr>
            <p:spPr bwMode="auto">
              <a:xfrm>
                <a:off x="4568" y="1577"/>
                <a:ext cx="331" cy="333"/>
              </a:xfrm>
              <a:custGeom>
                <a:avLst/>
                <a:gdLst>
                  <a:gd name="T0" fmla="*/ 40 w 140"/>
                  <a:gd name="T1" fmla="*/ 0 h 141"/>
                  <a:gd name="T2" fmla="*/ 25 w 140"/>
                  <a:gd name="T3" fmla="*/ 15 h 141"/>
                  <a:gd name="T4" fmla="*/ 23 w 140"/>
                  <a:gd name="T5" fmla="*/ 101 h 141"/>
                  <a:gd name="T6" fmla="*/ 39 w 140"/>
                  <a:gd name="T7" fmla="*/ 118 h 141"/>
                  <a:gd name="T8" fmla="*/ 125 w 140"/>
                  <a:gd name="T9" fmla="*/ 116 h 141"/>
                  <a:gd name="T10" fmla="*/ 140 w 140"/>
                  <a:gd name="T11" fmla="*/ 100 h 141"/>
                  <a:gd name="T12" fmla="*/ 40 w 140"/>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40" h="141">
                    <a:moveTo>
                      <a:pt x="40" y="0"/>
                    </a:moveTo>
                    <a:cubicBezTo>
                      <a:pt x="25" y="15"/>
                      <a:pt x="25" y="15"/>
                      <a:pt x="25" y="15"/>
                    </a:cubicBezTo>
                    <a:cubicBezTo>
                      <a:pt x="0" y="39"/>
                      <a:pt x="0" y="78"/>
                      <a:pt x="23" y="101"/>
                    </a:cubicBezTo>
                    <a:cubicBezTo>
                      <a:pt x="39" y="118"/>
                      <a:pt x="39" y="118"/>
                      <a:pt x="39" y="118"/>
                    </a:cubicBezTo>
                    <a:cubicBezTo>
                      <a:pt x="62" y="141"/>
                      <a:pt x="101" y="140"/>
                      <a:pt x="125" y="116"/>
                    </a:cubicBezTo>
                    <a:cubicBezTo>
                      <a:pt x="140" y="100"/>
                      <a:pt x="140" y="100"/>
                      <a:pt x="140" y="100"/>
                    </a:cubicBezTo>
                    <a:lnTo>
                      <a:pt x="40" y="0"/>
                    </a:lnTo>
                    <a:close/>
                  </a:path>
                </a:pathLst>
              </a:custGeom>
              <a:solidFill>
                <a:srgbClr val="F4D9C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84" name="Freeform 14"/>
              <p:cNvSpPr/>
              <p:nvPr/>
            </p:nvSpPr>
            <p:spPr bwMode="auto">
              <a:xfrm>
                <a:off x="4490" y="1863"/>
                <a:ext cx="708" cy="707"/>
              </a:xfrm>
              <a:custGeom>
                <a:avLst/>
                <a:gdLst>
                  <a:gd name="T0" fmla="*/ 172 w 299"/>
                  <a:gd name="T1" fmla="*/ 267 h 299"/>
                  <a:gd name="T2" fmla="*/ 56 w 299"/>
                  <a:gd name="T3" fmla="*/ 267 h 299"/>
                  <a:gd name="T4" fmla="*/ 33 w 299"/>
                  <a:gd name="T5" fmla="*/ 244 h 299"/>
                  <a:gd name="T6" fmla="*/ 32 w 299"/>
                  <a:gd name="T7" fmla="*/ 127 h 299"/>
                  <a:gd name="T8" fmla="*/ 127 w 299"/>
                  <a:gd name="T9" fmla="*/ 32 h 299"/>
                  <a:gd name="T10" fmla="*/ 244 w 299"/>
                  <a:gd name="T11" fmla="*/ 33 h 299"/>
                  <a:gd name="T12" fmla="*/ 267 w 299"/>
                  <a:gd name="T13" fmla="*/ 56 h 299"/>
                  <a:gd name="T14" fmla="*/ 267 w 299"/>
                  <a:gd name="T15" fmla="*/ 172 h 299"/>
                  <a:gd name="T16" fmla="*/ 172 w 299"/>
                  <a:gd name="T17" fmla="*/ 26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99">
                    <a:moveTo>
                      <a:pt x="172" y="267"/>
                    </a:moveTo>
                    <a:cubicBezTo>
                      <a:pt x="140" y="299"/>
                      <a:pt x="88" y="299"/>
                      <a:pt x="56" y="267"/>
                    </a:cubicBezTo>
                    <a:cubicBezTo>
                      <a:pt x="33" y="244"/>
                      <a:pt x="33" y="244"/>
                      <a:pt x="33" y="244"/>
                    </a:cubicBezTo>
                    <a:cubicBezTo>
                      <a:pt x="0" y="211"/>
                      <a:pt x="0" y="159"/>
                      <a:pt x="32" y="127"/>
                    </a:cubicBezTo>
                    <a:cubicBezTo>
                      <a:pt x="127" y="32"/>
                      <a:pt x="127" y="32"/>
                      <a:pt x="127" y="32"/>
                    </a:cubicBezTo>
                    <a:cubicBezTo>
                      <a:pt x="159" y="0"/>
                      <a:pt x="211" y="0"/>
                      <a:pt x="244" y="33"/>
                    </a:cubicBezTo>
                    <a:cubicBezTo>
                      <a:pt x="267" y="56"/>
                      <a:pt x="267" y="56"/>
                      <a:pt x="267" y="56"/>
                    </a:cubicBezTo>
                    <a:cubicBezTo>
                      <a:pt x="299" y="88"/>
                      <a:pt x="299" y="140"/>
                      <a:pt x="267" y="172"/>
                    </a:cubicBezTo>
                    <a:lnTo>
                      <a:pt x="172" y="267"/>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85" name="Freeform 15"/>
              <p:cNvSpPr/>
              <p:nvPr/>
            </p:nvSpPr>
            <p:spPr bwMode="auto">
              <a:xfrm>
                <a:off x="4568" y="2168"/>
                <a:ext cx="331" cy="334"/>
              </a:xfrm>
              <a:custGeom>
                <a:avLst/>
                <a:gdLst>
                  <a:gd name="T0" fmla="*/ 40 w 140"/>
                  <a:gd name="T1" fmla="*/ 0 h 141"/>
                  <a:gd name="T2" fmla="*/ 25 w 140"/>
                  <a:gd name="T3" fmla="*/ 16 h 141"/>
                  <a:gd name="T4" fmla="*/ 23 w 140"/>
                  <a:gd name="T5" fmla="*/ 101 h 141"/>
                  <a:gd name="T6" fmla="*/ 39 w 140"/>
                  <a:gd name="T7" fmla="*/ 118 h 141"/>
                  <a:gd name="T8" fmla="*/ 125 w 140"/>
                  <a:gd name="T9" fmla="*/ 116 h 141"/>
                  <a:gd name="T10" fmla="*/ 140 w 140"/>
                  <a:gd name="T11" fmla="*/ 100 h 141"/>
                  <a:gd name="T12" fmla="*/ 40 w 140"/>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40" h="141">
                    <a:moveTo>
                      <a:pt x="40" y="0"/>
                    </a:moveTo>
                    <a:cubicBezTo>
                      <a:pt x="25" y="16"/>
                      <a:pt x="25" y="16"/>
                      <a:pt x="25" y="16"/>
                    </a:cubicBezTo>
                    <a:cubicBezTo>
                      <a:pt x="0" y="40"/>
                      <a:pt x="0" y="78"/>
                      <a:pt x="23" y="101"/>
                    </a:cubicBezTo>
                    <a:cubicBezTo>
                      <a:pt x="39" y="118"/>
                      <a:pt x="39" y="118"/>
                      <a:pt x="39" y="118"/>
                    </a:cubicBezTo>
                    <a:cubicBezTo>
                      <a:pt x="62" y="141"/>
                      <a:pt x="101" y="140"/>
                      <a:pt x="125" y="116"/>
                    </a:cubicBezTo>
                    <a:cubicBezTo>
                      <a:pt x="140" y="100"/>
                      <a:pt x="140" y="100"/>
                      <a:pt x="140" y="100"/>
                    </a:cubicBezTo>
                    <a:lnTo>
                      <a:pt x="40" y="0"/>
                    </a:lnTo>
                    <a:close/>
                  </a:path>
                </a:pathLst>
              </a:custGeom>
              <a:solidFill>
                <a:srgbClr val="F4D9C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86" name="Freeform 16"/>
              <p:cNvSpPr/>
              <p:nvPr/>
            </p:nvSpPr>
            <p:spPr bwMode="auto">
              <a:xfrm>
                <a:off x="2336" y="156"/>
                <a:ext cx="390" cy="2391"/>
              </a:xfrm>
              <a:custGeom>
                <a:avLst/>
                <a:gdLst>
                  <a:gd name="T0" fmla="*/ 102 w 165"/>
                  <a:gd name="T1" fmla="*/ 1 h 1011"/>
                  <a:gd name="T2" fmla="*/ 99 w 165"/>
                  <a:gd name="T3" fmla="*/ 0 h 1011"/>
                  <a:gd name="T4" fmla="*/ 12 w 165"/>
                  <a:gd name="T5" fmla="*/ 0 h 1011"/>
                  <a:gd name="T6" fmla="*/ 0 w 165"/>
                  <a:gd name="T7" fmla="*/ 12 h 1011"/>
                  <a:gd name="T8" fmla="*/ 0 w 165"/>
                  <a:gd name="T9" fmla="*/ 128 h 1011"/>
                  <a:gd name="T10" fmla="*/ 0 w 165"/>
                  <a:gd name="T11" fmla="*/ 130 h 1011"/>
                  <a:gd name="T12" fmla="*/ 0 w 165"/>
                  <a:gd name="T13" fmla="*/ 942 h 1011"/>
                  <a:gd name="T14" fmla="*/ 69 w 165"/>
                  <a:gd name="T15" fmla="*/ 1011 h 1011"/>
                  <a:gd name="T16" fmla="*/ 96 w 165"/>
                  <a:gd name="T17" fmla="*/ 1011 h 1011"/>
                  <a:gd name="T18" fmla="*/ 165 w 165"/>
                  <a:gd name="T19" fmla="*/ 942 h 1011"/>
                  <a:gd name="T20" fmla="*/ 165 w 165"/>
                  <a:gd name="T21" fmla="*/ 69 h 1011"/>
                  <a:gd name="T22" fmla="*/ 102 w 165"/>
                  <a:gd name="T23" fmla="*/ 1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1011">
                    <a:moveTo>
                      <a:pt x="102" y="1"/>
                    </a:moveTo>
                    <a:cubicBezTo>
                      <a:pt x="101" y="1"/>
                      <a:pt x="100" y="0"/>
                      <a:pt x="99" y="0"/>
                    </a:cubicBezTo>
                    <a:cubicBezTo>
                      <a:pt x="12" y="0"/>
                      <a:pt x="12" y="0"/>
                      <a:pt x="12" y="0"/>
                    </a:cubicBezTo>
                    <a:cubicBezTo>
                      <a:pt x="5" y="0"/>
                      <a:pt x="0" y="6"/>
                      <a:pt x="0" y="12"/>
                    </a:cubicBezTo>
                    <a:cubicBezTo>
                      <a:pt x="0" y="128"/>
                      <a:pt x="0" y="128"/>
                      <a:pt x="0" y="128"/>
                    </a:cubicBezTo>
                    <a:cubicBezTo>
                      <a:pt x="0" y="129"/>
                      <a:pt x="0" y="130"/>
                      <a:pt x="0" y="130"/>
                    </a:cubicBezTo>
                    <a:cubicBezTo>
                      <a:pt x="0" y="942"/>
                      <a:pt x="0" y="942"/>
                      <a:pt x="0" y="942"/>
                    </a:cubicBezTo>
                    <a:cubicBezTo>
                      <a:pt x="0" y="980"/>
                      <a:pt x="31" y="1011"/>
                      <a:pt x="69" y="1011"/>
                    </a:cubicBezTo>
                    <a:cubicBezTo>
                      <a:pt x="96" y="1011"/>
                      <a:pt x="96" y="1011"/>
                      <a:pt x="96" y="1011"/>
                    </a:cubicBezTo>
                    <a:cubicBezTo>
                      <a:pt x="134" y="1011"/>
                      <a:pt x="165" y="980"/>
                      <a:pt x="165" y="942"/>
                    </a:cubicBezTo>
                    <a:cubicBezTo>
                      <a:pt x="165" y="69"/>
                      <a:pt x="165" y="69"/>
                      <a:pt x="165" y="69"/>
                    </a:cubicBezTo>
                    <a:cubicBezTo>
                      <a:pt x="165" y="33"/>
                      <a:pt x="137" y="3"/>
                      <a:pt x="102" y="1"/>
                    </a:cubicBez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87" name="Freeform 17"/>
              <p:cNvSpPr/>
              <p:nvPr/>
            </p:nvSpPr>
            <p:spPr bwMode="auto">
              <a:xfrm>
                <a:off x="2336" y="217"/>
                <a:ext cx="180" cy="371"/>
              </a:xfrm>
              <a:custGeom>
                <a:avLst/>
                <a:gdLst>
                  <a:gd name="T0" fmla="*/ 0 w 76"/>
                  <a:gd name="T1" fmla="*/ 0 h 157"/>
                  <a:gd name="T2" fmla="*/ 0 w 76"/>
                  <a:gd name="T3" fmla="*/ 112 h 157"/>
                  <a:gd name="T4" fmla="*/ 0 w 76"/>
                  <a:gd name="T5" fmla="*/ 115 h 157"/>
                  <a:gd name="T6" fmla="*/ 0 w 76"/>
                  <a:gd name="T7" fmla="*/ 157 h 157"/>
                  <a:gd name="T8" fmla="*/ 45 w 76"/>
                  <a:gd name="T9" fmla="*/ 157 h 157"/>
                  <a:gd name="T10" fmla="*/ 76 w 76"/>
                  <a:gd name="T11" fmla="*/ 126 h 157"/>
                  <a:gd name="T12" fmla="*/ 76 w 76"/>
                  <a:gd name="T13" fmla="*/ 0 h 157"/>
                  <a:gd name="T14" fmla="*/ 0 w 76"/>
                  <a:gd name="T15" fmla="*/ 0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7">
                    <a:moveTo>
                      <a:pt x="0" y="0"/>
                    </a:moveTo>
                    <a:cubicBezTo>
                      <a:pt x="0" y="112"/>
                      <a:pt x="0" y="112"/>
                      <a:pt x="0" y="112"/>
                    </a:cubicBezTo>
                    <a:cubicBezTo>
                      <a:pt x="0" y="113"/>
                      <a:pt x="0" y="114"/>
                      <a:pt x="0" y="115"/>
                    </a:cubicBezTo>
                    <a:cubicBezTo>
                      <a:pt x="0" y="157"/>
                      <a:pt x="0" y="157"/>
                      <a:pt x="0" y="157"/>
                    </a:cubicBezTo>
                    <a:cubicBezTo>
                      <a:pt x="45" y="157"/>
                      <a:pt x="45" y="157"/>
                      <a:pt x="45" y="157"/>
                    </a:cubicBezTo>
                    <a:cubicBezTo>
                      <a:pt x="62" y="157"/>
                      <a:pt x="76" y="143"/>
                      <a:pt x="76" y="126"/>
                    </a:cubicBezTo>
                    <a:cubicBezTo>
                      <a:pt x="76" y="0"/>
                      <a:pt x="76" y="0"/>
                      <a:pt x="76" y="0"/>
                    </a:cubicBezTo>
                    <a:lnTo>
                      <a:pt x="0" y="0"/>
                    </a:lnTo>
                    <a:close/>
                  </a:path>
                </a:pathLst>
              </a:custGeom>
              <a:solidFill>
                <a:srgbClr val="F4D9C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88" name="Freeform 18"/>
              <p:cNvSpPr>
                <a:spLocks noEditPoints="1"/>
              </p:cNvSpPr>
              <p:nvPr/>
            </p:nvSpPr>
            <p:spPr bwMode="auto">
              <a:xfrm>
                <a:off x="3119" y="2376"/>
                <a:ext cx="384" cy="194"/>
              </a:xfrm>
              <a:custGeom>
                <a:avLst/>
                <a:gdLst>
                  <a:gd name="T0" fmla="*/ 142 w 162"/>
                  <a:gd name="T1" fmla="*/ 82 h 82"/>
                  <a:gd name="T2" fmla="*/ 20 w 162"/>
                  <a:gd name="T3" fmla="*/ 82 h 82"/>
                  <a:gd name="T4" fmla="*/ 0 w 162"/>
                  <a:gd name="T5" fmla="*/ 61 h 82"/>
                  <a:gd name="T6" fmla="*/ 0 w 162"/>
                  <a:gd name="T7" fmla="*/ 21 h 82"/>
                  <a:gd name="T8" fmla="*/ 20 w 162"/>
                  <a:gd name="T9" fmla="*/ 0 h 82"/>
                  <a:gd name="T10" fmla="*/ 142 w 162"/>
                  <a:gd name="T11" fmla="*/ 0 h 82"/>
                  <a:gd name="T12" fmla="*/ 162 w 162"/>
                  <a:gd name="T13" fmla="*/ 21 h 82"/>
                  <a:gd name="T14" fmla="*/ 162 w 162"/>
                  <a:gd name="T15" fmla="*/ 61 h 82"/>
                  <a:gd name="T16" fmla="*/ 142 w 162"/>
                  <a:gd name="T17" fmla="*/ 82 h 82"/>
                  <a:gd name="T18" fmla="*/ 20 w 162"/>
                  <a:gd name="T19" fmla="*/ 13 h 82"/>
                  <a:gd name="T20" fmla="*/ 12 w 162"/>
                  <a:gd name="T21" fmla="*/ 21 h 82"/>
                  <a:gd name="T22" fmla="*/ 12 w 162"/>
                  <a:gd name="T23" fmla="*/ 61 h 82"/>
                  <a:gd name="T24" fmla="*/ 20 w 162"/>
                  <a:gd name="T25" fmla="*/ 69 h 82"/>
                  <a:gd name="T26" fmla="*/ 142 w 162"/>
                  <a:gd name="T27" fmla="*/ 69 h 82"/>
                  <a:gd name="T28" fmla="*/ 149 w 162"/>
                  <a:gd name="T29" fmla="*/ 61 h 82"/>
                  <a:gd name="T30" fmla="*/ 149 w 162"/>
                  <a:gd name="T31" fmla="*/ 21 h 82"/>
                  <a:gd name="T32" fmla="*/ 142 w 162"/>
                  <a:gd name="T33" fmla="*/ 13 h 82"/>
                  <a:gd name="T34" fmla="*/ 20 w 162"/>
                  <a:gd name="T35"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82">
                    <a:moveTo>
                      <a:pt x="142" y="82"/>
                    </a:moveTo>
                    <a:cubicBezTo>
                      <a:pt x="20" y="82"/>
                      <a:pt x="20" y="82"/>
                      <a:pt x="20" y="82"/>
                    </a:cubicBezTo>
                    <a:cubicBezTo>
                      <a:pt x="9" y="82"/>
                      <a:pt x="0" y="72"/>
                      <a:pt x="0" y="61"/>
                    </a:cubicBezTo>
                    <a:cubicBezTo>
                      <a:pt x="0" y="21"/>
                      <a:pt x="0" y="21"/>
                      <a:pt x="0" y="21"/>
                    </a:cubicBezTo>
                    <a:cubicBezTo>
                      <a:pt x="0" y="10"/>
                      <a:pt x="9" y="0"/>
                      <a:pt x="20" y="0"/>
                    </a:cubicBezTo>
                    <a:cubicBezTo>
                      <a:pt x="142" y="0"/>
                      <a:pt x="142" y="0"/>
                      <a:pt x="142" y="0"/>
                    </a:cubicBezTo>
                    <a:cubicBezTo>
                      <a:pt x="153" y="0"/>
                      <a:pt x="162" y="10"/>
                      <a:pt x="162" y="21"/>
                    </a:cubicBezTo>
                    <a:cubicBezTo>
                      <a:pt x="162" y="61"/>
                      <a:pt x="162" y="61"/>
                      <a:pt x="162" y="61"/>
                    </a:cubicBezTo>
                    <a:cubicBezTo>
                      <a:pt x="162" y="72"/>
                      <a:pt x="153" y="82"/>
                      <a:pt x="142" y="82"/>
                    </a:cubicBezTo>
                    <a:close/>
                    <a:moveTo>
                      <a:pt x="20" y="13"/>
                    </a:moveTo>
                    <a:cubicBezTo>
                      <a:pt x="16" y="13"/>
                      <a:pt x="12" y="17"/>
                      <a:pt x="12" y="21"/>
                    </a:cubicBezTo>
                    <a:cubicBezTo>
                      <a:pt x="12" y="61"/>
                      <a:pt x="12" y="61"/>
                      <a:pt x="12" y="61"/>
                    </a:cubicBezTo>
                    <a:cubicBezTo>
                      <a:pt x="12" y="65"/>
                      <a:pt x="16" y="69"/>
                      <a:pt x="20" y="69"/>
                    </a:cubicBezTo>
                    <a:cubicBezTo>
                      <a:pt x="142" y="69"/>
                      <a:pt x="142" y="69"/>
                      <a:pt x="142" y="69"/>
                    </a:cubicBezTo>
                    <a:cubicBezTo>
                      <a:pt x="146" y="69"/>
                      <a:pt x="149" y="65"/>
                      <a:pt x="149" y="61"/>
                    </a:cubicBezTo>
                    <a:cubicBezTo>
                      <a:pt x="149" y="21"/>
                      <a:pt x="149" y="21"/>
                      <a:pt x="149" y="21"/>
                    </a:cubicBezTo>
                    <a:cubicBezTo>
                      <a:pt x="149" y="17"/>
                      <a:pt x="146" y="13"/>
                      <a:pt x="142" y="13"/>
                    </a:cubicBezTo>
                    <a:lnTo>
                      <a:pt x="20" y="13"/>
                    </a:lnTo>
                    <a:close/>
                  </a:path>
                </a:pathLst>
              </a:custGeom>
              <a:solidFill>
                <a:srgbClr val="406C7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89" name="Freeform 19"/>
              <p:cNvSpPr>
                <a:spLocks noEditPoints="1"/>
              </p:cNvSpPr>
              <p:nvPr/>
            </p:nvSpPr>
            <p:spPr bwMode="auto">
              <a:xfrm>
                <a:off x="4021" y="2376"/>
                <a:ext cx="384" cy="194"/>
              </a:xfrm>
              <a:custGeom>
                <a:avLst/>
                <a:gdLst>
                  <a:gd name="T0" fmla="*/ 141 w 162"/>
                  <a:gd name="T1" fmla="*/ 82 h 82"/>
                  <a:gd name="T2" fmla="*/ 20 w 162"/>
                  <a:gd name="T3" fmla="*/ 82 h 82"/>
                  <a:gd name="T4" fmla="*/ 0 w 162"/>
                  <a:gd name="T5" fmla="*/ 61 h 82"/>
                  <a:gd name="T6" fmla="*/ 0 w 162"/>
                  <a:gd name="T7" fmla="*/ 21 h 82"/>
                  <a:gd name="T8" fmla="*/ 20 w 162"/>
                  <a:gd name="T9" fmla="*/ 0 h 82"/>
                  <a:gd name="T10" fmla="*/ 141 w 162"/>
                  <a:gd name="T11" fmla="*/ 0 h 82"/>
                  <a:gd name="T12" fmla="*/ 162 w 162"/>
                  <a:gd name="T13" fmla="*/ 21 h 82"/>
                  <a:gd name="T14" fmla="*/ 162 w 162"/>
                  <a:gd name="T15" fmla="*/ 61 h 82"/>
                  <a:gd name="T16" fmla="*/ 141 w 162"/>
                  <a:gd name="T17" fmla="*/ 82 h 82"/>
                  <a:gd name="T18" fmla="*/ 20 w 162"/>
                  <a:gd name="T19" fmla="*/ 13 h 82"/>
                  <a:gd name="T20" fmla="*/ 12 w 162"/>
                  <a:gd name="T21" fmla="*/ 21 h 82"/>
                  <a:gd name="T22" fmla="*/ 12 w 162"/>
                  <a:gd name="T23" fmla="*/ 61 h 82"/>
                  <a:gd name="T24" fmla="*/ 20 w 162"/>
                  <a:gd name="T25" fmla="*/ 69 h 82"/>
                  <a:gd name="T26" fmla="*/ 141 w 162"/>
                  <a:gd name="T27" fmla="*/ 69 h 82"/>
                  <a:gd name="T28" fmla="*/ 149 w 162"/>
                  <a:gd name="T29" fmla="*/ 61 h 82"/>
                  <a:gd name="T30" fmla="*/ 149 w 162"/>
                  <a:gd name="T31" fmla="*/ 21 h 82"/>
                  <a:gd name="T32" fmla="*/ 141 w 162"/>
                  <a:gd name="T33" fmla="*/ 13 h 82"/>
                  <a:gd name="T34" fmla="*/ 20 w 162"/>
                  <a:gd name="T35"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82">
                    <a:moveTo>
                      <a:pt x="141" y="82"/>
                    </a:moveTo>
                    <a:cubicBezTo>
                      <a:pt x="20" y="82"/>
                      <a:pt x="20" y="82"/>
                      <a:pt x="20" y="82"/>
                    </a:cubicBezTo>
                    <a:cubicBezTo>
                      <a:pt x="9" y="82"/>
                      <a:pt x="0" y="72"/>
                      <a:pt x="0" y="61"/>
                    </a:cubicBezTo>
                    <a:cubicBezTo>
                      <a:pt x="0" y="21"/>
                      <a:pt x="0" y="21"/>
                      <a:pt x="0" y="21"/>
                    </a:cubicBezTo>
                    <a:cubicBezTo>
                      <a:pt x="0" y="10"/>
                      <a:pt x="9" y="0"/>
                      <a:pt x="20" y="0"/>
                    </a:cubicBezTo>
                    <a:cubicBezTo>
                      <a:pt x="141" y="0"/>
                      <a:pt x="141" y="0"/>
                      <a:pt x="141" y="0"/>
                    </a:cubicBezTo>
                    <a:cubicBezTo>
                      <a:pt x="153" y="0"/>
                      <a:pt x="162" y="10"/>
                      <a:pt x="162" y="21"/>
                    </a:cubicBezTo>
                    <a:cubicBezTo>
                      <a:pt x="162" y="61"/>
                      <a:pt x="162" y="61"/>
                      <a:pt x="162" y="61"/>
                    </a:cubicBezTo>
                    <a:cubicBezTo>
                      <a:pt x="162" y="72"/>
                      <a:pt x="153" y="82"/>
                      <a:pt x="141" y="82"/>
                    </a:cubicBezTo>
                    <a:close/>
                    <a:moveTo>
                      <a:pt x="20" y="13"/>
                    </a:moveTo>
                    <a:cubicBezTo>
                      <a:pt x="16" y="13"/>
                      <a:pt x="12" y="17"/>
                      <a:pt x="12" y="21"/>
                    </a:cubicBezTo>
                    <a:cubicBezTo>
                      <a:pt x="12" y="61"/>
                      <a:pt x="12" y="61"/>
                      <a:pt x="12" y="61"/>
                    </a:cubicBezTo>
                    <a:cubicBezTo>
                      <a:pt x="12" y="65"/>
                      <a:pt x="16" y="69"/>
                      <a:pt x="20" y="69"/>
                    </a:cubicBezTo>
                    <a:cubicBezTo>
                      <a:pt x="141" y="69"/>
                      <a:pt x="141" y="69"/>
                      <a:pt x="141" y="69"/>
                    </a:cubicBezTo>
                    <a:cubicBezTo>
                      <a:pt x="146" y="69"/>
                      <a:pt x="149" y="65"/>
                      <a:pt x="149" y="61"/>
                    </a:cubicBezTo>
                    <a:cubicBezTo>
                      <a:pt x="149" y="21"/>
                      <a:pt x="149" y="21"/>
                      <a:pt x="149" y="21"/>
                    </a:cubicBezTo>
                    <a:cubicBezTo>
                      <a:pt x="149" y="17"/>
                      <a:pt x="146" y="13"/>
                      <a:pt x="141" y="13"/>
                    </a:cubicBezTo>
                    <a:lnTo>
                      <a:pt x="20" y="13"/>
                    </a:lnTo>
                    <a:close/>
                  </a:path>
                </a:pathLst>
              </a:custGeom>
              <a:solidFill>
                <a:srgbClr val="406C7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90" name="Freeform 20"/>
              <p:cNvSpPr>
                <a:spLocks noEditPoints="1"/>
              </p:cNvSpPr>
              <p:nvPr/>
            </p:nvSpPr>
            <p:spPr bwMode="auto">
              <a:xfrm>
                <a:off x="3569" y="2376"/>
                <a:ext cx="383" cy="194"/>
              </a:xfrm>
              <a:custGeom>
                <a:avLst/>
                <a:gdLst>
                  <a:gd name="T0" fmla="*/ 142 w 162"/>
                  <a:gd name="T1" fmla="*/ 82 h 82"/>
                  <a:gd name="T2" fmla="*/ 21 w 162"/>
                  <a:gd name="T3" fmla="*/ 82 h 82"/>
                  <a:gd name="T4" fmla="*/ 0 w 162"/>
                  <a:gd name="T5" fmla="*/ 61 h 82"/>
                  <a:gd name="T6" fmla="*/ 0 w 162"/>
                  <a:gd name="T7" fmla="*/ 21 h 82"/>
                  <a:gd name="T8" fmla="*/ 21 w 162"/>
                  <a:gd name="T9" fmla="*/ 0 h 82"/>
                  <a:gd name="T10" fmla="*/ 142 w 162"/>
                  <a:gd name="T11" fmla="*/ 0 h 82"/>
                  <a:gd name="T12" fmla="*/ 162 w 162"/>
                  <a:gd name="T13" fmla="*/ 21 h 82"/>
                  <a:gd name="T14" fmla="*/ 162 w 162"/>
                  <a:gd name="T15" fmla="*/ 61 h 82"/>
                  <a:gd name="T16" fmla="*/ 142 w 162"/>
                  <a:gd name="T17" fmla="*/ 82 h 82"/>
                  <a:gd name="T18" fmla="*/ 21 w 162"/>
                  <a:gd name="T19" fmla="*/ 13 h 82"/>
                  <a:gd name="T20" fmla="*/ 13 w 162"/>
                  <a:gd name="T21" fmla="*/ 21 h 82"/>
                  <a:gd name="T22" fmla="*/ 13 w 162"/>
                  <a:gd name="T23" fmla="*/ 61 h 82"/>
                  <a:gd name="T24" fmla="*/ 21 w 162"/>
                  <a:gd name="T25" fmla="*/ 69 h 82"/>
                  <a:gd name="T26" fmla="*/ 142 w 162"/>
                  <a:gd name="T27" fmla="*/ 69 h 82"/>
                  <a:gd name="T28" fmla="*/ 150 w 162"/>
                  <a:gd name="T29" fmla="*/ 61 h 82"/>
                  <a:gd name="T30" fmla="*/ 150 w 162"/>
                  <a:gd name="T31" fmla="*/ 21 h 82"/>
                  <a:gd name="T32" fmla="*/ 142 w 162"/>
                  <a:gd name="T33" fmla="*/ 13 h 82"/>
                  <a:gd name="T34" fmla="*/ 21 w 162"/>
                  <a:gd name="T35"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82">
                    <a:moveTo>
                      <a:pt x="142" y="82"/>
                    </a:moveTo>
                    <a:cubicBezTo>
                      <a:pt x="21" y="82"/>
                      <a:pt x="21" y="82"/>
                      <a:pt x="21" y="82"/>
                    </a:cubicBezTo>
                    <a:cubicBezTo>
                      <a:pt x="9" y="82"/>
                      <a:pt x="0" y="72"/>
                      <a:pt x="0" y="61"/>
                    </a:cubicBezTo>
                    <a:cubicBezTo>
                      <a:pt x="0" y="21"/>
                      <a:pt x="0" y="21"/>
                      <a:pt x="0" y="21"/>
                    </a:cubicBezTo>
                    <a:cubicBezTo>
                      <a:pt x="0" y="10"/>
                      <a:pt x="9" y="0"/>
                      <a:pt x="21" y="0"/>
                    </a:cubicBezTo>
                    <a:cubicBezTo>
                      <a:pt x="142" y="0"/>
                      <a:pt x="142" y="0"/>
                      <a:pt x="142" y="0"/>
                    </a:cubicBezTo>
                    <a:cubicBezTo>
                      <a:pt x="153" y="0"/>
                      <a:pt x="162" y="10"/>
                      <a:pt x="162" y="21"/>
                    </a:cubicBezTo>
                    <a:cubicBezTo>
                      <a:pt x="162" y="61"/>
                      <a:pt x="162" y="61"/>
                      <a:pt x="162" y="61"/>
                    </a:cubicBezTo>
                    <a:cubicBezTo>
                      <a:pt x="162" y="72"/>
                      <a:pt x="153" y="82"/>
                      <a:pt x="142" y="82"/>
                    </a:cubicBezTo>
                    <a:close/>
                    <a:moveTo>
                      <a:pt x="21" y="13"/>
                    </a:moveTo>
                    <a:cubicBezTo>
                      <a:pt x="16" y="13"/>
                      <a:pt x="13" y="17"/>
                      <a:pt x="13" y="21"/>
                    </a:cubicBezTo>
                    <a:cubicBezTo>
                      <a:pt x="13" y="61"/>
                      <a:pt x="13" y="61"/>
                      <a:pt x="13" y="61"/>
                    </a:cubicBezTo>
                    <a:cubicBezTo>
                      <a:pt x="13" y="65"/>
                      <a:pt x="16" y="69"/>
                      <a:pt x="21" y="69"/>
                    </a:cubicBezTo>
                    <a:cubicBezTo>
                      <a:pt x="142" y="69"/>
                      <a:pt x="142" y="69"/>
                      <a:pt x="142" y="69"/>
                    </a:cubicBezTo>
                    <a:cubicBezTo>
                      <a:pt x="146" y="69"/>
                      <a:pt x="150" y="65"/>
                      <a:pt x="150" y="61"/>
                    </a:cubicBezTo>
                    <a:cubicBezTo>
                      <a:pt x="150" y="21"/>
                      <a:pt x="150" y="21"/>
                      <a:pt x="150" y="21"/>
                    </a:cubicBezTo>
                    <a:cubicBezTo>
                      <a:pt x="150" y="17"/>
                      <a:pt x="146" y="13"/>
                      <a:pt x="142" y="13"/>
                    </a:cubicBezTo>
                    <a:lnTo>
                      <a:pt x="21" y="13"/>
                    </a:lnTo>
                    <a:close/>
                  </a:path>
                </a:pathLst>
              </a:custGeom>
              <a:solidFill>
                <a:srgbClr val="406C7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91" name="Rectangle 21"/>
              <p:cNvSpPr>
                <a:spLocks noChangeArrowheads="1"/>
              </p:cNvSpPr>
              <p:nvPr/>
            </p:nvSpPr>
            <p:spPr bwMode="auto">
              <a:xfrm>
                <a:off x="2565" y="3549"/>
                <a:ext cx="1626" cy="16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92" name="Rectangle 22"/>
              <p:cNvSpPr>
                <a:spLocks noChangeArrowheads="1"/>
              </p:cNvSpPr>
              <p:nvPr/>
            </p:nvSpPr>
            <p:spPr bwMode="auto">
              <a:xfrm>
                <a:off x="2454" y="3899"/>
                <a:ext cx="1849" cy="12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3200" dirty="0">
                  <a:cs typeface="+mn-ea"/>
                  <a:sym typeface="+mn-lt"/>
                </a:endParaRPr>
              </a:p>
            </p:txBody>
          </p:sp>
        </p:grpSp>
        <p:grpSp>
          <p:nvGrpSpPr>
            <p:cNvPr id="93" name="Group 25"/>
            <p:cNvGrpSpPr>
              <a:grpSpLocks noChangeAspect="1"/>
            </p:cNvGrpSpPr>
            <p:nvPr/>
          </p:nvGrpSpPr>
          <p:grpSpPr bwMode="auto">
            <a:xfrm>
              <a:off x="4249213" y="3177524"/>
              <a:ext cx="644864" cy="422267"/>
              <a:chOff x="3165" y="1719"/>
              <a:chExt cx="1350" cy="884"/>
            </a:xfrm>
            <a:solidFill>
              <a:schemeClr val="accent2"/>
            </a:solidFill>
          </p:grpSpPr>
          <p:sp>
            <p:nvSpPr>
              <p:cNvPr id="94" name="Freeform 26"/>
              <p:cNvSpPr/>
              <p:nvPr/>
            </p:nvSpPr>
            <p:spPr bwMode="auto">
              <a:xfrm>
                <a:off x="3165" y="1719"/>
                <a:ext cx="414" cy="884"/>
              </a:xfrm>
              <a:custGeom>
                <a:avLst/>
                <a:gdLst>
                  <a:gd name="T0" fmla="*/ 108 w 174"/>
                  <a:gd name="T1" fmla="*/ 165 h 371"/>
                  <a:gd name="T2" fmla="*/ 58 w 174"/>
                  <a:gd name="T3" fmla="*/ 93 h 371"/>
                  <a:gd name="T4" fmla="*/ 88 w 174"/>
                  <a:gd name="T5" fmla="*/ 53 h 371"/>
                  <a:gd name="T6" fmla="*/ 119 w 174"/>
                  <a:gd name="T7" fmla="*/ 94 h 371"/>
                  <a:gd name="T8" fmla="*/ 119 w 174"/>
                  <a:gd name="T9" fmla="*/ 106 h 371"/>
                  <a:gd name="T10" fmla="*/ 174 w 174"/>
                  <a:gd name="T11" fmla="*/ 106 h 371"/>
                  <a:gd name="T12" fmla="*/ 174 w 174"/>
                  <a:gd name="T13" fmla="*/ 95 h 371"/>
                  <a:gd name="T14" fmla="*/ 87 w 174"/>
                  <a:gd name="T15" fmla="*/ 0 h 371"/>
                  <a:gd name="T16" fmla="*/ 2 w 174"/>
                  <a:gd name="T17" fmla="*/ 95 h 371"/>
                  <a:gd name="T18" fmla="*/ 68 w 174"/>
                  <a:gd name="T19" fmla="*/ 205 h 371"/>
                  <a:gd name="T20" fmla="*/ 117 w 174"/>
                  <a:gd name="T21" fmla="*/ 277 h 371"/>
                  <a:gd name="T22" fmla="*/ 86 w 174"/>
                  <a:gd name="T23" fmla="*/ 317 h 371"/>
                  <a:gd name="T24" fmla="*/ 55 w 174"/>
                  <a:gd name="T25" fmla="*/ 277 h 371"/>
                  <a:gd name="T26" fmla="*/ 55 w 174"/>
                  <a:gd name="T27" fmla="*/ 246 h 371"/>
                  <a:gd name="T28" fmla="*/ 0 w 174"/>
                  <a:gd name="T29" fmla="*/ 246 h 371"/>
                  <a:gd name="T30" fmla="*/ 0 w 174"/>
                  <a:gd name="T31" fmla="*/ 275 h 371"/>
                  <a:gd name="T32" fmla="*/ 87 w 174"/>
                  <a:gd name="T33" fmla="*/ 371 h 371"/>
                  <a:gd name="T34" fmla="*/ 174 w 174"/>
                  <a:gd name="T35" fmla="*/ 275 h 371"/>
                  <a:gd name="T36" fmla="*/ 108 w 174"/>
                  <a:gd name="T37" fmla="*/ 16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371">
                    <a:moveTo>
                      <a:pt x="108" y="165"/>
                    </a:moveTo>
                    <a:cubicBezTo>
                      <a:pt x="81" y="144"/>
                      <a:pt x="58" y="125"/>
                      <a:pt x="58" y="93"/>
                    </a:cubicBezTo>
                    <a:cubicBezTo>
                      <a:pt x="58" y="58"/>
                      <a:pt x="74" y="53"/>
                      <a:pt x="88" y="53"/>
                    </a:cubicBezTo>
                    <a:cubicBezTo>
                      <a:pt x="103" y="53"/>
                      <a:pt x="119" y="58"/>
                      <a:pt x="119" y="94"/>
                    </a:cubicBezTo>
                    <a:cubicBezTo>
                      <a:pt x="119" y="106"/>
                      <a:pt x="119" y="106"/>
                      <a:pt x="119" y="106"/>
                    </a:cubicBezTo>
                    <a:cubicBezTo>
                      <a:pt x="174" y="106"/>
                      <a:pt x="174" y="106"/>
                      <a:pt x="174" y="106"/>
                    </a:cubicBezTo>
                    <a:cubicBezTo>
                      <a:pt x="174" y="95"/>
                      <a:pt x="174" y="95"/>
                      <a:pt x="174" y="95"/>
                    </a:cubicBezTo>
                    <a:cubicBezTo>
                      <a:pt x="174" y="35"/>
                      <a:pt x="142" y="0"/>
                      <a:pt x="87" y="0"/>
                    </a:cubicBezTo>
                    <a:cubicBezTo>
                      <a:pt x="33" y="0"/>
                      <a:pt x="2" y="35"/>
                      <a:pt x="2" y="95"/>
                    </a:cubicBezTo>
                    <a:cubicBezTo>
                      <a:pt x="2" y="151"/>
                      <a:pt x="37" y="180"/>
                      <a:pt x="68" y="205"/>
                    </a:cubicBezTo>
                    <a:cubicBezTo>
                      <a:pt x="94" y="227"/>
                      <a:pt x="117" y="245"/>
                      <a:pt x="117" y="277"/>
                    </a:cubicBezTo>
                    <a:cubicBezTo>
                      <a:pt x="117" y="313"/>
                      <a:pt x="99" y="317"/>
                      <a:pt x="86" y="317"/>
                    </a:cubicBezTo>
                    <a:cubicBezTo>
                      <a:pt x="73" y="317"/>
                      <a:pt x="55" y="313"/>
                      <a:pt x="55" y="277"/>
                    </a:cubicBezTo>
                    <a:cubicBezTo>
                      <a:pt x="55" y="246"/>
                      <a:pt x="55" y="246"/>
                      <a:pt x="55" y="246"/>
                    </a:cubicBezTo>
                    <a:cubicBezTo>
                      <a:pt x="0" y="246"/>
                      <a:pt x="0" y="246"/>
                      <a:pt x="0" y="246"/>
                    </a:cubicBezTo>
                    <a:cubicBezTo>
                      <a:pt x="0" y="275"/>
                      <a:pt x="0" y="275"/>
                      <a:pt x="0" y="275"/>
                    </a:cubicBezTo>
                    <a:cubicBezTo>
                      <a:pt x="0" y="336"/>
                      <a:pt x="32" y="371"/>
                      <a:pt x="87" y="371"/>
                    </a:cubicBezTo>
                    <a:cubicBezTo>
                      <a:pt x="142" y="371"/>
                      <a:pt x="174" y="336"/>
                      <a:pt x="174" y="275"/>
                    </a:cubicBezTo>
                    <a:cubicBezTo>
                      <a:pt x="174" y="219"/>
                      <a:pt x="139" y="191"/>
                      <a:pt x="108" y="16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95" name="Freeform 27"/>
              <p:cNvSpPr/>
              <p:nvPr/>
            </p:nvSpPr>
            <p:spPr bwMode="auto">
              <a:xfrm>
                <a:off x="3648" y="1727"/>
                <a:ext cx="382" cy="867"/>
              </a:xfrm>
              <a:custGeom>
                <a:avLst/>
                <a:gdLst>
                  <a:gd name="T0" fmla="*/ 0 w 382"/>
                  <a:gd name="T1" fmla="*/ 867 h 867"/>
                  <a:gd name="T2" fmla="*/ 382 w 382"/>
                  <a:gd name="T3" fmla="*/ 867 h 867"/>
                  <a:gd name="T4" fmla="*/ 382 w 382"/>
                  <a:gd name="T5" fmla="*/ 740 h 867"/>
                  <a:gd name="T6" fmla="*/ 135 w 382"/>
                  <a:gd name="T7" fmla="*/ 740 h 867"/>
                  <a:gd name="T8" fmla="*/ 135 w 382"/>
                  <a:gd name="T9" fmla="*/ 490 h 867"/>
                  <a:gd name="T10" fmla="*/ 335 w 382"/>
                  <a:gd name="T11" fmla="*/ 490 h 867"/>
                  <a:gd name="T12" fmla="*/ 335 w 382"/>
                  <a:gd name="T13" fmla="*/ 364 h 867"/>
                  <a:gd name="T14" fmla="*/ 135 w 382"/>
                  <a:gd name="T15" fmla="*/ 364 h 867"/>
                  <a:gd name="T16" fmla="*/ 135 w 382"/>
                  <a:gd name="T17" fmla="*/ 128 h 867"/>
                  <a:gd name="T18" fmla="*/ 363 w 382"/>
                  <a:gd name="T19" fmla="*/ 128 h 867"/>
                  <a:gd name="T20" fmla="*/ 363 w 382"/>
                  <a:gd name="T21" fmla="*/ 0 h 867"/>
                  <a:gd name="T22" fmla="*/ 0 w 382"/>
                  <a:gd name="T23" fmla="*/ 0 h 867"/>
                  <a:gd name="T24" fmla="*/ 0 w 382"/>
                  <a:gd name="T25" fmla="*/ 867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2" h="867">
                    <a:moveTo>
                      <a:pt x="0" y="867"/>
                    </a:moveTo>
                    <a:lnTo>
                      <a:pt x="382" y="867"/>
                    </a:lnTo>
                    <a:lnTo>
                      <a:pt x="382" y="740"/>
                    </a:lnTo>
                    <a:lnTo>
                      <a:pt x="135" y="740"/>
                    </a:lnTo>
                    <a:lnTo>
                      <a:pt x="135" y="490"/>
                    </a:lnTo>
                    <a:lnTo>
                      <a:pt x="335" y="490"/>
                    </a:lnTo>
                    <a:lnTo>
                      <a:pt x="335" y="364"/>
                    </a:lnTo>
                    <a:lnTo>
                      <a:pt x="135" y="364"/>
                    </a:lnTo>
                    <a:lnTo>
                      <a:pt x="135" y="128"/>
                    </a:lnTo>
                    <a:lnTo>
                      <a:pt x="363" y="128"/>
                    </a:lnTo>
                    <a:lnTo>
                      <a:pt x="363" y="0"/>
                    </a:lnTo>
                    <a:lnTo>
                      <a:pt x="0" y="0"/>
                    </a:lnTo>
                    <a:lnTo>
                      <a:pt x="0" y="86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sp>
            <p:nvSpPr>
              <p:cNvPr id="96" name="Freeform 28"/>
              <p:cNvSpPr>
                <a:spLocks noEditPoints="1"/>
              </p:cNvSpPr>
              <p:nvPr/>
            </p:nvSpPr>
            <p:spPr bwMode="auto">
              <a:xfrm>
                <a:off x="4094" y="1719"/>
                <a:ext cx="421" cy="884"/>
              </a:xfrm>
              <a:custGeom>
                <a:avLst/>
                <a:gdLst>
                  <a:gd name="T0" fmla="*/ 88 w 177"/>
                  <a:gd name="T1" fmla="*/ 0 h 371"/>
                  <a:gd name="T2" fmla="*/ 0 w 177"/>
                  <a:gd name="T3" fmla="*/ 96 h 371"/>
                  <a:gd name="T4" fmla="*/ 0 w 177"/>
                  <a:gd name="T5" fmla="*/ 275 h 371"/>
                  <a:gd name="T6" fmla="*/ 88 w 177"/>
                  <a:gd name="T7" fmla="*/ 371 h 371"/>
                  <a:gd name="T8" fmla="*/ 177 w 177"/>
                  <a:gd name="T9" fmla="*/ 275 h 371"/>
                  <a:gd name="T10" fmla="*/ 177 w 177"/>
                  <a:gd name="T11" fmla="*/ 96 h 371"/>
                  <a:gd name="T12" fmla="*/ 88 w 177"/>
                  <a:gd name="T13" fmla="*/ 0 h 371"/>
                  <a:gd name="T14" fmla="*/ 88 w 177"/>
                  <a:gd name="T15" fmla="*/ 317 h 371"/>
                  <a:gd name="T16" fmla="*/ 57 w 177"/>
                  <a:gd name="T17" fmla="*/ 277 h 371"/>
                  <a:gd name="T18" fmla="*/ 57 w 177"/>
                  <a:gd name="T19" fmla="*/ 94 h 371"/>
                  <a:gd name="T20" fmla="*/ 88 w 177"/>
                  <a:gd name="T21" fmla="*/ 53 h 371"/>
                  <a:gd name="T22" fmla="*/ 120 w 177"/>
                  <a:gd name="T23" fmla="*/ 94 h 371"/>
                  <a:gd name="T24" fmla="*/ 120 w 177"/>
                  <a:gd name="T25" fmla="*/ 277 h 371"/>
                  <a:gd name="T26" fmla="*/ 88 w 177"/>
                  <a:gd name="T27" fmla="*/ 31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371">
                    <a:moveTo>
                      <a:pt x="88" y="0"/>
                    </a:moveTo>
                    <a:cubicBezTo>
                      <a:pt x="33" y="0"/>
                      <a:pt x="0" y="36"/>
                      <a:pt x="0" y="96"/>
                    </a:cubicBezTo>
                    <a:cubicBezTo>
                      <a:pt x="0" y="275"/>
                      <a:pt x="0" y="275"/>
                      <a:pt x="0" y="275"/>
                    </a:cubicBezTo>
                    <a:cubicBezTo>
                      <a:pt x="0" y="335"/>
                      <a:pt x="33" y="371"/>
                      <a:pt x="88" y="371"/>
                    </a:cubicBezTo>
                    <a:cubicBezTo>
                      <a:pt x="144" y="371"/>
                      <a:pt x="177" y="335"/>
                      <a:pt x="177" y="275"/>
                    </a:cubicBezTo>
                    <a:cubicBezTo>
                      <a:pt x="177" y="96"/>
                      <a:pt x="177" y="96"/>
                      <a:pt x="177" y="96"/>
                    </a:cubicBezTo>
                    <a:cubicBezTo>
                      <a:pt x="177" y="35"/>
                      <a:pt x="145" y="0"/>
                      <a:pt x="88" y="0"/>
                    </a:cubicBezTo>
                    <a:close/>
                    <a:moveTo>
                      <a:pt x="88" y="317"/>
                    </a:moveTo>
                    <a:cubicBezTo>
                      <a:pt x="75" y="317"/>
                      <a:pt x="57" y="313"/>
                      <a:pt x="57" y="277"/>
                    </a:cubicBezTo>
                    <a:cubicBezTo>
                      <a:pt x="57" y="94"/>
                      <a:pt x="57" y="94"/>
                      <a:pt x="57" y="94"/>
                    </a:cubicBezTo>
                    <a:cubicBezTo>
                      <a:pt x="57" y="53"/>
                      <a:pt x="81" y="53"/>
                      <a:pt x="88" y="53"/>
                    </a:cubicBezTo>
                    <a:cubicBezTo>
                      <a:pt x="102" y="53"/>
                      <a:pt x="120" y="58"/>
                      <a:pt x="120" y="94"/>
                    </a:cubicBezTo>
                    <a:cubicBezTo>
                      <a:pt x="120" y="277"/>
                      <a:pt x="120" y="277"/>
                      <a:pt x="120" y="277"/>
                    </a:cubicBezTo>
                    <a:cubicBezTo>
                      <a:pt x="120" y="313"/>
                      <a:pt x="102" y="317"/>
                      <a:pt x="88" y="31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3200" dirty="0">
                  <a:cs typeface="+mn-ea"/>
                  <a:sym typeface="+mn-lt"/>
                </a:endParaRPr>
              </a:p>
            </p:txBody>
          </p:sp>
        </p:grpSp>
      </p:grpSp>
      <p:grpSp>
        <p:nvGrpSpPr>
          <p:cNvPr id="97" name="组合 96"/>
          <p:cNvGrpSpPr/>
          <p:nvPr/>
        </p:nvGrpSpPr>
        <p:grpSpPr>
          <a:xfrm>
            <a:off x="776253" y="4280832"/>
            <a:ext cx="3396905" cy="984886"/>
            <a:chOff x="4631245" y="1000565"/>
            <a:chExt cx="2547679" cy="738664"/>
          </a:xfrm>
        </p:grpSpPr>
        <p:grpSp>
          <p:nvGrpSpPr>
            <p:cNvPr id="98" name="组合 97"/>
            <p:cNvGrpSpPr/>
            <p:nvPr/>
          </p:nvGrpSpPr>
          <p:grpSpPr>
            <a:xfrm>
              <a:off x="4631245" y="1000565"/>
              <a:ext cx="434254" cy="738664"/>
              <a:chOff x="6242320" y="859504"/>
              <a:chExt cx="579005" cy="984888"/>
            </a:xfrm>
          </p:grpSpPr>
          <p:sp>
            <p:nvSpPr>
              <p:cNvPr id="99" name="TextBox 6"/>
              <p:cNvSpPr txBox="1"/>
              <p:nvPr/>
            </p:nvSpPr>
            <p:spPr>
              <a:xfrm>
                <a:off x="6327224" y="859504"/>
                <a:ext cx="448425" cy="984888"/>
              </a:xfrm>
              <a:prstGeom prst="rect">
                <a:avLst/>
              </a:prstGeom>
              <a:noFill/>
            </p:spPr>
            <p:txBody>
              <a:bodyPr vert="horz" wrap="square" lIns="0" tIns="0" rIns="0" bIns="0" rtlCol="0" anchor="ctr">
                <a:spAutoFit/>
              </a:bodyPr>
              <a:lstStyle/>
              <a:p>
                <a:pPr algn="l"/>
                <a:r>
                  <a:rPr lang="en-US" altLang="zh-CN" sz="3200" dirty="0">
                    <a:solidFill>
                      <a:schemeClr val="bg1">
                        <a:lumMod val="85000"/>
                      </a:schemeClr>
                    </a:solidFill>
                    <a:cs typeface="+mn-ea"/>
                    <a:sym typeface="+mn-lt"/>
                  </a:rPr>
                  <a:t>01</a:t>
                </a:r>
                <a:endParaRPr lang="zh-CN" altLang="en-US" sz="3200" dirty="0">
                  <a:solidFill>
                    <a:schemeClr val="bg1">
                      <a:lumMod val="85000"/>
                    </a:schemeClr>
                  </a:solidFill>
                  <a:cs typeface="+mn-ea"/>
                  <a:sym typeface="+mn-lt"/>
                </a:endParaRPr>
              </a:p>
            </p:txBody>
          </p:sp>
          <p:sp>
            <p:nvSpPr>
              <p:cNvPr id="100" name="文本框 22"/>
              <p:cNvSpPr txBox="1"/>
              <p:nvPr/>
            </p:nvSpPr>
            <p:spPr>
              <a:xfrm>
                <a:off x="6242320" y="1516939"/>
                <a:ext cx="579005" cy="215445"/>
              </a:xfrm>
              <a:prstGeom prst="rect">
                <a:avLst/>
              </a:prstGeom>
              <a:noFill/>
            </p:spPr>
            <p:txBody>
              <a:bodyPr wrap="none" rtlCol="0">
                <a:spAutoFit/>
              </a:bodyPr>
              <a:lstStyle/>
              <a:p>
                <a:r>
                  <a:rPr lang="en-US" altLang="zh-CN" sz="800" b="1" dirty="0">
                    <a:solidFill>
                      <a:schemeClr val="bg1">
                        <a:lumMod val="85000"/>
                      </a:schemeClr>
                    </a:solidFill>
                    <a:cs typeface="+mn-ea"/>
                    <a:sym typeface="+mn-lt"/>
                  </a:rPr>
                  <a:t>OPTION</a:t>
                </a:r>
                <a:endParaRPr lang="zh-CN" altLang="en-US" sz="800" b="1" dirty="0">
                  <a:solidFill>
                    <a:schemeClr val="bg1">
                      <a:lumMod val="85000"/>
                    </a:schemeClr>
                  </a:solidFill>
                  <a:cs typeface="+mn-ea"/>
                  <a:sym typeface="+mn-lt"/>
                </a:endParaRPr>
              </a:p>
            </p:txBody>
          </p:sp>
        </p:grpSp>
        <p:grpSp>
          <p:nvGrpSpPr>
            <p:cNvPr id="101" name="组合 100"/>
            <p:cNvGrpSpPr/>
            <p:nvPr/>
          </p:nvGrpSpPr>
          <p:grpSpPr>
            <a:xfrm>
              <a:off x="4694924" y="1726235"/>
              <a:ext cx="2484000" cy="7143"/>
              <a:chOff x="6327224" y="1896619"/>
              <a:chExt cx="2624395" cy="9524"/>
            </a:xfrm>
          </p:grpSpPr>
          <p:cxnSp>
            <p:nvCxnSpPr>
              <p:cNvPr id="102" name="直接连接符 101"/>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4" name="文本框 44"/>
            <p:cNvSpPr txBox="1"/>
            <p:nvPr/>
          </p:nvSpPr>
          <p:spPr>
            <a:xfrm>
              <a:off x="5264285" y="1203331"/>
              <a:ext cx="1914639" cy="401648"/>
            </a:xfrm>
            <a:prstGeom prst="rect">
              <a:avLst/>
            </a:prstGeom>
            <a:noFill/>
          </p:spPr>
          <p:txBody>
            <a:bodyPr wrap="square" lIns="91440" tIns="45720" rIns="91440" bIns="45720" rtlCol="0">
              <a:spAutoFit/>
            </a:bodyPr>
            <a:lstStyle/>
            <a:p>
              <a:pPr>
                <a:lnSpc>
                  <a:spcPct val="120000"/>
                </a:lnSpc>
              </a:pPr>
              <a:r>
                <a:rPr lang="zh-CN" altLang="en-US" sz="1200" dirty="0">
                  <a:solidFill>
                    <a:schemeClr val="bg1">
                      <a:lumMod val="85000"/>
                    </a:schemeClr>
                  </a:solidFill>
                  <a:cs typeface="+mn-ea"/>
                  <a:sym typeface="+mn-lt"/>
                </a:rPr>
                <a:t>在此添加内容在此添加内容在此添加内容在此添加内容在此添加内容</a:t>
              </a:r>
            </a:p>
          </p:txBody>
        </p:sp>
      </p:grpSp>
      <p:grpSp>
        <p:nvGrpSpPr>
          <p:cNvPr id="105" name="组合 104"/>
          <p:cNvGrpSpPr/>
          <p:nvPr/>
        </p:nvGrpSpPr>
        <p:grpSpPr>
          <a:xfrm>
            <a:off x="1275017" y="1842432"/>
            <a:ext cx="3396905" cy="984886"/>
            <a:chOff x="4631245" y="1000565"/>
            <a:chExt cx="2547679" cy="738664"/>
          </a:xfrm>
        </p:grpSpPr>
        <p:grpSp>
          <p:nvGrpSpPr>
            <p:cNvPr id="106" name="组合 105"/>
            <p:cNvGrpSpPr/>
            <p:nvPr/>
          </p:nvGrpSpPr>
          <p:grpSpPr>
            <a:xfrm>
              <a:off x="4631245" y="1000565"/>
              <a:ext cx="434254" cy="738664"/>
              <a:chOff x="6242320" y="859504"/>
              <a:chExt cx="579005" cy="984888"/>
            </a:xfrm>
          </p:grpSpPr>
          <p:sp>
            <p:nvSpPr>
              <p:cNvPr id="107" name="TextBox 6"/>
              <p:cNvSpPr txBox="1"/>
              <p:nvPr/>
            </p:nvSpPr>
            <p:spPr>
              <a:xfrm>
                <a:off x="6327224" y="859504"/>
                <a:ext cx="448425" cy="984888"/>
              </a:xfrm>
              <a:prstGeom prst="rect">
                <a:avLst/>
              </a:prstGeom>
              <a:noFill/>
            </p:spPr>
            <p:txBody>
              <a:bodyPr vert="horz" wrap="square" lIns="0" tIns="0" rIns="0" bIns="0" rtlCol="0" anchor="ctr">
                <a:spAutoFit/>
              </a:bodyPr>
              <a:lstStyle/>
              <a:p>
                <a:pPr algn="l"/>
                <a:r>
                  <a:rPr lang="en-US" altLang="zh-CN" sz="3200" dirty="0">
                    <a:solidFill>
                      <a:schemeClr val="bg1">
                        <a:lumMod val="85000"/>
                      </a:schemeClr>
                    </a:solidFill>
                    <a:cs typeface="+mn-ea"/>
                    <a:sym typeface="+mn-lt"/>
                  </a:rPr>
                  <a:t>02</a:t>
                </a:r>
                <a:endParaRPr lang="zh-CN" altLang="en-US" sz="3200" dirty="0">
                  <a:solidFill>
                    <a:schemeClr val="bg1">
                      <a:lumMod val="85000"/>
                    </a:schemeClr>
                  </a:solidFill>
                  <a:cs typeface="+mn-ea"/>
                  <a:sym typeface="+mn-lt"/>
                </a:endParaRPr>
              </a:p>
            </p:txBody>
          </p:sp>
          <p:sp>
            <p:nvSpPr>
              <p:cNvPr id="108" name="文本框 22"/>
              <p:cNvSpPr txBox="1"/>
              <p:nvPr/>
            </p:nvSpPr>
            <p:spPr>
              <a:xfrm>
                <a:off x="6242320" y="1516939"/>
                <a:ext cx="579005" cy="215445"/>
              </a:xfrm>
              <a:prstGeom prst="rect">
                <a:avLst/>
              </a:prstGeom>
              <a:noFill/>
            </p:spPr>
            <p:txBody>
              <a:bodyPr wrap="none" rtlCol="0">
                <a:spAutoFit/>
              </a:bodyPr>
              <a:lstStyle/>
              <a:p>
                <a:r>
                  <a:rPr lang="en-US" altLang="zh-CN" sz="800" b="1" dirty="0">
                    <a:solidFill>
                      <a:schemeClr val="bg1">
                        <a:lumMod val="85000"/>
                      </a:schemeClr>
                    </a:solidFill>
                    <a:cs typeface="+mn-ea"/>
                    <a:sym typeface="+mn-lt"/>
                  </a:rPr>
                  <a:t>OPTION</a:t>
                </a:r>
                <a:endParaRPr lang="zh-CN" altLang="en-US" sz="800" b="1" dirty="0">
                  <a:solidFill>
                    <a:schemeClr val="bg1">
                      <a:lumMod val="85000"/>
                    </a:schemeClr>
                  </a:solidFill>
                  <a:cs typeface="+mn-ea"/>
                  <a:sym typeface="+mn-lt"/>
                </a:endParaRPr>
              </a:p>
            </p:txBody>
          </p:sp>
        </p:grpSp>
        <p:grpSp>
          <p:nvGrpSpPr>
            <p:cNvPr id="109" name="组合 108"/>
            <p:cNvGrpSpPr/>
            <p:nvPr/>
          </p:nvGrpSpPr>
          <p:grpSpPr>
            <a:xfrm>
              <a:off x="4694924" y="1726235"/>
              <a:ext cx="2484000" cy="7143"/>
              <a:chOff x="6327224" y="1896619"/>
              <a:chExt cx="2624395" cy="9524"/>
            </a:xfrm>
          </p:grpSpPr>
          <p:cxnSp>
            <p:nvCxnSpPr>
              <p:cNvPr id="110" name="直接连接符 109"/>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12" name="文本框 44"/>
            <p:cNvSpPr txBox="1"/>
            <p:nvPr/>
          </p:nvSpPr>
          <p:spPr>
            <a:xfrm>
              <a:off x="5264285" y="1203331"/>
              <a:ext cx="1914639" cy="401648"/>
            </a:xfrm>
            <a:prstGeom prst="rect">
              <a:avLst/>
            </a:prstGeom>
            <a:noFill/>
          </p:spPr>
          <p:txBody>
            <a:bodyPr wrap="square" lIns="91440" tIns="45720" rIns="91440" bIns="45720" rtlCol="0">
              <a:spAutoFit/>
            </a:bodyPr>
            <a:lstStyle/>
            <a:p>
              <a:pPr>
                <a:lnSpc>
                  <a:spcPct val="120000"/>
                </a:lnSpc>
              </a:pPr>
              <a:r>
                <a:rPr lang="zh-CN" altLang="en-US" sz="1200" dirty="0">
                  <a:solidFill>
                    <a:schemeClr val="bg1">
                      <a:lumMod val="85000"/>
                    </a:schemeClr>
                  </a:solidFill>
                  <a:cs typeface="+mn-ea"/>
                  <a:sym typeface="+mn-lt"/>
                </a:rPr>
                <a:t>在此添加内容在此添加内容在此添加内容在此添加内容在此添加内容</a:t>
              </a:r>
            </a:p>
          </p:txBody>
        </p:sp>
      </p:grpSp>
      <p:grpSp>
        <p:nvGrpSpPr>
          <p:cNvPr id="113" name="组合 112"/>
          <p:cNvGrpSpPr/>
          <p:nvPr/>
        </p:nvGrpSpPr>
        <p:grpSpPr>
          <a:xfrm>
            <a:off x="7632174" y="1543792"/>
            <a:ext cx="3396905" cy="984886"/>
            <a:chOff x="4631245" y="1000565"/>
            <a:chExt cx="2547679" cy="738664"/>
          </a:xfrm>
        </p:grpSpPr>
        <p:grpSp>
          <p:nvGrpSpPr>
            <p:cNvPr id="114" name="组合 113"/>
            <p:cNvGrpSpPr/>
            <p:nvPr/>
          </p:nvGrpSpPr>
          <p:grpSpPr>
            <a:xfrm>
              <a:off x="4631245" y="1000565"/>
              <a:ext cx="434254" cy="738664"/>
              <a:chOff x="6242320" y="859504"/>
              <a:chExt cx="579005" cy="984888"/>
            </a:xfrm>
          </p:grpSpPr>
          <p:sp>
            <p:nvSpPr>
              <p:cNvPr id="115" name="TextBox 6"/>
              <p:cNvSpPr txBox="1"/>
              <p:nvPr/>
            </p:nvSpPr>
            <p:spPr>
              <a:xfrm>
                <a:off x="6327224" y="859504"/>
                <a:ext cx="448425" cy="984888"/>
              </a:xfrm>
              <a:prstGeom prst="rect">
                <a:avLst/>
              </a:prstGeom>
              <a:noFill/>
            </p:spPr>
            <p:txBody>
              <a:bodyPr vert="horz" wrap="square" lIns="0" tIns="0" rIns="0" bIns="0" rtlCol="0" anchor="ctr">
                <a:spAutoFit/>
              </a:bodyPr>
              <a:lstStyle/>
              <a:p>
                <a:pPr algn="l"/>
                <a:r>
                  <a:rPr lang="en-US" altLang="zh-CN" sz="3200" dirty="0">
                    <a:solidFill>
                      <a:schemeClr val="bg1">
                        <a:lumMod val="85000"/>
                      </a:schemeClr>
                    </a:solidFill>
                    <a:cs typeface="+mn-ea"/>
                    <a:sym typeface="+mn-lt"/>
                  </a:rPr>
                  <a:t>03</a:t>
                </a:r>
                <a:endParaRPr lang="zh-CN" altLang="en-US" sz="3200" dirty="0">
                  <a:solidFill>
                    <a:schemeClr val="bg1">
                      <a:lumMod val="85000"/>
                    </a:schemeClr>
                  </a:solidFill>
                  <a:cs typeface="+mn-ea"/>
                  <a:sym typeface="+mn-lt"/>
                </a:endParaRPr>
              </a:p>
            </p:txBody>
          </p:sp>
          <p:sp>
            <p:nvSpPr>
              <p:cNvPr id="116" name="文本框 22"/>
              <p:cNvSpPr txBox="1"/>
              <p:nvPr/>
            </p:nvSpPr>
            <p:spPr>
              <a:xfrm>
                <a:off x="6242320" y="1516939"/>
                <a:ext cx="579005" cy="215445"/>
              </a:xfrm>
              <a:prstGeom prst="rect">
                <a:avLst/>
              </a:prstGeom>
              <a:noFill/>
            </p:spPr>
            <p:txBody>
              <a:bodyPr wrap="none" rtlCol="0">
                <a:spAutoFit/>
              </a:bodyPr>
              <a:lstStyle/>
              <a:p>
                <a:r>
                  <a:rPr lang="en-US" altLang="zh-CN" sz="800" b="1" dirty="0">
                    <a:solidFill>
                      <a:schemeClr val="bg1">
                        <a:lumMod val="85000"/>
                      </a:schemeClr>
                    </a:solidFill>
                    <a:cs typeface="+mn-ea"/>
                    <a:sym typeface="+mn-lt"/>
                  </a:rPr>
                  <a:t>OPTION</a:t>
                </a:r>
                <a:endParaRPr lang="zh-CN" altLang="en-US" sz="800" b="1" dirty="0">
                  <a:solidFill>
                    <a:schemeClr val="bg1">
                      <a:lumMod val="85000"/>
                    </a:schemeClr>
                  </a:solidFill>
                  <a:cs typeface="+mn-ea"/>
                  <a:sym typeface="+mn-lt"/>
                </a:endParaRPr>
              </a:p>
            </p:txBody>
          </p:sp>
        </p:grpSp>
        <p:grpSp>
          <p:nvGrpSpPr>
            <p:cNvPr id="117" name="组合 116"/>
            <p:cNvGrpSpPr/>
            <p:nvPr/>
          </p:nvGrpSpPr>
          <p:grpSpPr>
            <a:xfrm>
              <a:off x="4694924" y="1726235"/>
              <a:ext cx="2484000" cy="7143"/>
              <a:chOff x="6327224" y="1896619"/>
              <a:chExt cx="2624395" cy="9524"/>
            </a:xfrm>
          </p:grpSpPr>
          <p:cxnSp>
            <p:nvCxnSpPr>
              <p:cNvPr id="118" name="直接连接符 117"/>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0" name="文本框 44"/>
            <p:cNvSpPr txBox="1"/>
            <p:nvPr/>
          </p:nvSpPr>
          <p:spPr>
            <a:xfrm>
              <a:off x="5264285" y="1203331"/>
              <a:ext cx="1914639" cy="401648"/>
            </a:xfrm>
            <a:prstGeom prst="rect">
              <a:avLst/>
            </a:prstGeom>
            <a:noFill/>
          </p:spPr>
          <p:txBody>
            <a:bodyPr wrap="square" lIns="91440" tIns="45720" rIns="91440" bIns="45720" rtlCol="0">
              <a:spAutoFit/>
            </a:bodyPr>
            <a:lstStyle/>
            <a:p>
              <a:pPr>
                <a:lnSpc>
                  <a:spcPct val="120000"/>
                </a:lnSpc>
              </a:pPr>
              <a:r>
                <a:rPr lang="zh-CN" altLang="en-US" sz="1200" dirty="0">
                  <a:solidFill>
                    <a:schemeClr val="bg1">
                      <a:lumMod val="85000"/>
                    </a:schemeClr>
                  </a:solidFill>
                  <a:cs typeface="+mn-ea"/>
                  <a:sym typeface="+mn-lt"/>
                </a:rPr>
                <a:t>在此添加内容在此添加内容在此添加内容在此添加内容在此添加内容</a:t>
              </a:r>
            </a:p>
          </p:txBody>
        </p:sp>
      </p:grpSp>
      <p:grpSp>
        <p:nvGrpSpPr>
          <p:cNvPr id="121" name="组合 120"/>
          <p:cNvGrpSpPr/>
          <p:nvPr/>
        </p:nvGrpSpPr>
        <p:grpSpPr>
          <a:xfrm>
            <a:off x="7986850" y="4270366"/>
            <a:ext cx="3396905" cy="984886"/>
            <a:chOff x="4631245" y="1000565"/>
            <a:chExt cx="2547679" cy="738664"/>
          </a:xfrm>
        </p:grpSpPr>
        <p:grpSp>
          <p:nvGrpSpPr>
            <p:cNvPr id="122" name="组合 121"/>
            <p:cNvGrpSpPr/>
            <p:nvPr/>
          </p:nvGrpSpPr>
          <p:grpSpPr>
            <a:xfrm>
              <a:off x="4631245" y="1000565"/>
              <a:ext cx="434254" cy="738664"/>
              <a:chOff x="6242320" y="859504"/>
              <a:chExt cx="579005" cy="984888"/>
            </a:xfrm>
          </p:grpSpPr>
          <p:sp>
            <p:nvSpPr>
              <p:cNvPr id="123" name="TextBox 6"/>
              <p:cNvSpPr txBox="1"/>
              <p:nvPr/>
            </p:nvSpPr>
            <p:spPr>
              <a:xfrm>
                <a:off x="6327224" y="859504"/>
                <a:ext cx="448425" cy="984888"/>
              </a:xfrm>
              <a:prstGeom prst="rect">
                <a:avLst/>
              </a:prstGeom>
              <a:noFill/>
            </p:spPr>
            <p:txBody>
              <a:bodyPr vert="horz" wrap="square" lIns="0" tIns="0" rIns="0" bIns="0" rtlCol="0" anchor="ctr">
                <a:spAutoFit/>
              </a:bodyPr>
              <a:lstStyle/>
              <a:p>
                <a:pPr algn="l"/>
                <a:r>
                  <a:rPr lang="en-US" altLang="zh-CN" sz="3200" dirty="0">
                    <a:solidFill>
                      <a:schemeClr val="bg1">
                        <a:lumMod val="85000"/>
                      </a:schemeClr>
                    </a:solidFill>
                    <a:cs typeface="+mn-ea"/>
                    <a:sym typeface="+mn-lt"/>
                  </a:rPr>
                  <a:t>04</a:t>
                </a:r>
                <a:endParaRPr lang="zh-CN" altLang="en-US" sz="3200" dirty="0">
                  <a:solidFill>
                    <a:schemeClr val="bg1">
                      <a:lumMod val="85000"/>
                    </a:schemeClr>
                  </a:solidFill>
                  <a:cs typeface="+mn-ea"/>
                  <a:sym typeface="+mn-lt"/>
                </a:endParaRPr>
              </a:p>
            </p:txBody>
          </p:sp>
          <p:sp>
            <p:nvSpPr>
              <p:cNvPr id="124" name="文本框 22"/>
              <p:cNvSpPr txBox="1"/>
              <p:nvPr/>
            </p:nvSpPr>
            <p:spPr>
              <a:xfrm>
                <a:off x="6242320" y="1516939"/>
                <a:ext cx="579005" cy="215445"/>
              </a:xfrm>
              <a:prstGeom prst="rect">
                <a:avLst/>
              </a:prstGeom>
              <a:noFill/>
            </p:spPr>
            <p:txBody>
              <a:bodyPr wrap="none" rtlCol="0">
                <a:spAutoFit/>
              </a:bodyPr>
              <a:lstStyle/>
              <a:p>
                <a:r>
                  <a:rPr lang="en-US" altLang="zh-CN" sz="800" b="1" dirty="0">
                    <a:solidFill>
                      <a:schemeClr val="bg1">
                        <a:lumMod val="85000"/>
                      </a:schemeClr>
                    </a:solidFill>
                    <a:cs typeface="+mn-ea"/>
                    <a:sym typeface="+mn-lt"/>
                  </a:rPr>
                  <a:t>OPTION</a:t>
                </a:r>
                <a:endParaRPr lang="zh-CN" altLang="en-US" sz="800" b="1" dirty="0">
                  <a:solidFill>
                    <a:schemeClr val="bg1">
                      <a:lumMod val="85000"/>
                    </a:schemeClr>
                  </a:solidFill>
                  <a:cs typeface="+mn-ea"/>
                  <a:sym typeface="+mn-lt"/>
                </a:endParaRPr>
              </a:p>
            </p:txBody>
          </p:sp>
        </p:grpSp>
        <p:grpSp>
          <p:nvGrpSpPr>
            <p:cNvPr id="125" name="组合 124"/>
            <p:cNvGrpSpPr/>
            <p:nvPr/>
          </p:nvGrpSpPr>
          <p:grpSpPr>
            <a:xfrm>
              <a:off x="4694924" y="1726235"/>
              <a:ext cx="2484000" cy="7143"/>
              <a:chOff x="6327224" y="1896619"/>
              <a:chExt cx="2624395" cy="9524"/>
            </a:xfrm>
          </p:grpSpPr>
          <p:cxnSp>
            <p:nvCxnSpPr>
              <p:cNvPr id="126" name="直接连接符 125"/>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文本框 44"/>
            <p:cNvSpPr txBox="1"/>
            <p:nvPr/>
          </p:nvSpPr>
          <p:spPr>
            <a:xfrm>
              <a:off x="5264285" y="1203331"/>
              <a:ext cx="1914639" cy="401648"/>
            </a:xfrm>
            <a:prstGeom prst="rect">
              <a:avLst/>
            </a:prstGeom>
            <a:noFill/>
          </p:spPr>
          <p:txBody>
            <a:bodyPr wrap="square" lIns="91440" tIns="45720" rIns="91440" bIns="45720" rtlCol="0">
              <a:spAutoFit/>
            </a:bodyPr>
            <a:lstStyle/>
            <a:p>
              <a:pPr>
                <a:lnSpc>
                  <a:spcPct val="120000"/>
                </a:lnSpc>
              </a:pPr>
              <a:r>
                <a:rPr lang="zh-CN" altLang="en-US" sz="1200" dirty="0">
                  <a:solidFill>
                    <a:schemeClr val="bg1">
                      <a:lumMod val="85000"/>
                    </a:schemeClr>
                  </a:solidFill>
                  <a:cs typeface="+mn-ea"/>
                  <a:sym typeface="+mn-lt"/>
                </a:rPr>
                <a:t>在此添加内容在此添加内容在此添加内容在此添加内容在此添加内容</a:t>
              </a:r>
            </a:p>
          </p:txBody>
        </p:sp>
      </p:gr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fade">
                                      <p:cBhvr>
                                        <p:cTn id="14" dur="1000"/>
                                        <p:tgtEl>
                                          <p:spTgt spid="73"/>
                                        </p:tgtEl>
                                      </p:cBhvr>
                                    </p:animEffect>
                                    <p:anim calcmode="lin" valueType="num">
                                      <p:cBhvr>
                                        <p:cTn id="15" dur="1000" fill="hold"/>
                                        <p:tgtEl>
                                          <p:spTgt spid="73"/>
                                        </p:tgtEl>
                                        <p:attrNameLst>
                                          <p:attrName>ppt_x</p:attrName>
                                        </p:attrNameLst>
                                      </p:cBhvr>
                                      <p:tavLst>
                                        <p:tav tm="0">
                                          <p:val>
                                            <p:strVal val="#ppt_x"/>
                                          </p:val>
                                        </p:tav>
                                        <p:tav tm="100000">
                                          <p:val>
                                            <p:strVal val="#ppt_x"/>
                                          </p:val>
                                        </p:tav>
                                      </p:tavLst>
                                    </p:anim>
                                    <p:anim calcmode="lin" valueType="num">
                                      <p:cBhvr>
                                        <p:cTn id="16" dur="1000" fill="hold"/>
                                        <p:tgtEl>
                                          <p:spTgt spid="7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animEffect transition="in" filter="fade">
                                      <p:cBhvr>
                                        <p:cTn id="22" dur="500"/>
                                        <p:tgtEl>
                                          <p:spTgt spid="2"/>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fltVal val="0"/>
                                          </p:val>
                                        </p:tav>
                                        <p:tav tm="100000">
                                          <p:val>
                                            <p:strVal val="#ppt_h"/>
                                          </p:val>
                                        </p:tav>
                                      </p:tavLst>
                                    </p:anim>
                                    <p:animEffect transition="in" filter="fade">
                                      <p:cBhvr>
                                        <p:cTn id="33" dur="500"/>
                                        <p:tgtEl>
                                          <p:spTgt spid="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childTnLst>
                          </p:cTn>
                        </p:par>
                        <p:par>
                          <p:cTn id="44" fill="hold">
                            <p:stCondLst>
                              <p:cond delay="2500"/>
                            </p:stCondLst>
                            <p:childTnLst>
                              <p:par>
                                <p:cTn id="45" presetID="53" presetClass="entr" presetSubtype="16"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childTnLst>
                          </p:cTn>
                        </p:par>
                        <p:par>
                          <p:cTn id="50" fill="hold">
                            <p:stCondLst>
                              <p:cond delay="3000"/>
                            </p:stCondLst>
                            <p:childTnLst>
                              <p:par>
                                <p:cTn id="51" presetID="18" presetClass="entr" presetSubtype="3"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strips(upRight)">
                                      <p:cBhvr>
                                        <p:cTn id="53" dur="500"/>
                                        <p:tgtEl>
                                          <p:spTgt spid="97"/>
                                        </p:tgtEl>
                                      </p:cBhvr>
                                    </p:animEffect>
                                  </p:childTnLst>
                                </p:cTn>
                              </p:par>
                            </p:childTnLst>
                          </p:cTn>
                        </p:par>
                        <p:par>
                          <p:cTn id="54" fill="hold">
                            <p:stCondLst>
                              <p:cond delay="3500"/>
                            </p:stCondLst>
                            <p:childTnLst>
                              <p:par>
                                <p:cTn id="55" presetID="53" presetClass="entr" presetSubtype="16"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
                                          </p:val>
                                        </p:tav>
                                        <p:tav tm="100000">
                                          <p:val>
                                            <p:strVal val="#ppt_w"/>
                                          </p:val>
                                        </p:tav>
                                      </p:tavLst>
                                    </p:anim>
                                    <p:anim calcmode="lin" valueType="num">
                                      <p:cBhvr>
                                        <p:cTn id="58" dur="500" fill="hold"/>
                                        <p:tgtEl>
                                          <p:spTgt spid="7"/>
                                        </p:tgtEl>
                                        <p:attrNameLst>
                                          <p:attrName>ppt_h</p:attrName>
                                        </p:attrNameLst>
                                      </p:cBhvr>
                                      <p:tavLst>
                                        <p:tav tm="0">
                                          <p:val>
                                            <p:fltVal val="0"/>
                                          </p:val>
                                        </p:tav>
                                        <p:tav tm="100000">
                                          <p:val>
                                            <p:strVal val="#ppt_h"/>
                                          </p:val>
                                        </p:tav>
                                      </p:tavLst>
                                    </p:anim>
                                    <p:animEffect transition="in" filter="fade">
                                      <p:cBhvr>
                                        <p:cTn id="59" dur="500"/>
                                        <p:tgtEl>
                                          <p:spTgt spid="7"/>
                                        </p:tgtEl>
                                      </p:cBhvr>
                                    </p:animEffect>
                                  </p:childTnLst>
                                </p:cTn>
                              </p:par>
                            </p:childTnLst>
                          </p:cTn>
                        </p:par>
                        <p:par>
                          <p:cTn id="60" fill="hold">
                            <p:stCondLst>
                              <p:cond delay="4000"/>
                            </p:stCondLst>
                            <p:childTnLst>
                              <p:par>
                                <p:cTn id="61" presetID="18" presetClass="entr" presetSubtype="3" fill="hold" nodeType="after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strips(upRight)">
                                      <p:cBhvr>
                                        <p:cTn id="63" dur="500"/>
                                        <p:tgtEl>
                                          <p:spTgt spid="105"/>
                                        </p:tgtEl>
                                      </p:cBhvr>
                                    </p:animEffect>
                                  </p:childTnLst>
                                </p:cTn>
                              </p:par>
                            </p:childTnLst>
                          </p:cTn>
                        </p:par>
                        <p:par>
                          <p:cTn id="64" fill="hold">
                            <p:stCondLst>
                              <p:cond delay="4500"/>
                            </p:stCondLst>
                            <p:childTnLst>
                              <p:par>
                                <p:cTn id="65" presetID="53" presetClass="entr" presetSubtype="16" fill="hold" nodeType="after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p:cTn id="67" dur="500" fill="hold"/>
                                        <p:tgtEl>
                                          <p:spTgt spid="45"/>
                                        </p:tgtEl>
                                        <p:attrNameLst>
                                          <p:attrName>ppt_w</p:attrName>
                                        </p:attrNameLst>
                                      </p:cBhvr>
                                      <p:tavLst>
                                        <p:tav tm="0">
                                          <p:val>
                                            <p:fltVal val="0"/>
                                          </p:val>
                                        </p:tav>
                                        <p:tav tm="100000">
                                          <p:val>
                                            <p:strVal val="#ppt_w"/>
                                          </p:val>
                                        </p:tav>
                                      </p:tavLst>
                                    </p:anim>
                                    <p:anim calcmode="lin" valueType="num">
                                      <p:cBhvr>
                                        <p:cTn id="68" dur="500" fill="hold"/>
                                        <p:tgtEl>
                                          <p:spTgt spid="45"/>
                                        </p:tgtEl>
                                        <p:attrNameLst>
                                          <p:attrName>ppt_h</p:attrName>
                                        </p:attrNameLst>
                                      </p:cBhvr>
                                      <p:tavLst>
                                        <p:tav tm="0">
                                          <p:val>
                                            <p:fltVal val="0"/>
                                          </p:val>
                                        </p:tav>
                                        <p:tav tm="100000">
                                          <p:val>
                                            <p:strVal val="#ppt_h"/>
                                          </p:val>
                                        </p:tav>
                                      </p:tavLst>
                                    </p:anim>
                                    <p:animEffect transition="in" filter="fade">
                                      <p:cBhvr>
                                        <p:cTn id="69" dur="500"/>
                                        <p:tgtEl>
                                          <p:spTgt spid="45"/>
                                        </p:tgtEl>
                                      </p:cBhvr>
                                    </p:animEffect>
                                  </p:childTnLst>
                                </p:cTn>
                              </p:par>
                            </p:childTnLst>
                          </p:cTn>
                        </p:par>
                        <p:par>
                          <p:cTn id="70" fill="hold">
                            <p:stCondLst>
                              <p:cond delay="5000"/>
                            </p:stCondLst>
                            <p:childTnLst>
                              <p:par>
                                <p:cTn id="71" presetID="18" presetClass="entr" presetSubtype="3" fill="hold" nodeType="afterEffect">
                                  <p:stCondLst>
                                    <p:cond delay="0"/>
                                  </p:stCondLst>
                                  <p:childTnLst>
                                    <p:set>
                                      <p:cBhvr>
                                        <p:cTn id="72" dur="1" fill="hold">
                                          <p:stCondLst>
                                            <p:cond delay="0"/>
                                          </p:stCondLst>
                                        </p:cTn>
                                        <p:tgtEl>
                                          <p:spTgt spid="113"/>
                                        </p:tgtEl>
                                        <p:attrNameLst>
                                          <p:attrName>style.visibility</p:attrName>
                                        </p:attrNameLst>
                                      </p:cBhvr>
                                      <p:to>
                                        <p:strVal val="visible"/>
                                      </p:to>
                                    </p:set>
                                    <p:animEffect transition="in" filter="strips(upRight)">
                                      <p:cBhvr>
                                        <p:cTn id="73" dur="500"/>
                                        <p:tgtEl>
                                          <p:spTgt spid="113"/>
                                        </p:tgtEl>
                                      </p:cBhvr>
                                    </p:animEffect>
                                  </p:childTnLst>
                                </p:cTn>
                              </p:par>
                            </p:childTnLst>
                          </p:cTn>
                        </p:par>
                        <p:par>
                          <p:cTn id="74" fill="hold">
                            <p:stCondLst>
                              <p:cond delay="5500"/>
                            </p:stCondLst>
                            <p:childTnLst>
                              <p:par>
                                <p:cTn id="75" presetID="53" presetClass="entr" presetSubtype="16" fill="hold" nodeType="after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p:cTn id="77" dur="500" fill="hold"/>
                                        <p:tgtEl>
                                          <p:spTgt spid="59"/>
                                        </p:tgtEl>
                                        <p:attrNameLst>
                                          <p:attrName>ppt_w</p:attrName>
                                        </p:attrNameLst>
                                      </p:cBhvr>
                                      <p:tavLst>
                                        <p:tav tm="0">
                                          <p:val>
                                            <p:fltVal val="0"/>
                                          </p:val>
                                        </p:tav>
                                        <p:tav tm="100000">
                                          <p:val>
                                            <p:strVal val="#ppt_w"/>
                                          </p:val>
                                        </p:tav>
                                      </p:tavLst>
                                    </p:anim>
                                    <p:anim calcmode="lin" valueType="num">
                                      <p:cBhvr>
                                        <p:cTn id="78" dur="500" fill="hold"/>
                                        <p:tgtEl>
                                          <p:spTgt spid="59"/>
                                        </p:tgtEl>
                                        <p:attrNameLst>
                                          <p:attrName>ppt_h</p:attrName>
                                        </p:attrNameLst>
                                      </p:cBhvr>
                                      <p:tavLst>
                                        <p:tav tm="0">
                                          <p:val>
                                            <p:fltVal val="0"/>
                                          </p:val>
                                        </p:tav>
                                        <p:tav tm="100000">
                                          <p:val>
                                            <p:strVal val="#ppt_h"/>
                                          </p:val>
                                        </p:tav>
                                      </p:tavLst>
                                    </p:anim>
                                    <p:animEffect transition="in" filter="fade">
                                      <p:cBhvr>
                                        <p:cTn id="79" dur="500"/>
                                        <p:tgtEl>
                                          <p:spTgt spid="59"/>
                                        </p:tgtEl>
                                      </p:cBhvr>
                                    </p:animEffect>
                                  </p:childTnLst>
                                </p:cTn>
                              </p:par>
                            </p:childTnLst>
                          </p:cTn>
                        </p:par>
                        <p:par>
                          <p:cTn id="80" fill="hold">
                            <p:stCondLst>
                              <p:cond delay="6000"/>
                            </p:stCondLst>
                            <p:childTnLst>
                              <p:par>
                                <p:cTn id="81" presetID="18" presetClass="entr" presetSubtype="3" fill="hold" nodeType="afterEffect">
                                  <p:stCondLst>
                                    <p:cond delay="0"/>
                                  </p:stCondLst>
                                  <p:childTnLst>
                                    <p:set>
                                      <p:cBhvr>
                                        <p:cTn id="82" dur="1" fill="hold">
                                          <p:stCondLst>
                                            <p:cond delay="0"/>
                                          </p:stCondLst>
                                        </p:cTn>
                                        <p:tgtEl>
                                          <p:spTgt spid="121"/>
                                        </p:tgtEl>
                                        <p:attrNameLst>
                                          <p:attrName>style.visibility</p:attrName>
                                        </p:attrNameLst>
                                      </p:cBhvr>
                                      <p:to>
                                        <p:strVal val="visible"/>
                                      </p:to>
                                    </p:set>
                                    <p:animEffect transition="in" filter="strips(upRight)">
                                      <p:cBhvr>
                                        <p:cTn id="83"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92886" y="424907"/>
            <a:ext cx="3849570" cy="521970"/>
            <a:chOff x="749305" y="252440"/>
            <a:chExt cx="3850461" cy="522092"/>
          </a:xfrm>
        </p:grpSpPr>
        <p:sp>
          <p:nvSpPr>
            <p:cNvPr id="10" name="Freeform 514"/>
            <p:cNvSpPr>
              <a:spLocks noEditPoints="1"/>
            </p:cNvSpPr>
            <p:nvPr/>
          </p:nvSpPr>
          <p:spPr bwMode="auto">
            <a:xfrm>
              <a:off x="2736701" y="333450"/>
              <a:ext cx="358333" cy="360040"/>
            </a:xfrm>
            <a:custGeom>
              <a:avLst/>
              <a:gdLst>
                <a:gd name="T0" fmla="*/ 144 w 288"/>
                <a:gd name="T1" fmla="*/ 0 h 289"/>
                <a:gd name="T2" fmla="*/ 0 w 288"/>
                <a:gd name="T3" fmla="*/ 145 h 289"/>
                <a:gd name="T4" fmla="*/ 144 w 288"/>
                <a:gd name="T5" fmla="*/ 289 h 289"/>
                <a:gd name="T6" fmla="*/ 288 w 288"/>
                <a:gd name="T7" fmla="*/ 145 h 289"/>
                <a:gd name="T8" fmla="*/ 144 w 288"/>
                <a:gd name="T9" fmla="*/ 0 h 289"/>
                <a:gd name="T10" fmla="*/ 208 w 288"/>
                <a:gd name="T11" fmla="*/ 148 h 289"/>
                <a:gd name="T12" fmla="*/ 117 w 288"/>
                <a:gd name="T13" fmla="*/ 239 h 289"/>
                <a:gd name="T14" fmla="*/ 114 w 288"/>
                <a:gd name="T15" fmla="*/ 240 h 289"/>
                <a:gd name="T16" fmla="*/ 111 w 288"/>
                <a:gd name="T17" fmla="*/ 239 h 289"/>
                <a:gd name="T18" fmla="*/ 111 w 288"/>
                <a:gd name="T19" fmla="*/ 239 h 289"/>
                <a:gd name="T20" fmla="*/ 110 w 288"/>
                <a:gd name="T21" fmla="*/ 236 h 289"/>
                <a:gd name="T22" fmla="*/ 110 w 288"/>
                <a:gd name="T23" fmla="*/ 192 h 289"/>
                <a:gd name="T24" fmla="*/ 111 w 288"/>
                <a:gd name="T25" fmla="*/ 189 h 289"/>
                <a:gd name="T26" fmla="*/ 155 w 288"/>
                <a:gd name="T27" fmla="*/ 145 h 289"/>
                <a:gd name="T28" fmla="*/ 111 w 288"/>
                <a:gd name="T29" fmla="*/ 101 h 289"/>
                <a:gd name="T30" fmla="*/ 110 w 288"/>
                <a:gd name="T31" fmla="*/ 98 h 289"/>
                <a:gd name="T32" fmla="*/ 110 w 288"/>
                <a:gd name="T33" fmla="*/ 54 h 289"/>
                <a:gd name="T34" fmla="*/ 111 w 288"/>
                <a:gd name="T35" fmla="*/ 51 h 289"/>
                <a:gd name="T36" fmla="*/ 111 w 288"/>
                <a:gd name="T37" fmla="*/ 51 h 289"/>
                <a:gd name="T38" fmla="*/ 117 w 288"/>
                <a:gd name="T39" fmla="*/ 51 h 289"/>
                <a:gd name="T40" fmla="*/ 208 w 288"/>
                <a:gd name="T41" fmla="*/ 142 h 289"/>
                <a:gd name="T42" fmla="*/ 209 w 288"/>
                <a:gd name="T43" fmla="*/ 145 h 289"/>
                <a:gd name="T44" fmla="*/ 208 w 288"/>
                <a:gd name="T45" fmla="*/ 14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9">
                  <a:moveTo>
                    <a:pt x="144" y="0"/>
                  </a:moveTo>
                  <a:cubicBezTo>
                    <a:pt x="64" y="0"/>
                    <a:pt x="0" y="65"/>
                    <a:pt x="0" y="145"/>
                  </a:cubicBezTo>
                  <a:cubicBezTo>
                    <a:pt x="0" y="224"/>
                    <a:pt x="64" y="289"/>
                    <a:pt x="144" y="289"/>
                  </a:cubicBezTo>
                  <a:cubicBezTo>
                    <a:pt x="224" y="289"/>
                    <a:pt x="288" y="224"/>
                    <a:pt x="288" y="145"/>
                  </a:cubicBezTo>
                  <a:cubicBezTo>
                    <a:pt x="288" y="65"/>
                    <a:pt x="224" y="0"/>
                    <a:pt x="144" y="0"/>
                  </a:cubicBezTo>
                  <a:close/>
                  <a:moveTo>
                    <a:pt x="208" y="148"/>
                  </a:moveTo>
                  <a:cubicBezTo>
                    <a:pt x="117" y="239"/>
                    <a:pt x="117" y="239"/>
                    <a:pt x="117" y="239"/>
                  </a:cubicBezTo>
                  <a:cubicBezTo>
                    <a:pt x="116" y="240"/>
                    <a:pt x="115" y="240"/>
                    <a:pt x="114" y="240"/>
                  </a:cubicBezTo>
                  <a:cubicBezTo>
                    <a:pt x="113" y="240"/>
                    <a:pt x="112" y="240"/>
                    <a:pt x="111" y="239"/>
                  </a:cubicBezTo>
                  <a:cubicBezTo>
                    <a:pt x="111" y="239"/>
                    <a:pt x="111" y="239"/>
                    <a:pt x="111" y="239"/>
                  </a:cubicBezTo>
                  <a:cubicBezTo>
                    <a:pt x="110" y="238"/>
                    <a:pt x="110" y="237"/>
                    <a:pt x="110" y="236"/>
                  </a:cubicBezTo>
                  <a:cubicBezTo>
                    <a:pt x="110" y="192"/>
                    <a:pt x="110" y="192"/>
                    <a:pt x="110" y="192"/>
                  </a:cubicBezTo>
                  <a:cubicBezTo>
                    <a:pt x="110" y="191"/>
                    <a:pt x="110" y="190"/>
                    <a:pt x="111" y="189"/>
                  </a:cubicBezTo>
                  <a:cubicBezTo>
                    <a:pt x="155" y="145"/>
                    <a:pt x="155" y="145"/>
                    <a:pt x="155" y="145"/>
                  </a:cubicBezTo>
                  <a:cubicBezTo>
                    <a:pt x="111" y="101"/>
                    <a:pt x="111" y="101"/>
                    <a:pt x="111" y="101"/>
                  </a:cubicBezTo>
                  <a:cubicBezTo>
                    <a:pt x="110" y="100"/>
                    <a:pt x="110" y="99"/>
                    <a:pt x="110" y="98"/>
                  </a:cubicBezTo>
                  <a:cubicBezTo>
                    <a:pt x="110" y="54"/>
                    <a:pt x="110" y="54"/>
                    <a:pt x="110" y="54"/>
                  </a:cubicBezTo>
                  <a:cubicBezTo>
                    <a:pt x="110" y="53"/>
                    <a:pt x="110" y="52"/>
                    <a:pt x="111" y="51"/>
                  </a:cubicBezTo>
                  <a:cubicBezTo>
                    <a:pt x="111" y="51"/>
                    <a:pt x="111" y="51"/>
                    <a:pt x="111" y="51"/>
                  </a:cubicBezTo>
                  <a:cubicBezTo>
                    <a:pt x="113" y="49"/>
                    <a:pt x="115" y="49"/>
                    <a:pt x="117" y="51"/>
                  </a:cubicBezTo>
                  <a:cubicBezTo>
                    <a:pt x="208" y="142"/>
                    <a:pt x="208" y="142"/>
                    <a:pt x="208" y="142"/>
                  </a:cubicBezTo>
                  <a:cubicBezTo>
                    <a:pt x="209" y="143"/>
                    <a:pt x="209" y="144"/>
                    <a:pt x="209" y="145"/>
                  </a:cubicBezTo>
                  <a:cubicBezTo>
                    <a:pt x="209" y="146"/>
                    <a:pt x="209" y="147"/>
                    <a:pt x="208" y="148"/>
                  </a:cubicBezTo>
                  <a:close/>
                </a:path>
              </a:pathLst>
            </a:custGeom>
            <a:solidFill>
              <a:schemeClr val="bg1"/>
            </a:solidFill>
            <a:ln>
              <a:noFill/>
            </a:ln>
          </p:spPr>
          <p:txBody>
            <a:bodyPr vert="horz" wrap="square" lIns="91419" tIns="45709" rIns="91419" bIns="45709" numCol="1" anchor="t" anchorCtr="0" compatLnSpc="1"/>
            <a:lstStyle/>
            <a:p>
              <a:endParaRPr lang="zh-CN" altLang="en-US" dirty="0">
                <a:cs typeface="+mn-ea"/>
                <a:sym typeface="+mn-lt"/>
              </a:endParaRPr>
            </a:p>
          </p:txBody>
        </p:sp>
        <p:sp>
          <p:nvSpPr>
            <p:cNvPr id="11" name="TextBox 35"/>
            <p:cNvSpPr txBox="1"/>
            <p:nvPr/>
          </p:nvSpPr>
          <p:spPr>
            <a:xfrm>
              <a:off x="3148070" y="388106"/>
              <a:ext cx="1451696" cy="277064"/>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charset="-122"/>
                  <a:ea typeface="微软雅黑" panose="020B0503020204020204" charset="-122"/>
                </a:defRPr>
              </a:lvl1pPr>
            </a:lstStyle>
            <a:p>
              <a:r>
                <a:rPr lang="en-US" altLang="zh-CN" sz="1200" dirty="0">
                  <a:solidFill>
                    <a:schemeClr val="tx2">
                      <a:lumMod val="10000"/>
                      <a:lumOff val="90000"/>
                    </a:schemeClr>
                  </a:solidFill>
                  <a:latin typeface="+mn-lt"/>
                  <a:ea typeface="+mn-ea"/>
                  <a:cs typeface="+mn-ea"/>
                  <a:sym typeface="+mn-lt"/>
                </a:rPr>
                <a:t>Introduction</a:t>
              </a:r>
              <a:endParaRPr lang="zh-CN" altLang="en-US" sz="1200" dirty="0">
                <a:solidFill>
                  <a:schemeClr val="tx2">
                    <a:lumMod val="10000"/>
                    <a:lumOff val="90000"/>
                  </a:schemeClr>
                </a:solidFill>
                <a:latin typeface="+mn-lt"/>
                <a:ea typeface="+mn-ea"/>
                <a:cs typeface="+mn-ea"/>
                <a:sym typeface="+mn-lt"/>
              </a:endParaRPr>
            </a:p>
          </p:txBody>
        </p:sp>
        <p:sp>
          <p:nvSpPr>
            <p:cNvPr id="12" name="TextBox 12"/>
            <p:cNvSpPr txBox="1"/>
            <p:nvPr/>
          </p:nvSpPr>
          <p:spPr>
            <a:xfrm>
              <a:off x="749305" y="252440"/>
              <a:ext cx="2398768" cy="522092"/>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charset="-122"/>
                  <a:ea typeface="微软雅黑" panose="020B0503020204020204" charset="-122"/>
                </a:defRPr>
              </a:lvl1pPr>
            </a:lstStyle>
            <a:p>
              <a:r>
                <a:rPr lang="zh-CN" altLang="en-US" sz="2800" dirty="0">
                  <a:latin typeface="+mn-lt"/>
                  <a:ea typeface="+mn-ea"/>
                  <a:cs typeface="+mn-ea"/>
                  <a:sym typeface="+mn-lt"/>
                </a:rPr>
                <a:t>添加标题</a:t>
              </a:r>
            </a:p>
          </p:txBody>
        </p:sp>
      </p:grpSp>
      <p:sp>
        <p:nvSpPr>
          <p:cNvPr id="88" name="椭圆 87"/>
          <p:cNvSpPr/>
          <p:nvPr/>
        </p:nvSpPr>
        <p:spPr>
          <a:xfrm>
            <a:off x="2831033" y="1770048"/>
            <a:ext cx="916355" cy="916355"/>
          </a:xfrm>
          <a:prstGeom prst="ellipse">
            <a:avLst/>
          </a:prstGeom>
          <a:solidFill>
            <a:srgbClr val="2378C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600" dirty="0">
                <a:cs typeface="+mn-ea"/>
                <a:sym typeface="+mn-lt"/>
              </a:rPr>
              <a:t>标题</a:t>
            </a:r>
          </a:p>
        </p:txBody>
      </p:sp>
      <p:sp>
        <p:nvSpPr>
          <p:cNvPr id="89" name="椭圆 88"/>
          <p:cNvSpPr/>
          <p:nvPr/>
        </p:nvSpPr>
        <p:spPr>
          <a:xfrm>
            <a:off x="2831033" y="5255469"/>
            <a:ext cx="916355" cy="916355"/>
          </a:xfrm>
          <a:prstGeom prst="ellipse">
            <a:avLst/>
          </a:prstGeom>
          <a:solidFill>
            <a:srgbClr val="2378C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600" dirty="0">
                <a:cs typeface="+mn-ea"/>
                <a:sym typeface="+mn-lt"/>
              </a:rPr>
              <a:t>标题</a:t>
            </a:r>
          </a:p>
        </p:txBody>
      </p:sp>
      <p:sp>
        <p:nvSpPr>
          <p:cNvPr id="90" name="椭圆 89"/>
          <p:cNvSpPr/>
          <p:nvPr/>
        </p:nvSpPr>
        <p:spPr>
          <a:xfrm>
            <a:off x="4573744" y="3512759"/>
            <a:ext cx="916355" cy="916355"/>
          </a:xfrm>
          <a:prstGeom prst="ellipse">
            <a:avLst/>
          </a:prstGeom>
          <a:solidFill>
            <a:srgbClr val="2378C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600" dirty="0">
                <a:cs typeface="+mn-ea"/>
                <a:sym typeface="+mn-lt"/>
              </a:rPr>
              <a:t>标题</a:t>
            </a:r>
          </a:p>
        </p:txBody>
      </p:sp>
      <p:sp>
        <p:nvSpPr>
          <p:cNvPr id="91" name="椭圆 90"/>
          <p:cNvSpPr/>
          <p:nvPr/>
        </p:nvSpPr>
        <p:spPr>
          <a:xfrm>
            <a:off x="1088323" y="3512759"/>
            <a:ext cx="916355" cy="916355"/>
          </a:xfrm>
          <a:prstGeom prst="ellipse">
            <a:avLst/>
          </a:prstGeom>
          <a:solidFill>
            <a:srgbClr val="2378C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600" dirty="0">
                <a:cs typeface="+mn-ea"/>
                <a:sym typeface="+mn-lt"/>
              </a:rPr>
              <a:t>标题</a:t>
            </a:r>
          </a:p>
        </p:txBody>
      </p:sp>
      <p:sp>
        <p:nvSpPr>
          <p:cNvPr id="92" name="椭圆 91"/>
          <p:cNvSpPr/>
          <p:nvPr/>
        </p:nvSpPr>
        <p:spPr>
          <a:xfrm rot="2700000">
            <a:off x="4068381" y="2280476"/>
            <a:ext cx="916355" cy="916355"/>
          </a:xfrm>
          <a:prstGeom prst="ellipse">
            <a:avLst/>
          </a:prstGeom>
          <a:solidFill>
            <a:srgbClr val="55B5E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600" dirty="0">
                <a:cs typeface="+mn-ea"/>
                <a:sym typeface="+mn-lt"/>
              </a:rPr>
              <a:t>标题</a:t>
            </a:r>
          </a:p>
        </p:txBody>
      </p:sp>
      <p:sp>
        <p:nvSpPr>
          <p:cNvPr id="93" name="椭圆 92"/>
          <p:cNvSpPr/>
          <p:nvPr/>
        </p:nvSpPr>
        <p:spPr>
          <a:xfrm rot="2700000">
            <a:off x="1603816" y="4745041"/>
            <a:ext cx="916355" cy="916355"/>
          </a:xfrm>
          <a:prstGeom prst="ellipse">
            <a:avLst/>
          </a:prstGeom>
          <a:solidFill>
            <a:srgbClr val="55B5E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600" dirty="0">
                <a:cs typeface="+mn-ea"/>
                <a:sym typeface="+mn-lt"/>
              </a:rPr>
              <a:t>标题</a:t>
            </a:r>
          </a:p>
        </p:txBody>
      </p:sp>
      <p:sp>
        <p:nvSpPr>
          <p:cNvPr id="94" name="椭圆 93"/>
          <p:cNvSpPr/>
          <p:nvPr/>
        </p:nvSpPr>
        <p:spPr>
          <a:xfrm rot="-2700000">
            <a:off x="4068381" y="4745041"/>
            <a:ext cx="916355" cy="916355"/>
          </a:xfrm>
          <a:prstGeom prst="ellipse">
            <a:avLst/>
          </a:prstGeom>
          <a:solidFill>
            <a:srgbClr val="55B5E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600" dirty="0">
                <a:cs typeface="+mn-ea"/>
                <a:sym typeface="+mn-lt"/>
              </a:rPr>
              <a:t>标题</a:t>
            </a:r>
          </a:p>
        </p:txBody>
      </p:sp>
      <p:sp>
        <p:nvSpPr>
          <p:cNvPr id="95" name="椭圆 94"/>
          <p:cNvSpPr/>
          <p:nvPr/>
        </p:nvSpPr>
        <p:spPr>
          <a:xfrm rot="-2700000">
            <a:off x="1603816" y="2280476"/>
            <a:ext cx="916355" cy="916355"/>
          </a:xfrm>
          <a:prstGeom prst="ellipse">
            <a:avLst/>
          </a:prstGeom>
          <a:solidFill>
            <a:srgbClr val="55B5E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600" dirty="0">
                <a:cs typeface="+mn-ea"/>
                <a:sym typeface="+mn-lt"/>
              </a:rPr>
              <a:t>标题</a:t>
            </a:r>
          </a:p>
        </p:txBody>
      </p:sp>
      <p:sp>
        <p:nvSpPr>
          <p:cNvPr id="96" name="等腰三角形 95"/>
          <p:cNvSpPr/>
          <p:nvPr/>
        </p:nvSpPr>
        <p:spPr>
          <a:xfrm>
            <a:off x="3186085" y="2722176"/>
            <a:ext cx="206251" cy="20573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97" name="等腰三角形 96"/>
          <p:cNvSpPr/>
          <p:nvPr/>
        </p:nvSpPr>
        <p:spPr>
          <a:xfrm flipV="1">
            <a:off x="3186085" y="5013957"/>
            <a:ext cx="206251" cy="20573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98" name="等腰三角形 97"/>
          <p:cNvSpPr/>
          <p:nvPr/>
        </p:nvSpPr>
        <p:spPr>
          <a:xfrm rot="5400000">
            <a:off x="4331976" y="3868067"/>
            <a:ext cx="206251" cy="20573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99" name="等腰三角形 98"/>
          <p:cNvSpPr/>
          <p:nvPr/>
        </p:nvSpPr>
        <p:spPr>
          <a:xfrm rot="5400000" flipV="1">
            <a:off x="2040195" y="3868067"/>
            <a:ext cx="206251" cy="20573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0" name="等腰三角形 99"/>
          <p:cNvSpPr/>
          <p:nvPr/>
        </p:nvSpPr>
        <p:spPr>
          <a:xfrm rot="2700000">
            <a:off x="3996351" y="3057800"/>
            <a:ext cx="206251" cy="20573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1" name="等腰三角形 100"/>
          <p:cNvSpPr/>
          <p:nvPr/>
        </p:nvSpPr>
        <p:spPr>
          <a:xfrm rot="2700000" flipV="1">
            <a:off x="2375817" y="4678333"/>
            <a:ext cx="206251" cy="20573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2" name="等腰三角形 101"/>
          <p:cNvSpPr/>
          <p:nvPr/>
        </p:nvSpPr>
        <p:spPr>
          <a:xfrm rot="8100000">
            <a:off x="3996351" y="4678333"/>
            <a:ext cx="206251" cy="20573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3" name="等腰三角形 102"/>
          <p:cNvSpPr/>
          <p:nvPr/>
        </p:nvSpPr>
        <p:spPr>
          <a:xfrm rot="8100000" flipV="1">
            <a:off x="2375817" y="3057800"/>
            <a:ext cx="206251" cy="20573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4" name="椭圆 103"/>
          <p:cNvSpPr/>
          <p:nvPr/>
        </p:nvSpPr>
        <p:spPr>
          <a:xfrm>
            <a:off x="2298435" y="2980160"/>
            <a:ext cx="1981552" cy="1981552"/>
          </a:xfrm>
          <a:prstGeom prst="ellipse">
            <a:avLst/>
          </a:prstGeom>
          <a:solidFill>
            <a:srgbClr val="2378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5" name="TextBox 32"/>
          <p:cNvSpPr txBox="1"/>
          <p:nvPr/>
        </p:nvSpPr>
        <p:spPr>
          <a:xfrm>
            <a:off x="2700741" y="3396421"/>
            <a:ext cx="1176939" cy="114998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gn="ctr">
              <a:lnSpc>
                <a:spcPct val="100000"/>
              </a:lnSpc>
            </a:pPr>
            <a:r>
              <a:rPr lang="zh-CN" altLang="en-US" sz="3735" b="1" dirty="0">
                <a:solidFill>
                  <a:schemeClr val="bg1"/>
                </a:solidFill>
                <a:latin typeface="+mn-lt"/>
                <a:ea typeface="+mn-ea"/>
                <a:cs typeface="+mn-ea"/>
                <a:sym typeface="+mn-lt"/>
              </a:rPr>
              <a:t>添加标题</a:t>
            </a:r>
          </a:p>
        </p:txBody>
      </p:sp>
      <p:sp>
        <p:nvSpPr>
          <p:cNvPr id="106" name="圆角矩形 105"/>
          <p:cNvSpPr/>
          <p:nvPr/>
        </p:nvSpPr>
        <p:spPr>
          <a:xfrm>
            <a:off x="6556141" y="2085055"/>
            <a:ext cx="4583532" cy="1152128"/>
          </a:xfrm>
          <a:prstGeom prst="round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7" name="圆角矩形 106"/>
          <p:cNvSpPr/>
          <p:nvPr/>
        </p:nvSpPr>
        <p:spPr>
          <a:xfrm>
            <a:off x="6556141" y="3477373"/>
            <a:ext cx="4583532" cy="1152128"/>
          </a:xfrm>
          <a:prstGeom prst="round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8" name="圆角矩形 107"/>
          <p:cNvSpPr/>
          <p:nvPr/>
        </p:nvSpPr>
        <p:spPr>
          <a:xfrm>
            <a:off x="6556141" y="4869693"/>
            <a:ext cx="4583532" cy="1152128"/>
          </a:xfrm>
          <a:prstGeom prst="round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nvGrpSpPr>
          <p:cNvPr id="109" name="组合 108"/>
          <p:cNvGrpSpPr/>
          <p:nvPr/>
        </p:nvGrpSpPr>
        <p:grpSpPr>
          <a:xfrm>
            <a:off x="6323594" y="2427087"/>
            <a:ext cx="468061" cy="468061"/>
            <a:chOff x="3683368" y="2342383"/>
            <a:chExt cx="351046" cy="351046"/>
          </a:xfrm>
        </p:grpSpPr>
        <p:sp>
          <p:nvSpPr>
            <p:cNvPr id="110" name="椭圆 109"/>
            <p:cNvSpPr/>
            <p:nvPr/>
          </p:nvSpPr>
          <p:spPr>
            <a:xfrm>
              <a:off x="3683368" y="2342383"/>
              <a:ext cx="351046" cy="351046"/>
            </a:xfrm>
            <a:prstGeom prst="ellipse">
              <a:avLst/>
            </a:prstGeom>
            <a:solidFill>
              <a:srgbClr val="2378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11" name="TextBox 70"/>
            <p:cNvSpPr txBox="1"/>
            <p:nvPr/>
          </p:nvSpPr>
          <p:spPr>
            <a:xfrm>
              <a:off x="3786883" y="2348629"/>
              <a:ext cx="144016" cy="338507"/>
            </a:xfrm>
            <a:prstGeom prst="rect">
              <a:avLst/>
            </a:prstGeom>
            <a:noFill/>
          </p:spPr>
          <p:txBody>
            <a:bodyPr wrap="square" lIns="0" tIns="0" rIns="0" bIns="0" rtlCol="0">
              <a:spAutoFit/>
            </a:bodyPr>
            <a:lstStyle/>
            <a:p>
              <a:pPr algn="ctr"/>
              <a:r>
                <a:rPr lang="en-US" altLang="zh-CN" sz="2935" b="1" dirty="0">
                  <a:solidFill>
                    <a:schemeClr val="bg1"/>
                  </a:solidFill>
                  <a:cs typeface="+mn-ea"/>
                  <a:sym typeface="+mn-lt"/>
                </a:rPr>
                <a:t>1</a:t>
              </a:r>
              <a:endParaRPr lang="zh-CN" altLang="en-US" sz="2935" b="1" dirty="0">
                <a:solidFill>
                  <a:schemeClr val="bg1"/>
                </a:solidFill>
                <a:cs typeface="+mn-ea"/>
                <a:sym typeface="+mn-lt"/>
              </a:endParaRPr>
            </a:p>
          </p:txBody>
        </p:sp>
      </p:grpSp>
      <p:grpSp>
        <p:nvGrpSpPr>
          <p:cNvPr id="112" name="组合 111"/>
          <p:cNvGrpSpPr/>
          <p:nvPr/>
        </p:nvGrpSpPr>
        <p:grpSpPr>
          <a:xfrm>
            <a:off x="6323594" y="3819406"/>
            <a:ext cx="468061" cy="468061"/>
            <a:chOff x="3683368" y="2342383"/>
            <a:chExt cx="351046" cy="351046"/>
          </a:xfrm>
        </p:grpSpPr>
        <p:sp>
          <p:nvSpPr>
            <p:cNvPr id="113" name="椭圆 112"/>
            <p:cNvSpPr/>
            <p:nvPr/>
          </p:nvSpPr>
          <p:spPr>
            <a:xfrm>
              <a:off x="3683368" y="2342383"/>
              <a:ext cx="351046" cy="351046"/>
            </a:xfrm>
            <a:prstGeom prst="ellipse">
              <a:avLst/>
            </a:prstGeom>
            <a:solidFill>
              <a:srgbClr val="2378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14" name="TextBox 73"/>
            <p:cNvSpPr txBox="1"/>
            <p:nvPr/>
          </p:nvSpPr>
          <p:spPr>
            <a:xfrm>
              <a:off x="3786883" y="2348629"/>
              <a:ext cx="144016" cy="338507"/>
            </a:xfrm>
            <a:prstGeom prst="rect">
              <a:avLst/>
            </a:prstGeom>
            <a:noFill/>
          </p:spPr>
          <p:txBody>
            <a:bodyPr wrap="square" lIns="0" tIns="0" rIns="0" bIns="0" rtlCol="0">
              <a:spAutoFit/>
            </a:bodyPr>
            <a:lstStyle/>
            <a:p>
              <a:pPr algn="ctr"/>
              <a:r>
                <a:rPr lang="en-US" altLang="zh-CN" sz="2935" b="1" dirty="0">
                  <a:solidFill>
                    <a:schemeClr val="bg1"/>
                  </a:solidFill>
                  <a:cs typeface="+mn-ea"/>
                  <a:sym typeface="+mn-lt"/>
                </a:rPr>
                <a:t>2</a:t>
              </a:r>
              <a:endParaRPr lang="zh-CN" altLang="en-US" sz="2935" b="1" dirty="0">
                <a:solidFill>
                  <a:schemeClr val="bg1"/>
                </a:solidFill>
                <a:cs typeface="+mn-ea"/>
                <a:sym typeface="+mn-lt"/>
              </a:endParaRPr>
            </a:p>
          </p:txBody>
        </p:sp>
      </p:grpSp>
      <p:grpSp>
        <p:nvGrpSpPr>
          <p:cNvPr id="115" name="组合 114"/>
          <p:cNvGrpSpPr/>
          <p:nvPr/>
        </p:nvGrpSpPr>
        <p:grpSpPr>
          <a:xfrm>
            <a:off x="6323594" y="5211726"/>
            <a:ext cx="468061" cy="468061"/>
            <a:chOff x="3683368" y="2342383"/>
            <a:chExt cx="351046" cy="351046"/>
          </a:xfrm>
        </p:grpSpPr>
        <p:sp>
          <p:nvSpPr>
            <p:cNvPr id="116" name="椭圆 115"/>
            <p:cNvSpPr/>
            <p:nvPr/>
          </p:nvSpPr>
          <p:spPr>
            <a:xfrm>
              <a:off x="3683368" y="2342383"/>
              <a:ext cx="351046" cy="351046"/>
            </a:xfrm>
            <a:prstGeom prst="ellipse">
              <a:avLst/>
            </a:prstGeom>
            <a:solidFill>
              <a:srgbClr val="2378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17" name="TextBox 76"/>
            <p:cNvSpPr txBox="1"/>
            <p:nvPr/>
          </p:nvSpPr>
          <p:spPr>
            <a:xfrm>
              <a:off x="3786883" y="2348629"/>
              <a:ext cx="144016" cy="338507"/>
            </a:xfrm>
            <a:prstGeom prst="rect">
              <a:avLst/>
            </a:prstGeom>
            <a:noFill/>
          </p:spPr>
          <p:txBody>
            <a:bodyPr wrap="square" lIns="0" tIns="0" rIns="0" bIns="0" rtlCol="0">
              <a:spAutoFit/>
            </a:bodyPr>
            <a:lstStyle/>
            <a:p>
              <a:pPr algn="ctr"/>
              <a:r>
                <a:rPr lang="en-US" altLang="zh-CN" sz="2935" b="1" dirty="0">
                  <a:solidFill>
                    <a:schemeClr val="bg1"/>
                  </a:solidFill>
                  <a:cs typeface="+mn-ea"/>
                  <a:sym typeface="+mn-lt"/>
                </a:rPr>
                <a:t>3</a:t>
              </a:r>
              <a:endParaRPr lang="zh-CN" altLang="en-US" sz="2935" b="1" dirty="0">
                <a:solidFill>
                  <a:schemeClr val="bg1"/>
                </a:solidFill>
                <a:cs typeface="+mn-ea"/>
                <a:sym typeface="+mn-lt"/>
              </a:endParaRPr>
            </a:p>
          </p:txBody>
        </p:sp>
      </p:grpSp>
      <p:sp>
        <p:nvSpPr>
          <p:cNvPr id="118" name="TextBox 77"/>
          <p:cNvSpPr txBox="1"/>
          <p:nvPr/>
        </p:nvSpPr>
        <p:spPr>
          <a:xfrm>
            <a:off x="6943069" y="2327696"/>
            <a:ext cx="3922463" cy="61536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00000"/>
              </a:lnSpc>
            </a:pPr>
            <a:r>
              <a:rPr lang="zh-CN" altLang="en-US" sz="1335" b="1" dirty="0">
                <a:solidFill>
                  <a:schemeClr val="bg1"/>
                </a:solidFill>
                <a:latin typeface="+mn-lt"/>
                <a:ea typeface="+mn-ea"/>
                <a:cs typeface="+mn-ea"/>
                <a:sym typeface="+mn-lt"/>
              </a:rPr>
              <a:t>产品说明一</a:t>
            </a:r>
            <a:r>
              <a:rPr lang="en-US" altLang="zh-CN" sz="1335" dirty="0">
                <a:solidFill>
                  <a:schemeClr val="bg1"/>
                </a:solidFill>
                <a:latin typeface="+mn-lt"/>
                <a:ea typeface="+mn-ea"/>
                <a:cs typeface="+mn-ea"/>
                <a:sym typeface="+mn-lt"/>
              </a:rPr>
              <a:t>……</a:t>
            </a:r>
            <a:r>
              <a:rPr lang="zh-CN" altLang="en-US" sz="1335" dirty="0">
                <a:solidFill>
                  <a:schemeClr val="bg1"/>
                </a:solidFill>
                <a:latin typeface="+mn-lt"/>
                <a:ea typeface="+mn-ea"/>
                <a:cs typeface="+mn-ea"/>
                <a:sym typeface="+mn-lt"/>
              </a:rPr>
              <a:t>点击输入本栏的具体文字，简明扼要的说明分项内容，此为概念图解，请根据您的具体内容酌情修改</a:t>
            </a:r>
            <a:endParaRPr lang="en-US" altLang="zh-CN" sz="1335" dirty="0">
              <a:solidFill>
                <a:schemeClr val="bg1"/>
              </a:solidFill>
              <a:latin typeface="+mn-lt"/>
              <a:ea typeface="+mn-ea"/>
              <a:cs typeface="+mn-ea"/>
              <a:sym typeface="+mn-lt"/>
            </a:endParaRPr>
          </a:p>
        </p:txBody>
      </p:sp>
      <p:sp>
        <p:nvSpPr>
          <p:cNvPr id="119" name="TextBox 78"/>
          <p:cNvSpPr txBox="1"/>
          <p:nvPr/>
        </p:nvSpPr>
        <p:spPr>
          <a:xfrm>
            <a:off x="6943069" y="3720014"/>
            <a:ext cx="3922463" cy="61536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00000"/>
              </a:lnSpc>
            </a:pPr>
            <a:r>
              <a:rPr lang="zh-CN" altLang="en-US" sz="1335" b="1" dirty="0">
                <a:solidFill>
                  <a:schemeClr val="bg1"/>
                </a:solidFill>
                <a:latin typeface="+mn-lt"/>
                <a:ea typeface="+mn-ea"/>
                <a:cs typeface="+mn-ea"/>
                <a:sym typeface="+mn-lt"/>
              </a:rPr>
              <a:t>产品说明二</a:t>
            </a:r>
            <a:r>
              <a:rPr lang="en-US" altLang="zh-CN" sz="1335" dirty="0">
                <a:solidFill>
                  <a:schemeClr val="bg1"/>
                </a:solidFill>
                <a:latin typeface="+mn-lt"/>
                <a:ea typeface="+mn-ea"/>
                <a:cs typeface="+mn-ea"/>
                <a:sym typeface="+mn-lt"/>
              </a:rPr>
              <a:t>……</a:t>
            </a:r>
            <a:r>
              <a:rPr lang="zh-CN" altLang="en-US" sz="1335" dirty="0">
                <a:solidFill>
                  <a:schemeClr val="bg1"/>
                </a:solidFill>
                <a:latin typeface="+mn-lt"/>
                <a:ea typeface="+mn-ea"/>
                <a:cs typeface="+mn-ea"/>
                <a:sym typeface="+mn-lt"/>
              </a:rPr>
              <a:t>点击输入本栏的具体文字，简明扼要的说明分项内容，此为概念图解，请根据您的具体内容酌情修改</a:t>
            </a:r>
            <a:endParaRPr lang="en-US" altLang="zh-CN" sz="1335" dirty="0">
              <a:solidFill>
                <a:schemeClr val="bg1"/>
              </a:solidFill>
              <a:latin typeface="+mn-lt"/>
              <a:ea typeface="+mn-ea"/>
              <a:cs typeface="+mn-ea"/>
              <a:sym typeface="+mn-lt"/>
            </a:endParaRPr>
          </a:p>
        </p:txBody>
      </p:sp>
      <p:sp>
        <p:nvSpPr>
          <p:cNvPr id="120" name="TextBox 79"/>
          <p:cNvSpPr txBox="1"/>
          <p:nvPr/>
        </p:nvSpPr>
        <p:spPr>
          <a:xfrm>
            <a:off x="6943069" y="5112334"/>
            <a:ext cx="3922463" cy="61536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00000"/>
              </a:lnSpc>
            </a:pPr>
            <a:r>
              <a:rPr lang="zh-CN" altLang="en-US" sz="1335" b="1" dirty="0">
                <a:solidFill>
                  <a:schemeClr val="bg1"/>
                </a:solidFill>
                <a:latin typeface="+mn-lt"/>
                <a:ea typeface="+mn-ea"/>
                <a:cs typeface="+mn-ea"/>
                <a:sym typeface="+mn-lt"/>
              </a:rPr>
              <a:t>产品说明三</a:t>
            </a:r>
            <a:r>
              <a:rPr lang="en-US" altLang="zh-CN" sz="1335" dirty="0">
                <a:solidFill>
                  <a:schemeClr val="bg1"/>
                </a:solidFill>
                <a:latin typeface="+mn-lt"/>
                <a:ea typeface="+mn-ea"/>
                <a:cs typeface="+mn-ea"/>
                <a:sym typeface="+mn-lt"/>
              </a:rPr>
              <a:t>……</a:t>
            </a:r>
            <a:r>
              <a:rPr lang="zh-CN" altLang="en-US" sz="1335" dirty="0">
                <a:solidFill>
                  <a:schemeClr val="bg1"/>
                </a:solidFill>
                <a:latin typeface="+mn-lt"/>
                <a:ea typeface="+mn-ea"/>
                <a:cs typeface="+mn-ea"/>
                <a:sym typeface="+mn-lt"/>
              </a:rPr>
              <a:t>点击输入本栏的具体文字，简明扼要的说明分项内容，此为概念图解，请根据您的具体内容酌情修改</a:t>
            </a:r>
            <a:endParaRPr lang="en-US" altLang="zh-CN" sz="1335" dirty="0">
              <a:solidFill>
                <a:schemeClr val="bg1"/>
              </a:solidFill>
              <a:latin typeface="+mn-lt"/>
              <a:ea typeface="+mn-ea"/>
              <a:cs typeface="+mn-ea"/>
              <a:sym typeface="+mn-lt"/>
            </a:endParaRPr>
          </a:p>
        </p:txBody>
      </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05"/>
                                        </p:tgtEl>
                                        <p:attrNameLst>
                                          <p:attrName>style.visibility</p:attrName>
                                        </p:attrNameLst>
                                      </p:cBhvr>
                                      <p:to>
                                        <p:strVal val="visible"/>
                                      </p:to>
                                    </p:set>
                                    <p:anim calcmode="lin" valueType="num">
                                      <p:cBhvr>
                                        <p:cTn id="14" dur="500" fill="hold"/>
                                        <p:tgtEl>
                                          <p:spTgt spid="105"/>
                                        </p:tgtEl>
                                        <p:attrNameLst>
                                          <p:attrName>ppt_w</p:attrName>
                                        </p:attrNameLst>
                                      </p:cBhvr>
                                      <p:tavLst>
                                        <p:tav tm="0">
                                          <p:val>
                                            <p:fltVal val="0"/>
                                          </p:val>
                                        </p:tav>
                                        <p:tav tm="100000">
                                          <p:val>
                                            <p:strVal val="#ppt_w"/>
                                          </p:val>
                                        </p:tav>
                                      </p:tavLst>
                                    </p:anim>
                                    <p:anim calcmode="lin" valueType="num">
                                      <p:cBhvr>
                                        <p:cTn id="15" dur="500" fill="hold"/>
                                        <p:tgtEl>
                                          <p:spTgt spid="105"/>
                                        </p:tgtEl>
                                        <p:attrNameLst>
                                          <p:attrName>ppt_h</p:attrName>
                                        </p:attrNameLst>
                                      </p:cBhvr>
                                      <p:tavLst>
                                        <p:tav tm="0">
                                          <p:val>
                                            <p:fltVal val="0"/>
                                          </p:val>
                                        </p:tav>
                                        <p:tav tm="100000">
                                          <p:val>
                                            <p:strVal val="#ppt_h"/>
                                          </p:val>
                                        </p:tav>
                                      </p:tavLst>
                                    </p:anim>
                                    <p:animEffect transition="in" filter="fade">
                                      <p:cBhvr>
                                        <p:cTn id="16" dur="500"/>
                                        <p:tgtEl>
                                          <p:spTgt spid="10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p:cTn id="19" dur="500" fill="hold"/>
                                        <p:tgtEl>
                                          <p:spTgt spid="104"/>
                                        </p:tgtEl>
                                        <p:attrNameLst>
                                          <p:attrName>ppt_w</p:attrName>
                                        </p:attrNameLst>
                                      </p:cBhvr>
                                      <p:tavLst>
                                        <p:tav tm="0">
                                          <p:val>
                                            <p:fltVal val="0"/>
                                          </p:val>
                                        </p:tav>
                                        <p:tav tm="100000">
                                          <p:val>
                                            <p:strVal val="#ppt_w"/>
                                          </p:val>
                                        </p:tav>
                                      </p:tavLst>
                                    </p:anim>
                                    <p:anim calcmode="lin" valueType="num">
                                      <p:cBhvr>
                                        <p:cTn id="20" dur="500" fill="hold"/>
                                        <p:tgtEl>
                                          <p:spTgt spid="104"/>
                                        </p:tgtEl>
                                        <p:attrNameLst>
                                          <p:attrName>ppt_h</p:attrName>
                                        </p:attrNameLst>
                                      </p:cBhvr>
                                      <p:tavLst>
                                        <p:tav tm="0">
                                          <p:val>
                                            <p:fltVal val="0"/>
                                          </p:val>
                                        </p:tav>
                                        <p:tav tm="100000">
                                          <p:val>
                                            <p:strVal val="#ppt_h"/>
                                          </p:val>
                                        </p:tav>
                                      </p:tavLst>
                                    </p:anim>
                                    <p:animEffect transition="in" filter="fade">
                                      <p:cBhvr>
                                        <p:cTn id="21" dur="500"/>
                                        <p:tgtEl>
                                          <p:spTgt spid="10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64" presetClass="path" presetSubtype="0" accel="50000" decel="50000" fill="hold" grpId="1" nodeType="withEffect">
                                  <p:stCondLst>
                                    <p:cond delay="0"/>
                                  </p:stCondLst>
                                  <p:childTnLst>
                                    <p:animMotion origin="layout" path="M -1.66667E-6 0.12453 L -1.66667E-6 4.44444E-6 " pathEditMode="relative" rAng="0" ptsTypes="AA">
                                      <p:cBhvr>
                                        <p:cTn id="26" dur="500" fill="hold"/>
                                        <p:tgtEl>
                                          <p:spTgt spid="96"/>
                                        </p:tgtEl>
                                        <p:attrNameLst>
                                          <p:attrName>ppt_x</p:attrName>
                                          <p:attrName>ppt_y</p:attrName>
                                        </p:attrNameLst>
                                      </p:cBhvr>
                                      <p:rCtr x="0" y="-6227"/>
                                    </p:animMotion>
                                  </p:childTnLst>
                                </p:cTn>
                              </p:par>
                              <p:par>
                                <p:cTn id="27" presetID="1" presetClass="entr" presetSubtype="0" fill="hold" grpId="0" nodeType="withEffect">
                                  <p:stCondLst>
                                    <p:cond delay="200"/>
                                  </p:stCondLst>
                                  <p:childTnLst>
                                    <p:set>
                                      <p:cBhvr>
                                        <p:cTn id="28" dur="1" fill="hold">
                                          <p:stCondLst>
                                            <p:cond delay="0"/>
                                          </p:stCondLst>
                                        </p:cTn>
                                        <p:tgtEl>
                                          <p:spTgt spid="100"/>
                                        </p:tgtEl>
                                        <p:attrNameLst>
                                          <p:attrName>style.visibility</p:attrName>
                                        </p:attrNameLst>
                                      </p:cBhvr>
                                      <p:to>
                                        <p:strVal val="visible"/>
                                      </p:to>
                                    </p:set>
                                  </p:childTnLst>
                                </p:cTn>
                              </p:par>
                              <p:par>
                                <p:cTn id="29" presetID="64" presetClass="path" presetSubtype="0" accel="50000" decel="50000" fill="hold" grpId="1" nodeType="withEffect">
                                  <p:stCondLst>
                                    <p:cond delay="200"/>
                                  </p:stCondLst>
                                  <p:childTnLst>
                                    <p:animMotion origin="layout" path="M -0.04974 0.08889 L 2.08333E-6 3.7037E-7 " pathEditMode="relative" rAng="0" ptsTypes="AA">
                                      <p:cBhvr>
                                        <p:cTn id="30" dur="500" fill="hold"/>
                                        <p:tgtEl>
                                          <p:spTgt spid="100"/>
                                        </p:tgtEl>
                                        <p:attrNameLst>
                                          <p:attrName>ppt_x</p:attrName>
                                          <p:attrName>ppt_y</p:attrName>
                                        </p:attrNameLst>
                                      </p:cBhvr>
                                      <p:rCtr x="2487" y="-4444"/>
                                    </p:animMotion>
                                  </p:childTnLst>
                                </p:cTn>
                              </p:par>
                              <p:par>
                                <p:cTn id="31" presetID="1" presetClass="entr" presetSubtype="0" fill="hold" grpId="0" nodeType="withEffect">
                                  <p:stCondLst>
                                    <p:cond delay="400"/>
                                  </p:stCondLst>
                                  <p:childTnLst>
                                    <p:set>
                                      <p:cBhvr>
                                        <p:cTn id="32" dur="1" fill="hold">
                                          <p:stCondLst>
                                            <p:cond delay="0"/>
                                          </p:stCondLst>
                                        </p:cTn>
                                        <p:tgtEl>
                                          <p:spTgt spid="98"/>
                                        </p:tgtEl>
                                        <p:attrNameLst>
                                          <p:attrName>style.visibility</p:attrName>
                                        </p:attrNameLst>
                                      </p:cBhvr>
                                      <p:to>
                                        <p:strVal val="visible"/>
                                      </p:to>
                                    </p:set>
                                  </p:childTnLst>
                                </p:cTn>
                              </p:par>
                              <p:par>
                                <p:cTn id="33" presetID="64" presetClass="path" presetSubtype="0" accel="50000" decel="50000" fill="hold" grpId="1" nodeType="withEffect">
                                  <p:stCondLst>
                                    <p:cond delay="400"/>
                                  </p:stCondLst>
                                  <p:childTnLst>
                                    <p:animMotion origin="layout" path="M -0.0707 -0.00047 L -2.08333E-6 4.81481E-6 " pathEditMode="relative" rAng="0" ptsTypes="AA">
                                      <p:cBhvr>
                                        <p:cTn id="34" dur="500" fill="hold"/>
                                        <p:tgtEl>
                                          <p:spTgt spid="98"/>
                                        </p:tgtEl>
                                        <p:attrNameLst>
                                          <p:attrName>ppt_x</p:attrName>
                                          <p:attrName>ppt_y</p:attrName>
                                        </p:attrNameLst>
                                      </p:cBhvr>
                                      <p:rCtr x="3529" y="23"/>
                                    </p:animMotion>
                                  </p:childTnLst>
                                </p:cTn>
                              </p:par>
                              <p:par>
                                <p:cTn id="35" presetID="1" presetClass="entr" presetSubtype="0" fill="hold" grpId="0" nodeType="withEffect">
                                  <p:stCondLst>
                                    <p:cond delay="600"/>
                                  </p:stCondLst>
                                  <p:childTnLst>
                                    <p:set>
                                      <p:cBhvr>
                                        <p:cTn id="36" dur="1" fill="hold">
                                          <p:stCondLst>
                                            <p:cond delay="0"/>
                                          </p:stCondLst>
                                        </p:cTn>
                                        <p:tgtEl>
                                          <p:spTgt spid="102"/>
                                        </p:tgtEl>
                                        <p:attrNameLst>
                                          <p:attrName>style.visibility</p:attrName>
                                        </p:attrNameLst>
                                      </p:cBhvr>
                                      <p:to>
                                        <p:strVal val="visible"/>
                                      </p:to>
                                    </p:set>
                                  </p:childTnLst>
                                </p:cTn>
                              </p:par>
                              <p:par>
                                <p:cTn id="37" presetID="64" presetClass="path" presetSubtype="0" accel="50000" decel="50000" fill="hold" grpId="1" nodeType="withEffect">
                                  <p:stCondLst>
                                    <p:cond delay="600"/>
                                  </p:stCondLst>
                                  <p:childTnLst>
                                    <p:animMotion origin="layout" path="M -0.04974 -0.08912 L 2.08333E-6 -2.22222E-6 " pathEditMode="relative" rAng="0" ptsTypes="AA">
                                      <p:cBhvr>
                                        <p:cTn id="38" dur="500" fill="hold"/>
                                        <p:tgtEl>
                                          <p:spTgt spid="102"/>
                                        </p:tgtEl>
                                        <p:attrNameLst>
                                          <p:attrName>ppt_x</p:attrName>
                                          <p:attrName>ppt_y</p:attrName>
                                        </p:attrNameLst>
                                      </p:cBhvr>
                                      <p:rCtr x="2487" y="4444"/>
                                    </p:animMotion>
                                  </p:childTnLst>
                                </p:cTn>
                              </p:par>
                              <p:par>
                                <p:cTn id="39" presetID="1" presetClass="entr" presetSubtype="0" fill="hold" grpId="0" nodeType="withEffect">
                                  <p:stCondLst>
                                    <p:cond delay="800"/>
                                  </p:stCondLst>
                                  <p:childTnLst>
                                    <p:set>
                                      <p:cBhvr>
                                        <p:cTn id="40" dur="1" fill="hold">
                                          <p:stCondLst>
                                            <p:cond delay="0"/>
                                          </p:stCondLst>
                                        </p:cTn>
                                        <p:tgtEl>
                                          <p:spTgt spid="97"/>
                                        </p:tgtEl>
                                        <p:attrNameLst>
                                          <p:attrName>style.visibility</p:attrName>
                                        </p:attrNameLst>
                                      </p:cBhvr>
                                      <p:to>
                                        <p:strVal val="visible"/>
                                      </p:to>
                                    </p:set>
                                  </p:childTnLst>
                                </p:cTn>
                              </p:par>
                              <p:par>
                                <p:cTn id="41" presetID="64" presetClass="path" presetSubtype="0" accel="50000" decel="50000" fill="hold" grpId="1" nodeType="withEffect">
                                  <p:stCondLst>
                                    <p:cond delay="800"/>
                                  </p:stCondLst>
                                  <p:childTnLst>
                                    <p:animMotion origin="layout" path="M -0.00039 -0.12546 L -1.66667E-6 -4.81481E-6 " pathEditMode="relative" rAng="0" ptsTypes="AA">
                                      <p:cBhvr>
                                        <p:cTn id="42" dur="500" fill="hold"/>
                                        <p:tgtEl>
                                          <p:spTgt spid="97"/>
                                        </p:tgtEl>
                                        <p:attrNameLst>
                                          <p:attrName>ppt_x</p:attrName>
                                          <p:attrName>ppt_y</p:attrName>
                                        </p:attrNameLst>
                                      </p:cBhvr>
                                      <p:rCtr x="13" y="6273"/>
                                    </p:animMotion>
                                  </p:childTnLst>
                                </p:cTn>
                              </p:par>
                              <p:par>
                                <p:cTn id="43" presetID="1" presetClass="entr" presetSubtype="0" fill="hold" grpId="0" nodeType="withEffect">
                                  <p:stCondLst>
                                    <p:cond delay="1000"/>
                                  </p:stCondLst>
                                  <p:childTnLst>
                                    <p:set>
                                      <p:cBhvr>
                                        <p:cTn id="44" dur="1" fill="hold">
                                          <p:stCondLst>
                                            <p:cond delay="0"/>
                                          </p:stCondLst>
                                        </p:cTn>
                                        <p:tgtEl>
                                          <p:spTgt spid="101"/>
                                        </p:tgtEl>
                                        <p:attrNameLst>
                                          <p:attrName>style.visibility</p:attrName>
                                        </p:attrNameLst>
                                      </p:cBhvr>
                                      <p:to>
                                        <p:strVal val="visible"/>
                                      </p:to>
                                    </p:set>
                                  </p:childTnLst>
                                </p:cTn>
                              </p:par>
                              <p:par>
                                <p:cTn id="45" presetID="64" presetClass="path" presetSubtype="0" accel="50000" decel="50000" fill="hold" grpId="1" nodeType="withEffect">
                                  <p:stCondLst>
                                    <p:cond delay="1000"/>
                                  </p:stCondLst>
                                  <p:childTnLst>
                                    <p:animMotion origin="layout" path="M 0.04947 -0.08912 L 4.79167E-6 -2.22222E-6 " pathEditMode="relative" rAng="0" ptsTypes="AA">
                                      <p:cBhvr>
                                        <p:cTn id="46" dur="500" fill="hold"/>
                                        <p:tgtEl>
                                          <p:spTgt spid="101"/>
                                        </p:tgtEl>
                                        <p:attrNameLst>
                                          <p:attrName>ppt_x</p:attrName>
                                          <p:attrName>ppt_y</p:attrName>
                                        </p:attrNameLst>
                                      </p:cBhvr>
                                      <p:rCtr x="-2474" y="4444"/>
                                    </p:animMotion>
                                  </p:childTnLst>
                                </p:cTn>
                              </p:par>
                              <p:par>
                                <p:cTn id="47" presetID="1" presetClass="entr" presetSubtype="0" fill="hold" grpId="0" nodeType="withEffect">
                                  <p:stCondLst>
                                    <p:cond delay="1200"/>
                                  </p:stCondLst>
                                  <p:childTnLst>
                                    <p:set>
                                      <p:cBhvr>
                                        <p:cTn id="48" dur="1" fill="hold">
                                          <p:stCondLst>
                                            <p:cond delay="0"/>
                                          </p:stCondLst>
                                        </p:cTn>
                                        <p:tgtEl>
                                          <p:spTgt spid="99"/>
                                        </p:tgtEl>
                                        <p:attrNameLst>
                                          <p:attrName>style.visibility</p:attrName>
                                        </p:attrNameLst>
                                      </p:cBhvr>
                                      <p:to>
                                        <p:strVal val="visible"/>
                                      </p:to>
                                    </p:set>
                                  </p:childTnLst>
                                </p:cTn>
                              </p:par>
                              <p:par>
                                <p:cTn id="49" presetID="64" presetClass="path" presetSubtype="0" accel="50000" decel="50000" fill="hold" grpId="1" nodeType="withEffect">
                                  <p:stCondLst>
                                    <p:cond delay="1200"/>
                                  </p:stCondLst>
                                  <p:childTnLst>
                                    <p:animMotion origin="layout" path="M 0.07031 -0.00024 L -1.25E-6 4.81481E-6 " pathEditMode="relative" rAng="0" ptsTypes="AA">
                                      <p:cBhvr>
                                        <p:cTn id="50" dur="500" fill="hold"/>
                                        <p:tgtEl>
                                          <p:spTgt spid="99"/>
                                        </p:tgtEl>
                                        <p:attrNameLst>
                                          <p:attrName>ppt_x</p:attrName>
                                          <p:attrName>ppt_y</p:attrName>
                                        </p:attrNameLst>
                                      </p:cBhvr>
                                      <p:rCtr x="-3516" y="0"/>
                                    </p:animMotion>
                                  </p:childTnLst>
                                </p:cTn>
                              </p:par>
                              <p:par>
                                <p:cTn id="51" presetID="1" presetClass="entr" presetSubtype="0" fill="hold" grpId="0" nodeType="withEffect">
                                  <p:stCondLst>
                                    <p:cond delay="1400"/>
                                  </p:stCondLst>
                                  <p:childTnLst>
                                    <p:set>
                                      <p:cBhvr>
                                        <p:cTn id="52" dur="1" fill="hold">
                                          <p:stCondLst>
                                            <p:cond delay="0"/>
                                          </p:stCondLst>
                                        </p:cTn>
                                        <p:tgtEl>
                                          <p:spTgt spid="103"/>
                                        </p:tgtEl>
                                        <p:attrNameLst>
                                          <p:attrName>style.visibility</p:attrName>
                                        </p:attrNameLst>
                                      </p:cBhvr>
                                      <p:to>
                                        <p:strVal val="visible"/>
                                      </p:to>
                                    </p:set>
                                  </p:childTnLst>
                                </p:cTn>
                              </p:par>
                              <p:par>
                                <p:cTn id="53" presetID="64" presetClass="path" presetSubtype="0" accel="50000" decel="50000" fill="hold" grpId="1" nodeType="withEffect">
                                  <p:stCondLst>
                                    <p:cond delay="1400"/>
                                  </p:stCondLst>
                                  <p:childTnLst>
                                    <p:animMotion origin="layout" path="M 0.0496 0.08819 L 4.79167E-6 3.7037E-7 " pathEditMode="relative" rAng="0" ptsTypes="AA">
                                      <p:cBhvr>
                                        <p:cTn id="54" dur="500" fill="hold"/>
                                        <p:tgtEl>
                                          <p:spTgt spid="103"/>
                                        </p:tgtEl>
                                        <p:attrNameLst>
                                          <p:attrName>ppt_x</p:attrName>
                                          <p:attrName>ppt_y</p:attrName>
                                        </p:attrNameLst>
                                      </p:cBhvr>
                                      <p:rCtr x="-2487" y="-4421"/>
                                    </p:animMotion>
                                  </p:childTnLst>
                                </p:cTn>
                              </p:par>
                            </p:childTnLst>
                          </p:cTn>
                        </p:par>
                        <p:par>
                          <p:cTn id="55" fill="hold">
                            <p:stCondLst>
                              <p:cond delay="1000"/>
                            </p:stCondLst>
                            <p:childTnLst>
                              <p:par>
                                <p:cTn id="56" presetID="1" presetClass="entr" presetSubtype="0" fill="hold" grpId="1" nodeType="after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par>
                                <p:cTn id="58" presetID="64" presetClass="path" presetSubtype="0" accel="50000" decel="50000" fill="hold" grpId="0" nodeType="withEffect">
                                  <p:stCondLst>
                                    <p:cond delay="0"/>
                                  </p:stCondLst>
                                  <p:childTnLst>
                                    <p:animMotion origin="layout" path="M -1.66667E-6 0.19074 L -1.66667E-6 1.48148E-6 " pathEditMode="relative" rAng="0" ptsTypes="AA">
                                      <p:cBhvr>
                                        <p:cTn id="59" dur="500" fill="hold"/>
                                        <p:tgtEl>
                                          <p:spTgt spid="88"/>
                                        </p:tgtEl>
                                        <p:attrNameLst>
                                          <p:attrName>ppt_x</p:attrName>
                                          <p:attrName>ppt_y</p:attrName>
                                        </p:attrNameLst>
                                      </p:cBhvr>
                                      <p:rCtr x="0" y="-9537"/>
                                    </p:animMotion>
                                  </p:childTnLst>
                                </p:cTn>
                              </p:par>
                              <p:par>
                                <p:cTn id="60" presetID="1" presetClass="entr" presetSubtype="0" fill="hold" grpId="1" nodeType="withEffect">
                                  <p:stCondLst>
                                    <p:cond delay="200"/>
                                  </p:stCondLst>
                                  <p:childTnLst>
                                    <p:set>
                                      <p:cBhvr>
                                        <p:cTn id="61" dur="1" fill="hold">
                                          <p:stCondLst>
                                            <p:cond delay="0"/>
                                          </p:stCondLst>
                                        </p:cTn>
                                        <p:tgtEl>
                                          <p:spTgt spid="92"/>
                                        </p:tgtEl>
                                        <p:attrNameLst>
                                          <p:attrName>style.visibility</p:attrName>
                                        </p:attrNameLst>
                                      </p:cBhvr>
                                      <p:to>
                                        <p:strVal val="visible"/>
                                      </p:to>
                                    </p:set>
                                  </p:childTnLst>
                                </p:cTn>
                              </p:par>
                              <p:par>
                                <p:cTn id="62" presetID="64" presetClass="path" presetSubtype="0" accel="50000" decel="50000" fill="hold" grpId="0" nodeType="withEffect">
                                  <p:stCondLst>
                                    <p:cond delay="200"/>
                                  </p:stCondLst>
                                  <p:childTnLst>
                                    <p:animMotion origin="layout" path="M -0.07565 0.13495 L -3.95833E-6 4.44444E-6 " pathEditMode="relative" rAng="0" ptsTypes="AA">
                                      <p:cBhvr>
                                        <p:cTn id="63" dur="500" fill="hold"/>
                                        <p:tgtEl>
                                          <p:spTgt spid="92"/>
                                        </p:tgtEl>
                                        <p:attrNameLst>
                                          <p:attrName>ppt_x</p:attrName>
                                          <p:attrName>ppt_y</p:attrName>
                                        </p:attrNameLst>
                                      </p:cBhvr>
                                      <p:rCtr x="3776" y="-6759"/>
                                    </p:animMotion>
                                  </p:childTnLst>
                                </p:cTn>
                              </p:par>
                              <p:par>
                                <p:cTn id="64" presetID="1" presetClass="entr" presetSubtype="0" fill="hold" grpId="1" nodeType="withEffect">
                                  <p:stCondLst>
                                    <p:cond delay="400"/>
                                  </p:stCondLst>
                                  <p:childTnLst>
                                    <p:set>
                                      <p:cBhvr>
                                        <p:cTn id="65" dur="1" fill="hold">
                                          <p:stCondLst>
                                            <p:cond delay="0"/>
                                          </p:stCondLst>
                                        </p:cTn>
                                        <p:tgtEl>
                                          <p:spTgt spid="90"/>
                                        </p:tgtEl>
                                        <p:attrNameLst>
                                          <p:attrName>style.visibility</p:attrName>
                                        </p:attrNameLst>
                                      </p:cBhvr>
                                      <p:to>
                                        <p:strVal val="visible"/>
                                      </p:to>
                                    </p:set>
                                  </p:childTnLst>
                                </p:cTn>
                              </p:par>
                              <p:par>
                                <p:cTn id="66" presetID="64" presetClass="path" presetSubtype="0" accel="50000" decel="50000" fill="hold" grpId="0" nodeType="withEffect">
                                  <p:stCondLst>
                                    <p:cond delay="400"/>
                                  </p:stCondLst>
                                  <p:childTnLst>
                                    <p:animMotion origin="layout" path="M -0.1069 0.00023 L -2.08333E-7 4.81481E-6 " pathEditMode="relative" rAng="0" ptsTypes="AA">
                                      <p:cBhvr>
                                        <p:cTn id="67" dur="500" fill="hold"/>
                                        <p:tgtEl>
                                          <p:spTgt spid="90"/>
                                        </p:tgtEl>
                                        <p:attrNameLst>
                                          <p:attrName>ppt_x</p:attrName>
                                          <p:attrName>ppt_y</p:attrName>
                                        </p:attrNameLst>
                                      </p:cBhvr>
                                      <p:rCtr x="5339" y="-23"/>
                                    </p:animMotion>
                                  </p:childTnLst>
                                </p:cTn>
                              </p:par>
                              <p:par>
                                <p:cTn id="68" presetID="1" presetClass="entr" presetSubtype="0" fill="hold" grpId="1" nodeType="withEffect">
                                  <p:stCondLst>
                                    <p:cond delay="600"/>
                                  </p:stCondLst>
                                  <p:childTnLst>
                                    <p:set>
                                      <p:cBhvr>
                                        <p:cTn id="69" dur="1" fill="hold">
                                          <p:stCondLst>
                                            <p:cond delay="0"/>
                                          </p:stCondLst>
                                        </p:cTn>
                                        <p:tgtEl>
                                          <p:spTgt spid="94"/>
                                        </p:tgtEl>
                                        <p:attrNameLst>
                                          <p:attrName>style.visibility</p:attrName>
                                        </p:attrNameLst>
                                      </p:cBhvr>
                                      <p:to>
                                        <p:strVal val="visible"/>
                                      </p:to>
                                    </p:set>
                                  </p:childTnLst>
                                </p:cTn>
                              </p:par>
                              <p:par>
                                <p:cTn id="70" presetID="64" presetClass="path" presetSubtype="0" accel="50000" decel="50000" fill="hold" grpId="0" nodeType="withEffect">
                                  <p:stCondLst>
                                    <p:cond delay="600"/>
                                  </p:stCondLst>
                                  <p:childTnLst>
                                    <p:animMotion origin="layout" path="M -0.0763 -0.13495 L -3.95833E-6 -4.81481E-6 " pathEditMode="relative" rAng="0" ptsTypes="AA">
                                      <p:cBhvr>
                                        <p:cTn id="71" dur="500" fill="hold"/>
                                        <p:tgtEl>
                                          <p:spTgt spid="94"/>
                                        </p:tgtEl>
                                        <p:attrNameLst>
                                          <p:attrName>ppt_x</p:attrName>
                                          <p:attrName>ppt_y</p:attrName>
                                        </p:attrNameLst>
                                      </p:cBhvr>
                                      <p:rCtr x="3815" y="6736"/>
                                    </p:animMotion>
                                  </p:childTnLst>
                                </p:cTn>
                              </p:par>
                              <p:par>
                                <p:cTn id="72" presetID="1" presetClass="entr" presetSubtype="0" fill="hold" grpId="1" nodeType="withEffect">
                                  <p:stCondLst>
                                    <p:cond delay="800"/>
                                  </p:stCondLst>
                                  <p:childTnLst>
                                    <p:set>
                                      <p:cBhvr>
                                        <p:cTn id="73" dur="1" fill="hold">
                                          <p:stCondLst>
                                            <p:cond delay="0"/>
                                          </p:stCondLst>
                                        </p:cTn>
                                        <p:tgtEl>
                                          <p:spTgt spid="89"/>
                                        </p:tgtEl>
                                        <p:attrNameLst>
                                          <p:attrName>style.visibility</p:attrName>
                                        </p:attrNameLst>
                                      </p:cBhvr>
                                      <p:to>
                                        <p:strVal val="visible"/>
                                      </p:to>
                                    </p:set>
                                  </p:childTnLst>
                                </p:cTn>
                              </p:par>
                              <p:par>
                                <p:cTn id="74" presetID="64" presetClass="path" presetSubtype="0" accel="50000" decel="50000" fill="hold" grpId="0" nodeType="withEffect">
                                  <p:stCondLst>
                                    <p:cond delay="800"/>
                                  </p:stCondLst>
                                  <p:childTnLst>
                                    <p:animMotion origin="layout" path="M -0.00052 -0.19074 L -1.66667E-6 -1.85185E-6 " pathEditMode="relative" rAng="0" ptsTypes="AA">
                                      <p:cBhvr>
                                        <p:cTn id="75" dur="500" fill="hold"/>
                                        <p:tgtEl>
                                          <p:spTgt spid="89"/>
                                        </p:tgtEl>
                                        <p:attrNameLst>
                                          <p:attrName>ppt_x</p:attrName>
                                          <p:attrName>ppt_y</p:attrName>
                                        </p:attrNameLst>
                                      </p:cBhvr>
                                      <p:rCtr x="26" y="9537"/>
                                    </p:animMotion>
                                  </p:childTnLst>
                                </p:cTn>
                              </p:par>
                              <p:par>
                                <p:cTn id="76" presetID="1" presetClass="entr" presetSubtype="0" fill="hold" grpId="1" nodeType="withEffect">
                                  <p:stCondLst>
                                    <p:cond delay="1000"/>
                                  </p:stCondLst>
                                  <p:childTnLst>
                                    <p:set>
                                      <p:cBhvr>
                                        <p:cTn id="77" dur="1" fill="hold">
                                          <p:stCondLst>
                                            <p:cond delay="0"/>
                                          </p:stCondLst>
                                        </p:cTn>
                                        <p:tgtEl>
                                          <p:spTgt spid="93"/>
                                        </p:tgtEl>
                                        <p:attrNameLst>
                                          <p:attrName>style.visibility</p:attrName>
                                        </p:attrNameLst>
                                      </p:cBhvr>
                                      <p:to>
                                        <p:strVal val="visible"/>
                                      </p:to>
                                    </p:set>
                                  </p:childTnLst>
                                </p:cTn>
                              </p:par>
                              <p:par>
                                <p:cTn id="78" presetID="64" presetClass="path" presetSubtype="0" accel="50000" decel="50000" fill="hold" grpId="0" nodeType="withEffect">
                                  <p:stCondLst>
                                    <p:cond delay="1000"/>
                                  </p:stCondLst>
                                  <p:childTnLst>
                                    <p:animMotion origin="layout" path="M 0.07552 -0.13472 L -6.25E-7 -4.81481E-6 " pathEditMode="relative" rAng="0" ptsTypes="AA">
                                      <p:cBhvr>
                                        <p:cTn id="79" dur="500" fill="hold"/>
                                        <p:tgtEl>
                                          <p:spTgt spid="93"/>
                                        </p:tgtEl>
                                        <p:attrNameLst>
                                          <p:attrName>ppt_x</p:attrName>
                                          <p:attrName>ppt_y</p:attrName>
                                        </p:attrNameLst>
                                      </p:cBhvr>
                                      <p:rCtr x="-3776" y="6736"/>
                                    </p:animMotion>
                                  </p:childTnLst>
                                </p:cTn>
                              </p:par>
                              <p:par>
                                <p:cTn id="80" presetID="1" presetClass="entr" presetSubtype="0" fill="hold" grpId="1" nodeType="withEffect">
                                  <p:stCondLst>
                                    <p:cond delay="1200"/>
                                  </p:stCondLst>
                                  <p:childTnLst>
                                    <p:set>
                                      <p:cBhvr>
                                        <p:cTn id="81" dur="1" fill="hold">
                                          <p:stCondLst>
                                            <p:cond delay="0"/>
                                          </p:stCondLst>
                                        </p:cTn>
                                        <p:tgtEl>
                                          <p:spTgt spid="91"/>
                                        </p:tgtEl>
                                        <p:attrNameLst>
                                          <p:attrName>style.visibility</p:attrName>
                                        </p:attrNameLst>
                                      </p:cBhvr>
                                      <p:to>
                                        <p:strVal val="visible"/>
                                      </p:to>
                                    </p:set>
                                  </p:childTnLst>
                                </p:cTn>
                              </p:par>
                              <p:par>
                                <p:cTn id="82" presetID="64" presetClass="path" presetSubtype="0" accel="50000" decel="50000" fill="hold" grpId="0" nodeType="withEffect">
                                  <p:stCondLst>
                                    <p:cond delay="1200"/>
                                  </p:stCondLst>
                                  <p:childTnLst>
                                    <p:animMotion origin="layout" path="M 0.10625 -0.00024 L -2.91667E-6 4.81481E-6 " pathEditMode="relative" rAng="0" ptsTypes="AA">
                                      <p:cBhvr>
                                        <p:cTn id="83" dur="500" fill="hold"/>
                                        <p:tgtEl>
                                          <p:spTgt spid="91"/>
                                        </p:tgtEl>
                                        <p:attrNameLst>
                                          <p:attrName>ppt_x</p:attrName>
                                          <p:attrName>ppt_y</p:attrName>
                                        </p:attrNameLst>
                                      </p:cBhvr>
                                      <p:rCtr x="-5313" y="0"/>
                                    </p:animMotion>
                                  </p:childTnLst>
                                </p:cTn>
                              </p:par>
                              <p:par>
                                <p:cTn id="84" presetID="1" presetClass="entr" presetSubtype="0" fill="hold" grpId="1" nodeType="withEffect">
                                  <p:stCondLst>
                                    <p:cond delay="1400"/>
                                  </p:stCondLst>
                                  <p:childTnLst>
                                    <p:set>
                                      <p:cBhvr>
                                        <p:cTn id="85" dur="1" fill="hold">
                                          <p:stCondLst>
                                            <p:cond delay="0"/>
                                          </p:stCondLst>
                                        </p:cTn>
                                        <p:tgtEl>
                                          <p:spTgt spid="95"/>
                                        </p:tgtEl>
                                        <p:attrNameLst>
                                          <p:attrName>style.visibility</p:attrName>
                                        </p:attrNameLst>
                                      </p:cBhvr>
                                      <p:to>
                                        <p:strVal val="visible"/>
                                      </p:to>
                                    </p:set>
                                  </p:childTnLst>
                                </p:cTn>
                              </p:par>
                              <p:par>
                                <p:cTn id="86" presetID="64" presetClass="path" presetSubtype="0" accel="50000" decel="50000" fill="hold" grpId="0" nodeType="withEffect">
                                  <p:stCondLst>
                                    <p:cond delay="1400"/>
                                  </p:stCondLst>
                                  <p:childTnLst>
                                    <p:animMotion origin="layout" path="M 0.07513 0.13333 L -6.25E-7 4.44444E-6 " pathEditMode="relative" rAng="0" ptsTypes="AA">
                                      <p:cBhvr>
                                        <p:cTn id="87" dur="500" fill="hold"/>
                                        <p:tgtEl>
                                          <p:spTgt spid="95"/>
                                        </p:tgtEl>
                                        <p:attrNameLst>
                                          <p:attrName>ppt_x</p:attrName>
                                          <p:attrName>ppt_y</p:attrName>
                                        </p:attrNameLst>
                                      </p:cBhvr>
                                      <p:rCtr x="-3763" y="-6667"/>
                                    </p:animMotion>
                                  </p:childTnLst>
                                </p:cTn>
                              </p:par>
                            </p:childTnLst>
                          </p:cTn>
                        </p:par>
                        <p:par>
                          <p:cTn id="88" fill="hold">
                            <p:stCondLst>
                              <p:cond delay="1000"/>
                            </p:stCondLst>
                            <p:childTnLst>
                              <p:par>
                                <p:cTn id="89" presetID="2" presetClass="entr" presetSubtype="2" fill="hold" grpId="0" nodeType="afterEffect">
                                  <p:stCondLst>
                                    <p:cond delay="0"/>
                                  </p:stCondLst>
                                  <p:childTnLst>
                                    <p:set>
                                      <p:cBhvr>
                                        <p:cTn id="90" dur="1" fill="hold">
                                          <p:stCondLst>
                                            <p:cond delay="0"/>
                                          </p:stCondLst>
                                        </p:cTn>
                                        <p:tgtEl>
                                          <p:spTgt spid="106"/>
                                        </p:tgtEl>
                                        <p:attrNameLst>
                                          <p:attrName>style.visibility</p:attrName>
                                        </p:attrNameLst>
                                      </p:cBhvr>
                                      <p:to>
                                        <p:strVal val="visible"/>
                                      </p:to>
                                    </p:set>
                                    <p:anim calcmode="lin" valueType="num">
                                      <p:cBhvr additive="base">
                                        <p:cTn id="91" dur="500" fill="hold"/>
                                        <p:tgtEl>
                                          <p:spTgt spid="106"/>
                                        </p:tgtEl>
                                        <p:attrNameLst>
                                          <p:attrName>ppt_x</p:attrName>
                                        </p:attrNameLst>
                                      </p:cBhvr>
                                      <p:tavLst>
                                        <p:tav tm="0">
                                          <p:val>
                                            <p:strVal val="1+#ppt_w/2"/>
                                          </p:val>
                                        </p:tav>
                                        <p:tav tm="100000">
                                          <p:val>
                                            <p:strVal val="#ppt_x"/>
                                          </p:val>
                                        </p:tav>
                                      </p:tavLst>
                                    </p:anim>
                                    <p:anim calcmode="lin" valueType="num">
                                      <p:cBhvr additive="base">
                                        <p:cTn id="92" dur="500" fill="hold"/>
                                        <p:tgtEl>
                                          <p:spTgt spid="106"/>
                                        </p:tgtEl>
                                        <p:attrNameLst>
                                          <p:attrName>ppt_y</p:attrName>
                                        </p:attrNameLst>
                                      </p:cBhvr>
                                      <p:tavLst>
                                        <p:tav tm="0">
                                          <p:val>
                                            <p:strVal val="#ppt_y"/>
                                          </p:val>
                                        </p:tav>
                                        <p:tav tm="100000">
                                          <p:val>
                                            <p:strVal val="#ppt_y"/>
                                          </p:val>
                                        </p:tav>
                                      </p:tavLst>
                                    </p:anim>
                                  </p:childTnLst>
                                </p:cTn>
                              </p:par>
                              <p:par>
                                <p:cTn id="93" presetID="2" presetClass="entr" presetSubtype="2" fill="hold" nodeType="withEffect">
                                  <p:stCondLst>
                                    <p:cond delay="0"/>
                                  </p:stCondLst>
                                  <p:childTnLst>
                                    <p:set>
                                      <p:cBhvr>
                                        <p:cTn id="94" dur="1" fill="hold">
                                          <p:stCondLst>
                                            <p:cond delay="0"/>
                                          </p:stCondLst>
                                        </p:cTn>
                                        <p:tgtEl>
                                          <p:spTgt spid="109"/>
                                        </p:tgtEl>
                                        <p:attrNameLst>
                                          <p:attrName>style.visibility</p:attrName>
                                        </p:attrNameLst>
                                      </p:cBhvr>
                                      <p:to>
                                        <p:strVal val="visible"/>
                                      </p:to>
                                    </p:set>
                                    <p:anim calcmode="lin" valueType="num">
                                      <p:cBhvr additive="base">
                                        <p:cTn id="95" dur="500" fill="hold"/>
                                        <p:tgtEl>
                                          <p:spTgt spid="109"/>
                                        </p:tgtEl>
                                        <p:attrNameLst>
                                          <p:attrName>ppt_x</p:attrName>
                                        </p:attrNameLst>
                                      </p:cBhvr>
                                      <p:tavLst>
                                        <p:tav tm="0">
                                          <p:val>
                                            <p:strVal val="1+#ppt_w/2"/>
                                          </p:val>
                                        </p:tav>
                                        <p:tav tm="100000">
                                          <p:val>
                                            <p:strVal val="#ppt_x"/>
                                          </p:val>
                                        </p:tav>
                                      </p:tavLst>
                                    </p:anim>
                                    <p:anim calcmode="lin" valueType="num">
                                      <p:cBhvr additive="base">
                                        <p:cTn id="96" dur="500" fill="hold"/>
                                        <p:tgtEl>
                                          <p:spTgt spid="109"/>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18"/>
                                        </p:tgtEl>
                                        <p:attrNameLst>
                                          <p:attrName>style.visibility</p:attrName>
                                        </p:attrNameLst>
                                      </p:cBhvr>
                                      <p:to>
                                        <p:strVal val="visible"/>
                                      </p:to>
                                    </p:set>
                                    <p:anim calcmode="lin" valueType="num">
                                      <p:cBhvr additive="base">
                                        <p:cTn id="99" dur="500" fill="hold"/>
                                        <p:tgtEl>
                                          <p:spTgt spid="118"/>
                                        </p:tgtEl>
                                        <p:attrNameLst>
                                          <p:attrName>ppt_x</p:attrName>
                                        </p:attrNameLst>
                                      </p:cBhvr>
                                      <p:tavLst>
                                        <p:tav tm="0">
                                          <p:val>
                                            <p:strVal val="1+#ppt_w/2"/>
                                          </p:val>
                                        </p:tav>
                                        <p:tav tm="100000">
                                          <p:val>
                                            <p:strVal val="#ppt_x"/>
                                          </p:val>
                                        </p:tav>
                                      </p:tavLst>
                                    </p:anim>
                                    <p:anim calcmode="lin" valueType="num">
                                      <p:cBhvr additive="base">
                                        <p:cTn id="100" dur="500" fill="hold"/>
                                        <p:tgtEl>
                                          <p:spTgt spid="118"/>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300"/>
                                  </p:stCondLst>
                                  <p:childTnLst>
                                    <p:set>
                                      <p:cBhvr>
                                        <p:cTn id="102" dur="1" fill="hold">
                                          <p:stCondLst>
                                            <p:cond delay="0"/>
                                          </p:stCondLst>
                                        </p:cTn>
                                        <p:tgtEl>
                                          <p:spTgt spid="107"/>
                                        </p:tgtEl>
                                        <p:attrNameLst>
                                          <p:attrName>style.visibility</p:attrName>
                                        </p:attrNameLst>
                                      </p:cBhvr>
                                      <p:to>
                                        <p:strVal val="visible"/>
                                      </p:to>
                                    </p:set>
                                    <p:anim calcmode="lin" valueType="num">
                                      <p:cBhvr additive="base">
                                        <p:cTn id="103" dur="500" fill="hold"/>
                                        <p:tgtEl>
                                          <p:spTgt spid="107"/>
                                        </p:tgtEl>
                                        <p:attrNameLst>
                                          <p:attrName>ppt_x</p:attrName>
                                        </p:attrNameLst>
                                      </p:cBhvr>
                                      <p:tavLst>
                                        <p:tav tm="0">
                                          <p:val>
                                            <p:strVal val="1+#ppt_w/2"/>
                                          </p:val>
                                        </p:tav>
                                        <p:tav tm="100000">
                                          <p:val>
                                            <p:strVal val="#ppt_x"/>
                                          </p:val>
                                        </p:tav>
                                      </p:tavLst>
                                    </p:anim>
                                    <p:anim calcmode="lin" valueType="num">
                                      <p:cBhvr additive="base">
                                        <p:cTn id="104" dur="500" fill="hold"/>
                                        <p:tgtEl>
                                          <p:spTgt spid="107"/>
                                        </p:tgtEl>
                                        <p:attrNameLst>
                                          <p:attrName>ppt_y</p:attrName>
                                        </p:attrNameLst>
                                      </p:cBhvr>
                                      <p:tavLst>
                                        <p:tav tm="0">
                                          <p:val>
                                            <p:strVal val="#ppt_y"/>
                                          </p:val>
                                        </p:tav>
                                        <p:tav tm="100000">
                                          <p:val>
                                            <p:strVal val="#ppt_y"/>
                                          </p:val>
                                        </p:tav>
                                      </p:tavLst>
                                    </p:anim>
                                  </p:childTnLst>
                                </p:cTn>
                              </p:par>
                              <p:par>
                                <p:cTn id="105" presetID="2" presetClass="entr" presetSubtype="2" fill="hold" nodeType="withEffect">
                                  <p:stCondLst>
                                    <p:cond delay="300"/>
                                  </p:stCondLst>
                                  <p:childTnLst>
                                    <p:set>
                                      <p:cBhvr>
                                        <p:cTn id="106" dur="1" fill="hold">
                                          <p:stCondLst>
                                            <p:cond delay="0"/>
                                          </p:stCondLst>
                                        </p:cTn>
                                        <p:tgtEl>
                                          <p:spTgt spid="112"/>
                                        </p:tgtEl>
                                        <p:attrNameLst>
                                          <p:attrName>style.visibility</p:attrName>
                                        </p:attrNameLst>
                                      </p:cBhvr>
                                      <p:to>
                                        <p:strVal val="visible"/>
                                      </p:to>
                                    </p:set>
                                    <p:anim calcmode="lin" valueType="num">
                                      <p:cBhvr additive="base">
                                        <p:cTn id="107" dur="500" fill="hold"/>
                                        <p:tgtEl>
                                          <p:spTgt spid="112"/>
                                        </p:tgtEl>
                                        <p:attrNameLst>
                                          <p:attrName>ppt_x</p:attrName>
                                        </p:attrNameLst>
                                      </p:cBhvr>
                                      <p:tavLst>
                                        <p:tav tm="0">
                                          <p:val>
                                            <p:strVal val="1+#ppt_w/2"/>
                                          </p:val>
                                        </p:tav>
                                        <p:tav tm="100000">
                                          <p:val>
                                            <p:strVal val="#ppt_x"/>
                                          </p:val>
                                        </p:tav>
                                      </p:tavLst>
                                    </p:anim>
                                    <p:anim calcmode="lin" valueType="num">
                                      <p:cBhvr additive="base">
                                        <p:cTn id="108" dur="500" fill="hold"/>
                                        <p:tgtEl>
                                          <p:spTgt spid="112"/>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300"/>
                                  </p:stCondLst>
                                  <p:childTnLst>
                                    <p:set>
                                      <p:cBhvr>
                                        <p:cTn id="110" dur="1" fill="hold">
                                          <p:stCondLst>
                                            <p:cond delay="0"/>
                                          </p:stCondLst>
                                        </p:cTn>
                                        <p:tgtEl>
                                          <p:spTgt spid="119"/>
                                        </p:tgtEl>
                                        <p:attrNameLst>
                                          <p:attrName>style.visibility</p:attrName>
                                        </p:attrNameLst>
                                      </p:cBhvr>
                                      <p:to>
                                        <p:strVal val="visible"/>
                                      </p:to>
                                    </p:set>
                                    <p:anim calcmode="lin" valueType="num">
                                      <p:cBhvr additive="base">
                                        <p:cTn id="111" dur="500" fill="hold"/>
                                        <p:tgtEl>
                                          <p:spTgt spid="119"/>
                                        </p:tgtEl>
                                        <p:attrNameLst>
                                          <p:attrName>ppt_x</p:attrName>
                                        </p:attrNameLst>
                                      </p:cBhvr>
                                      <p:tavLst>
                                        <p:tav tm="0">
                                          <p:val>
                                            <p:strVal val="1+#ppt_w/2"/>
                                          </p:val>
                                        </p:tav>
                                        <p:tav tm="100000">
                                          <p:val>
                                            <p:strVal val="#ppt_x"/>
                                          </p:val>
                                        </p:tav>
                                      </p:tavLst>
                                    </p:anim>
                                    <p:anim calcmode="lin" valueType="num">
                                      <p:cBhvr additive="base">
                                        <p:cTn id="112" dur="500" fill="hold"/>
                                        <p:tgtEl>
                                          <p:spTgt spid="119"/>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600"/>
                                  </p:stCondLst>
                                  <p:childTnLst>
                                    <p:set>
                                      <p:cBhvr>
                                        <p:cTn id="114" dur="1" fill="hold">
                                          <p:stCondLst>
                                            <p:cond delay="0"/>
                                          </p:stCondLst>
                                        </p:cTn>
                                        <p:tgtEl>
                                          <p:spTgt spid="108"/>
                                        </p:tgtEl>
                                        <p:attrNameLst>
                                          <p:attrName>style.visibility</p:attrName>
                                        </p:attrNameLst>
                                      </p:cBhvr>
                                      <p:to>
                                        <p:strVal val="visible"/>
                                      </p:to>
                                    </p:set>
                                    <p:anim calcmode="lin" valueType="num">
                                      <p:cBhvr additive="base">
                                        <p:cTn id="115" dur="500" fill="hold"/>
                                        <p:tgtEl>
                                          <p:spTgt spid="108"/>
                                        </p:tgtEl>
                                        <p:attrNameLst>
                                          <p:attrName>ppt_x</p:attrName>
                                        </p:attrNameLst>
                                      </p:cBhvr>
                                      <p:tavLst>
                                        <p:tav tm="0">
                                          <p:val>
                                            <p:strVal val="1+#ppt_w/2"/>
                                          </p:val>
                                        </p:tav>
                                        <p:tav tm="100000">
                                          <p:val>
                                            <p:strVal val="#ppt_x"/>
                                          </p:val>
                                        </p:tav>
                                      </p:tavLst>
                                    </p:anim>
                                    <p:anim calcmode="lin" valueType="num">
                                      <p:cBhvr additive="base">
                                        <p:cTn id="116" dur="500" fill="hold"/>
                                        <p:tgtEl>
                                          <p:spTgt spid="108"/>
                                        </p:tgtEl>
                                        <p:attrNameLst>
                                          <p:attrName>ppt_y</p:attrName>
                                        </p:attrNameLst>
                                      </p:cBhvr>
                                      <p:tavLst>
                                        <p:tav tm="0">
                                          <p:val>
                                            <p:strVal val="#ppt_y"/>
                                          </p:val>
                                        </p:tav>
                                        <p:tav tm="100000">
                                          <p:val>
                                            <p:strVal val="#ppt_y"/>
                                          </p:val>
                                        </p:tav>
                                      </p:tavLst>
                                    </p:anim>
                                  </p:childTnLst>
                                </p:cTn>
                              </p:par>
                              <p:par>
                                <p:cTn id="117" presetID="2" presetClass="entr" presetSubtype="2" fill="hold" nodeType="withEffect">
                                  <p:stCondLst>
                                    <p:cond delay="600"/>
                                  </p:stCondLst>
                                  <p:childTnLst>
                                    <p:set>
                                      <p:cBhvr>
                                        <p:cTn id="118" dur="1" fill="hold">
                                          <p:stCondLst>
                                            <p:cond delay="0"/>
                                          </p:stCondLst>
                                        </p:cTn>
                                        <p:tgtEl>
                                          <p:spTgt spid="115"/>
                                        </p:tgtEl>
                                        <p:attrNameLst>
                                          <p:attrName>style.visibility</p:attrName>
                                        </p:attrNameLst>
                                      </p:cBhvr>
                                      <p:to>
                                        <p:strVal val="visible"/>
                                      </p:to>
                                    </p:set>
                                    <p:anim calcmode="lin" valueType="num">
                                      <p:cBhvr additive="base">
                                        <p:cTn id="119" dur="500" fill="hold"/>
                                        <p:tgtEl>
                                          <p:spTgt spid="115"/>
                                        </p:tgtEl>
                                        <p:attrNameLst>
                                          <p:attrName>ppt_x</p:attrName>
                                        </p:attrNameLst>
                                      </p:cBhvr>
                                      <p:tavLst>
                                        <p:tav tm="0">
                                          <p:val>
                                            <p:strVal val="1+#ppt_w/2"/>
                                          </p:val>
                                        </p:tav>
                                        <p:tav tm="100000">
                                          <p:val>
                                            <p:strVal val="#ppt_x"/>
                                          </p:val>
                                        </p:tav>
                                      </p:tavLst>
                                    </p:anim>
                                    <p:anim calcmode="lin" valueType="num">
                                      <p:cBhvr additive="base">
                                        <p:cTn id="120" dur="500" fill="hold"/>
                                        <p:tgtEl>
                                          <p:spTgt spid="115"/>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600"/>
                                  </p:stCondLst>
                                  <p:childTnLst>
                                    <p:set>
                                      <p:cBhvr>
                                        <p:cTn id="122" dur="1" fill="hold">
                                          <p:stCondLst>
                                            <p:cond delay="0"/>
                                          </p:stCondLst>
                                        </p:cTn>
                                        <p:tgtEl>
                                          <p:spTgt spid="120"/>
                                        </p:tgtEl>
                                        <p:attrNameLst>
                                          <p:attrName>style.visibility</p:attrName>
                                        </p:attrNameLst>
                                      </p:cBhvr>
                                      <p:to>
                                        <p:strVal val="visible"/>
                                      </p:to>
                                    </p:set>
                                    <p:anim calcmode="lin" valueType="num">
                                      <p:cBhvr additive="base">
                                        <p:cTn id="123" dur="500" fill="hold"/>
                                        <p:tgtEl>
                                          <p:spTgt spid="120"/>
                                        </p:tgtEl>
                                        <p:attrNameLst>
                                          <p:attrName>ppt_x</p:attrName>
                                        </p:attrNameLst>
                                      </p:cBhvr>
                                      <p:tavLst>
                                        <p:tav tm="0">
                                          <p:val>
                                            <p:strVal val="1+#ppt_w/2"/>
                                          </p:val>
                                        </p:tav>
                                        <p:tav tm="100000">
                                          <p:val>
                                            <p:strVal val="#ppt_x"/>
                                          </p:val>
                                        </p:tav>
                                      </p:tavLst>
                                    </p:anim>
                                    <p:anim calcmode="lin" valueType="num">
                                      <p:cBhvr additive="base">
                                        <p:cTn id="124" dur="500" fill="hold"/>
                                        <p:tgtEl>
                                          <p:spTgt spid="1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bldLvl="0" animBg="1"/>
      <p:bldP spid="88" grpId="1" bldLvl="0" animBg="1"/>
      <p:bldP spid="89" grpId="0" bldLvl="0" animBg="1"/>
      <p:bldP spid="89" grpId="1" bldLvl="0" animBg="1"/>
      <p:bldP spid="90" grpId="0" bldLvl="0" animBg="1"/>
      <p:bldP spid="90" grpId="1" bldLvl="0" animBg="1"/>
      <p:bldP spid="91" grpId="0" bldLvl="0" animBg="1"/>
      <p:bldP spid="91" grpId="1" bldLvl="0" animBg="1"/>
      <p:bldP spid="92" grpId="0" bldLvl="0" animBg="1"/>
      <p:bldP spid="92" grpId="1" bldLvl="0" animBg="1"/>
      <p:bldP spid="93" grpId="0" bldLvl="0" animBg="1"/>
      <p:bldP spid="93" grpId="1" bldLvl="0" animBg="1"/>
      <p:bldP spid="94" grpId="0" bldLvl="0" animBg="1"/>
      <p:bldP spid="94" grpId="1" bldLvl="0" animBg="1"/>
      <p:bldP spid="95" grpId="0" bldLvl="0" animBg="1"/>
      <p:bldP spid="95" grpId="1" bldLvl="0" animBg="1"/>
      <p:bldP spid="96" grpId="0" bldLvl="0" animBg="1"/>
      <p:bldP spid="96" grpId="1" bldLvl="0" animBg="1"/>
      <p:bldP spid="97" grpId="0" bldLvl="0" animBg="1"/>
      <p:bldP spid="97" grpId="1" bldLvl="0" animBg="1"/>
      <p:bldP spid="98" grpId="0" bldLvl="0" animBg="1"/>
      <p:bldP spid="98" grpId="1" bldLvl="0" animBg="1"/>
      <p:bldP spid="99" grpId="0" bldLvl="0" animBg="1"/>
      <p:bldP spid="99" grpId="1" bldLvl="0" animBg="1"/>
      <p:bldP spid="100" grpId="0" bldLvl="0" animBg="1"/>
      <p:bldP spid="100" grpId="1" bldLvl="0" animBg="1"/>
      <p:bldP spid="101" grpId="0" bldLvl="0" animBg="1"/>
      <p:bldP spid="101" grpId="1" bldLvl="0" animBg="1"/>
      <p:bldP spid="102" grpId="0" bldLvl="0" animBg="1"/>
      <p:bldP spid="102" grpId="1" bldLvl="0" animBg="1"/>
      <p:bldP spid="103" grpId="0" bldLvl="0" animBg="1"/>
      <p:bldP spid="103" grpId="1" bldLvl="0" animBg="1"/>
      <p:bldP spid="104" grpId="0" bldLvl="0" animBg="1"/>
      <p:bldP spid="105" grpId="0"/>
      <p:bldP spid="106" grpId="0" bldLvl="0" animBg="1"/>
      <p:bldP spid="107" grpId="0" bldLvl="0" animBg="1"/>
      <p:bldP spid="108" grpId="0" bldLvl="0" animBg="1"/>
      <p:bldP spid="118" grpId="0"/>
      <p:bldP spid="119" grpId="0"/>
      <p:bldP spid="1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p:nvPr/>
        </p:nvSpPr>
        <p:spPr>
          <a:xfrm>
            <a:off x="2089869" y="3440777"/>
            <a:ext cx="7827659" cy="1008380"/>
          </a:xfrm>
          <a:prstGeom prst="rect">
            <a:avLst/>
          </a:prstGeom>
          <a:noFill/>
        </p:spPr>
        <p:txBody>
          <a:bodyPr wrap="square" rtlCol="0">
            <a:spAutoFit/>
          </a:bodyPr>
          <a:lstStyle>
            <a:defPPr>
              <a:defRPr lang="zh-CN"/>
            </a:defPPr>
            <a:lvl1pPr>
              <a:defRPr sz="6000" b="1">
                <a:solidFill>
                  <a:schemeClr val="accent1"/>
                </a:solidFill>
                <a:latin typeface="+mj-ea"/>
                <a:ea typeface="+mj-ea"/>
              </a:defRPr>
            </a:lvl1pPr>
          </a:lstStyle>
          <a:p>
            <a:pPr algn="ctr"/>
            <a:r>
              <a:rPr lang="zh-CN" altLang="en-US" sz="5960" dirty="0">
                <a:solidFill>
                  <a:schemeClr val="bg1"/>
                </a:solidFill>
                <a:latin typeface="+mn-lt"/>
                <a:ea typeface="+mn-ea"/>
                <a:cs typeface="+mn-ea"/>
                <a:sym typeface="+mn-lt"/>
              </a:rPr>
              <a:t>输入您的标题文字</a:t>
            </a:r>
          </a:p>
        </p:txBody>
      </p:sp>
      <p:sp>
        <p:nvSpPr>
          <p:cNvPr id="3" name="TextBox 16"/>
          <p:cNvSpPr txBox="1"/>
          <p:nvPr/>
        </p:nvSpPr>
        <p:spPr>
          <a:xfrm>
            <a:off x="2763721" y="4449812"/>
            <a:ext cx="6479954" cy="523220"/>
          </a:xfrm>
          <a:prstGeom prst="rect">
            <a:avLst/>
          </a:prstGeom>
          <a:noFill/>
        </p:spPr>
        <p:txBody>
          <a:bodyPr wrap="square">
            <a:spAutoFit/>
          </a:bodyPr>
          <a:lstStyle/>
          <a:p>
            <a:pPr algn="ctr">
              <a:defRPr/>
            </a:pPr>
            <a:r>
              <a:rPr sz="1400" dirty="0">
                <a:solidFill>
                  <a:schemeClr val="bg1"/>
                </a:solidFill>
                <a:cs typeface="+mn-ea"/>
                <a:sym typeface="+mn-lt"/>
              </a:rPr>
              <a:t>Professional custom all kinds of industry ppt template, this work belongs to fly impression design original, do not download after the network communication.</a:t>
            </a:r>
          </a:p>
        </p:txBody>
      </p:sp>
      <p:sp>
        <p:nvSpPr>
          <p:cNvPr id="4" name="Oval 5"/>
          <p:cNvSpPr>
            <a:spLocks noChangeArrowheads="1"/>
          </p:cNvSpPr>
          <p:nvPr/>
        </p:nvSpPr>
        <p:spPr bwMode="auto">
          <a:xfrm>
            <a:off x="5042239" y="1211320"/>
            <a:ext cx="1973685" cy="1982018"/>
          </a:xfrm>
          <a:prstGeom prst="ellipse">
            <a:avLst/>
          </a:prstGeom>
          <a:solidFill>
            <a:srgbClr val="0499DE"/>
          </a:solidFill>
          <a:ln w="9525" cap="flat" cmpd="sng" algn="ctr">
            <a:noFill/>
            <a:prstDash val="solid"/>
            <a:round/>
            <a:headEnd type="none" w="med" len="med"/>
            <a:tailEnd type="none" w="med" len="med"/>
          </a:ln>
          <a:effectLst/>
        </p:spPr>
        <p:txBody>
          <a:bodyPr vert="horz" wrap="square" lIns="90843" tIns="45422" rIns="90843" bIns="45422" numCol="1" rtlCol="0" anchor="t" anchorCtr="0" compatLnSpc="1"/>
          <a:lstStyle/>
          <a:p>
            <a:endParaRPr lang="zh-CN" altLang="en-US" sz="1280" dirty="0">
              <a:solidFill>
                <a:schemeClr val="bg1"/>
              </a:solidFill>
              <a:cs typeface="+mn-ea"/>
              <a:sym typeface="+mn-lt"/>
            </a:endParaRPr>
          </a:p>
        </p:txBody>
      </p:sp>
      <p:sp>
        <p:nvSpPr>
          <p:cNvPr id="5" name="Freeform 8"/>
          <p:cNvSpPr/>
          <p:nvPr/>
        </p:nvSpPr>
        <p:spPr bwMode="auto">
          <a:xfrm>
            <a:off x="4945014" y="2223567"/>
            <a:ext cx="2168135" cy="1097262"/>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15F2FA"/>
                </a:solidFill>
              </a14:hiddenFill>
            </a:ext>
          </a:extLst>
        </p:spPr>
        <p:txBody>
          <a:bodyPr/>
          <a:lstStyle/>
          <a:p>
            <a:endParaRPr lang="zh-CN" altLang="en-US" sz="1280" dirty="0">
              <a:solidFill>
                <a:schemeClr val="bg1"/>
              </a:solidFill>
              <a:cs typeface="+mn-ea"/>
              <a:sym typeface="+mn-lt"/>
            </a:endParaRPr>
          </a:p>
        </p:txBody>
      </p:sp>
      <p:sp>
        <p:nvSpPr>
          <p:cNvPr id="6" name="Oval 9"/>
          <p:cNvSpPr>
            <a:spLocks noChangeArrowheads="1"/>
          </p:cNvSpPr>
          <p:nvPr/>
        </p:nvSpPr>
        <p:spPr bwMode="auto">
          <a:xfrm>
            <a:off x="7050987" y="2186908"/>
            <a:ext cx="122227" cy="122227"/>
          </a:xfrm>
          <a:prstGeom prst="ellipse">
            <a:avLst/>
          </a:prstGeom>
          <a:solidFill>
            <a:schemeClr val="bg2"/>
          </a:solidFill>
          <a:ln>
            <a:noFill/>
          </a:ln>
        </p:spPr>
        <p:txBody>
          <a:bodyPr/>
          <a:lstStyle/>
          <a:p>
            <a:endParaRPr lang="zh-CN" altLang="en-US" sz="1280" dirty="0">
              <a:solidFill>
                <a:schemeClr val="bg1"/>
              </a:solidFill>
              <a:cs typeface="+mn-ea"/>
              <a:sym typeface="+mn-lt"/>
            </a:endParaRPr>
          </a:p>
        </p:txBody>
      </p:sp>
      <p:sp>
        <p:nvSpPr>
          <p:cNvPr id="7" name="Oval 10"/>
          <p:cNvSpPr>
            <a:spLocks noChangeArrowheads="1"/>
          </p:cNvSpPr>
          <p:nvPr/>
        </p:nvSpPr>
        <p:spPr bwMode="auto">
          <a:xfrm>
            <a:off x="4890459" y="2186908"/>
            <a:ext cx="120840" cy="122227"/>
          </a:xfrm>
          <a:prstGeom prst="ellipse">
            <a:avLst/>
          </a:prstGeom>
          <a:solidFill>
            <a:schemeClr val="bg2"/>
          </a:solidFill>
          <a:ln>
            <a:noFill/>
          </a:ln>
        </p:spPr>
        <p:txBody>
          <a:bodyPr/>
          <a:lstStyle/>
          <a:p>
            <a:endParaRPr lang="zh-CN" altLang="en-US" sz="1280" dirty="0">
              <a:solidFill>
                <a:schemeClr val="bg1"/>
              </a:solidFill>
              <a:cs typeface="+mn-ea"/>
              <a:sym typeface="+mn-lt"/>
            </a:endParaRPr>
          </a:p>
        </p:txBody>
      </p:sp>
      <p:sp>
        <p:nvSpPr>
          <p:cNvPr id="8" name="TextBox 13"/>
          <p:cNvSpPr txBox="1">
            <a:spLocks noChangeArrowheads="1"/>
          </p:cNvSpPr>
          <p:nvPr/>
        </p:nvSpPr>
        <p:spPr bwMode="auto">
          <a:xfrm>
            <a:off x="5186269" y="1509261"/>
            <a:ext cx="1685011" cy="1476375"/>
          </a:xfrm>
          <a:prstGeom prst="rect">
            <a:avLst/>
          </a:prstGeom>
          <a:noFill/>
          <a:ln>
            <a:noFill/>
          </a:ln>
          <a:extLst>
            <a:ext uri="{909E8E84-426E-40DD-AFC4-6F175D3DCCD1}">
              <a14:hiddenFill xmlns:a14="http://schemas.microsoft.com/office/drawing/2010/main">
                <a:solidFill>
                  <a:srgbClr val="15F2FA"/>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9000" b="1" dirty="0">
                <a:solidFill>
                  <a:schemeClr val="bg1"/>
                </a:solidFill>
                <a:latin typeface="+mn-lt"/>
                <a:ea typeface="+mn-ea"/>
                <a:cs typeface="+mn-ea"/>
                <a:sym typeface="+mn-lt"/>
              </a:rPr>
              <a:t>2</a:t>
            </a:r>
            <a:endParaRPr lang="en-US" altLang="en-US" sz="9000" b="1" dirty="0">
              <a:solidFill>
                <a:schemeClr val="bg1"/>
              </a:solidFill>
              <a:latin typeface="+mn-lt"/>
              <a:ea typeface="+mn-ea"/>
              <a:cs typeface="+mn-ea"/>
              <a:sym typeface="+mn-lt"/>
            </a:endParaRPr>
          </a:p>
        </p:txBody>
      </p:sp>
    </p:spTree>
  </p:cSld>
  <p:clrMapOvr>
    <a:masterClrMapping/>
  </p:clrMapOvr>
  <p:transition advClick="0" advTm="641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3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300" fill="hold"/>
                                        <p:tgtEl>
                                          <p:spTgt spid="8"/>
                                        </p:tgtEl>
                                        <p:attrNameLst>
                                          <p:attrName>ppt_w</p:attrName>
                                        </p:attrNameLst>
                                      </p:cBhvr>
                                      <p:tavLst>
                                        <p:tav tm="0">
                                          <p:val>
                                            <p:fltVal val="0"/>
                                          </p:val>
                                        </p:tav>
                                        <p:tav tm="100000">
                                          <p:val>
                                            <p:strVal val="#ppt_w"/>
                                          </p:val>
                                        </p:tav>
                                      </p:tavLst>
                                    </p:anim>
                                    <p:anim calcmode="lin" valueType="num">
                                      <p:cBhvr>
                                        <p:cTn id="12" dur="300" fill="hold"/>
                                        <p:tgtEl>
                                          <p:spTgt spid="8"/>
                                        </p:tgtEl>
                                        <p:attrNameLst>
                                          <p:attrName>ppt_h</p:attrName>
                                        </p:attrNameLst>
                                      </p:cBhvr>
                                      <p:tavLst>
                                        <p:tav tm="0">
                                          <p:val>
                                            <p:fltVal val="0"/>
                                          </p:val>
                                        </p:tav>
                                        <p:tav tm="100000">
                                          <p:val>
                                            <p:strVal val="#ppt_h"/>
                                          </p:val>
                                        </p:tav>
                                      </p:tavLst>
                                    </p:anim>
                                    <p:anim calcmode="lin" valueType="num">
                                      <p:cBhvr>
                                        <p:cTn id="13" dur="300" fill="hold"/>
                                        <p:tgtEl>
                                          <p:spTgt spid="8"/>
                                        </p:tgtEl>
                                        <p:attrNameLst>
                                          <p:attrName>style.rotation</p:attrName>
                                        </p:attrNameLst>
                                      </p:cBhvr>
                                      <p:tavLst>
                                        <p:tav tm="0">
                                          <p:val>
                                            <p:fltVal val="90"/>
                                          </p:val>
                                        </p:tav>
                                        <p:tav tm="100000">
                                          <p:val>
                                            <p:fltVal val="0"/>
                                          </p:val>
                                        </p:tav>
                                      </p:tavLst>
                                    </p:anim>
                                    <p:animEffect transition="in" filter="fade">
                                      <p:cBhvr>
                                        <p:cTn id="14" dur="300"/>
                                        <p:tgtEl>
                                          <p:spTgt spid="8"/>
                                        </p:tgtEl>
                                      </p:cBhvr>
                                    </p:animEffec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1500"/>
                            </p:stCondLst>
                            <p:childTnLst>
                              <p:par>
                                <p:cTn id="22" presetID="37" presetClass="path" presetSubtype="0" accel="50000" decel="50000" fill="hold" grpId="1" nodeType="afterEffect">
                                  <p:stCondLst>
                                    <p:cond delay="0"/>
                                  </p:stCondLst>
                                  <p:childTnLst>
                                    <p:animMotion origin="layout" path="M -3.33333E-6 2.22222E-6 L -0.00312 0.04328 L -0.01614 0.09305 C -0.02422 0.10926 -0.03776 0.13009 -0.05 0.14097 C -0.06198 0.15208 -0.07382 0.16018 -0.08776 0.15949 C -0.10755 0.15949 -0.12174 0.14815 -0.13359 0.13773 C -0.14557 0.12731 -0.15299 0.11203 -0.15976 0.09676 L -0.17461 0.04629 L -0.17955 2.22222E-6 " pathEditMode="relative" rAng="0" ptsTypes="AAAAAAAAA">
                                      <p:cBhvr>
                                        <p:cTn id="23" dur="1000" spd="-99900" fill="hold"/>
                                        <p:tgtEl>
                                          <p:spTgt spid="6"/>
                                        </p:tgtEl>
                                        <p:attrNameLst>
                                          <p:attrName>ppt_x</p:attrName>
                                          <p:attrName>ppt_y</p:attrName>
                                        </p:attrNameLst>
                                      </p:cBhvr>
                                      <p:rCtr x="-8984" y="7963"/>
                                    </p:animMotion>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600"/>
                                        <p:tgtEl>
                                          <p:spTgt spid="2"/>
                                        </p:tgtEl>
                                      </p:cBhvr>
                                    </p:animEffect>
                                  </p:childTnLst>
                                </p:cTn>
                              </p:par>
                            </p:childTnLst>
                          </p:cTn>
                        </p:par>
                        <p:par>
                          <p:cTn id="32" fill="hold">
                            <p:stCondLst>
                              <p:cond delay="4500"/>
                            </p:stCondLst>
                            <p:childTnLst>
                              <p:par>
                                <p:cTn id="33" presetID="22" presetClass="entr" presetSubtype="1"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up)">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ldLvl="0" animBg="1" autoUpdateAnimBg="0"/>
      <p:bldP spid="5" grpId="0" bldLvl="0" animBg="1"/>
      <p:bldP spid="6" grpId="0" bldLvl="0" animBg="1" autoUpdateAnimBg="0"/>
      <p:bldP spid="6" grpId="1" bldLvl="0" animBg="1" autoUpdateAnimBg="0"/>
      <p:bldP spid="7" grpId="0" bldLvl="0" animBg="1" autoUpdateAnimBg="0"/>
      <p:bldP spid="8"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SCORM_RATE_SLIDES" val="0"/>
  <p:tag name="ISPRING_SCORM_RATE_QUIZZES" val="0"/>
  <p:tag name="ISPRING_SCORM_PASSING_SCORE" val="0.000000"/>
  <p:tag name="ISPRING_ULTRA_SCORM_COURSE_ID" val="C59541F0-6B79-4ABF-AEF2-8FE55A45A34D"/>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D:\ppt\第6批\185141"/>
  <p:tag name="ISPRING_FIRST_PUBLISH"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wq2y45h">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3769</Words>
  <Application>Microsoft Office PowerPoint</Application>
  <PresentationFormat>宽屏</PresentationFormat>
  <Paragraphs>420</Paragraphs>
  <Slides>28</Slides>
  <Notes>27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28</vt:i4>
      </vt:variant>
    </vt:vector>
  </HeadingPairs>
  <TitlesOfParts>
    <vt:vector size="36" baseType="lpstr">
      <vt:lpstr>Gill Sans</vt:lpstr>
      <vt:lpstr>微软雅黑</vt:lpstr>
      <vt:lpstr>字魂59号-创粗黑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蓝色简约科技</dc:title>
  <dc:creator>第一PPT</dc:creator>
  <cp:keywords>www.1ppt.com</cp:keywords>
  <dc:description>www.1ppt.com</dc:description>
  <cp:lastModifiedBy>Administrator</cp:lastModifiedBy>
  <cp:revision>23</cp:revision>
  <dcterms:created xsi:type="dcterms:W3CDTF">2017-06-27T11:50:00Z</dcterms:created>
  <dcterms:modified xsi:type="dcterms:W3CDTF">2022-10-14T08:15:07Z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