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654" r:id="rId3"/>
    <p:sldId id="646" r:id="rId5"/>
    <p:sldId id="680" r:id="rId6"/>
    <p:sldId id="595" r:id="rId7"/>
    <p:sldId id="737" r:id="rId8"/>
    <p:sldId id="735" r:id="rId9"/>
    <p:sldId id="746" r:id="rId10"/>
    <p:sldId id="747" r:id="rId11"/>
    <p:sldId id="639" r:id="rId12"/>
    <p:sldId id="605" r:id="rId13"/>
    <p:sldId id="685" r:id="rId14"/>
    <p:sldId id="681" r:id="rId15"/>
    <p:sldId id="653" r:id="rId16"/>
    <p:sldId id="683" r:id="rId17"/>
    <p:sldId id="687" r:id="rId18"/>
    <p:sldId id="688" r:id="rId19"/>
  </p:sldIdLst>
  <p:sldSz cx="12195175" cy="6859270"/>
  <p:notesSz cx="6858000" cy="9144000"/>
  <p:embeddedFontLst>
    <p:embeddedFont>
      <p:font typeface="Rockwell" panose="02060603020205020403" pitchFamily="18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Arial Unicode MS" panose="020B0604020202020204" pitchFamily="34" charset="-122"/>
      <p:regular r:id="rId32"/>
    </p:embeddedFont>
    <p:embeddedFont>
      <p:font typeface="微软雅黑" panose="020B0503020204020204" charset="-122"/>
      <p:regular r:id="rId33"/>
    </p:embeddedFont>
    <p:embeddedFont>
      <p:font typeface="字魂59号-创粗黑" panose="00000500000000000000" charset="-122"/>
      <p:regular r:id="rId34"/>
    </p:embeddedFont>
  </p:embeddedFontLst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宋体" panose="02010600030101010101" pitchFamily="2" charset="-122"/>
        <a:cs typeface="+mn-cs"/>
      </a:defRPr>
    </a:lvl1pPr>
    <a:lvl2pPr marL="5441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宋体" panose="02010600030101010101" pitchFamily="2" charset="-122"/>
        <a:cs typeface="+mn-cs"/>
      </a:defRPr>
    </a:lvl3pPr>
    <a:lvl4pPr marL="16332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宋体" panose="02010600030101010101" pitchFamily="2" charset="-122"/>
        <a:cs typeface="+mn-cs"/>
      </a:defRPr>
    </a:lvl4pPr>
    <a:lvl5pPr marL="21774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宋体" panose="02010600030101010101" pitchFamily="2" charset="-122"/>
        <a:cs typeface="+mn-cs"/>
      </a:defRPr>
    </a:lvl5pPr>
    <a:lvl6pPr marL="2721610" algn="l" defTabSz="1089025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宋体" panose="02010600030101010101" pitchFamily="2" charset="-122"/>
        <a:cs typeface="+mn-cs"/>
      </a:defRPr>
    </a:lvl6pPr>
    <a:lvl7pPr marL="3266440" algn="l" defTabSz="1089025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宋体" panose="02010600030101010101" pitchFamily="2" charset="-122"/>
        <a:cs typeface="+mn-cs"/>
      </a:defRPr>
    </a:lvl7pPr>
    <a:lvl8pPr marL="3810635" algn="l" defTabSz="1089025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宋体" panose="02010600030101010101" pitchFamily="2" charset="-122"/>
        <a:cs typeface="+mn-cs"/>
      </a:defRPr>
    </a:lvl8pPr>
    <a:lvl9pPr marL="4354830" algn="l" defTabSz="1089025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54F7F"/>
    <a:srgbClr val="2B859D"/>
    <a:srgbClr val="43609A"/>
    <a:srgbClr val="CA312B"/>
    <a:srgbClr val="445374"/>
    <a:srgbClr val="0C7255"/>
    <a:srgbClr val="11896B"/>
    <a:srgbClr val="19A080"/>
    <a:srgbClr val="FFABE7"/>
    <a:srgbClr val="A0D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50" autoAdjust="0"/>
    <p:restoredTop sz="94660"/>
  </p:normalViewPr>
  <p:slideViewPr>
    <p:cSldViewPr>
      <p:cViewPr varScale="1">
        <p:scale>
          <a:sx n="100" d="100"/>
          <a:sy n="100" d="100"/>
        </p:scale>
        <p:origin x="102" y="378"/>
      </p:cViewPr>
      <p:guideLst>
        <p:guide orient="horz" pos="1960"/>
        <p:guide orient="horz" pos="297"/>
        <p:guide orient="horz" pos="4035"/>
        <p:guide pos="3935"/>
        <p:guide pos="434"/>
        <p:guide pos="72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676" y="-72"/>
      </p:cViewPr>
      <p:guideLst>
        <p:guide orient="horz" pos="2612"/>
        <p:guide pos="2212"/>
      </p:guideLst>
    </p:cSldViewPr>
  </p:notesViewPr>
  <p:gridSpacing cx="76319" cy="7631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3.xml"/><Relationship Id="rId34" Type="http://schemas.openxmlformats.org/officeDocument/2006/relationships/font" Target="fonts/font11.fntdata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23D42-BC25-41C4-9A3F-A3E78CFB9E14}" type="doc">
      <dgm:prSet loTypeId="process" loCatId="process" qsTypeId="urn:microsoft.com/office/officeart/2005/8/quickstyle/simple1" qsCatId="simple" csTypeId="urn:microsoft.com/office/officeart/2005/8/colors/accent3_2" csCatId="accent1" phldr="0"/>
      <dgm:spPr/>
    </dgm:pt>
    <dgm:pt modelId="{4B5DF693-4886-4E9C-B265-25DF30A69707}">
      <dgm:prSet phldrT="[文本]" phldr="0" custT="1"/>
      <dgm:spPr/>
      <dgm:t>
        <a:bodyPr vert="horz" wrap="square"/>
        <a:p>
          <a:pPr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千站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&amp;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全球推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/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sym typeface="+mn-ea"/>
          </a:endParaRPr>
        </a:p>
      </dgm:t>
    </dgm:pt>
    <dgm:pt modelId="{C45242E4-C1BE-46EE-AFF4-3FF6BC67FF5A}" cxnId="{15C8F2D0-8D58-4297-A798-BCFE0928244C}" type="parTrans">
      <dgm:prSet/>
      <dgm:spPr/>
    </dgm:pt>
    <dgm:pt modelId="{66F3CD11-6360-47FC-B16E-09D287CFF570}" cxnId="{15C8F2D0-8D58-4297-A798-BCFE0928244C}" type="sibTrans">
      <dgm:prSet/>
      <dgm:spPr/>
    </dgm:pt>
    <dgm:pt modelId="{D21DC186-0676-45FC-9354-C0188C2FF392}">
      <dgm:prSet phldrT="[文本]" phldr="0" custT="0"/>
      <dgm:spPr/>
      <dgm:t>
        <a:bodyPr vert="horz" wrap="square"/>
        <a:p>
          <a:pPr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谷歌</a:t>
          </a:r>
          <a:r>
            <a:rPr lang="en-US" altLang="zh-CN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SEO</a:t>
          </a:r>
          <a:r>
            <a:rPr lang="en-US" altLang="zh-CN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/>
          </a:r>
          <a:endParaRPr lang="en-US" altLang="zh-CN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gm:t>
    </dgm:pt>
    <dgm:pt modelId="{33F77309-AEA6-42F5-AB74-D99CE411FBE2}" cxnId="{2EB58618-E2C1-46B6-A199-8F37C27C49B7}" type="parTrans">
      <dgm:prSet/>
      <dgm:spPr/>
    </dgm:pt>
    <dgm:pt modelId="{2E62AB09-D0F6-438F-9C66-EA56C3C41BD4}" cxnId="{2EB58618-E2C1-46B6-A199-8F37C27C49B7}" type="sibTrans">
      <dgm:prSet/>
      <dgm:spPr/>
    </dgm:pt>
    <dgm:pt modelId="{CB84C01F-80D0-4070-80A6-CB6614DA8F48}">
      <dgm:prSet phldrT="[文本]" phldr="0" custT="0"/>
      <dgm:spPr/>
      <dgm:t>
        <a:bodyPr vert="horz" wrap="square"/>
        <a:p>
          <a:pPr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推站</a:t>
          </a: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/>
          </a:r>
          <a:endParaRPr lang="zh-CN" altLang="en-US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gm:t>
    </dgm:pt>
    <dgm:pt modelId="{BD679D04-73EA-4B88-AC52-631A0355AF75}" cxnId="{AE4CA77D-6904-461F-A8BD-3CC778F896A3}" type="parTrans">
      <dgm:prSet/>
      <dgm:spPr/>
    </dgm:pt>
    <dgm:pt modelId="{3D21CAD6-6F72-4608-B9D4-571910F9A702}" cxnId="{AE4CA77D-6904-461F-A8BD-3CC778F896A3}" type="sibTrans">
      <dgm:prSet/>
      <dgm:spPr/>
    </dgm:pt>
    <dgm:pt modelId="{FD7444C5-E9A4-4F41-9D3B-ABE72A28130B}">
      <dgm:prSet phldr="0" custT="0"/>
      <dgm:spPr/>
      <dgm:t>
        <a:bodyPr vert="horz" wrap="square"/>
        <a:p>
          <a:pPr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+mj-lt"/>
              <a:sym typeface="+mn-ea"/>
            </a:rPr>
            <a:t>推</a:t>
          </a: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sym typeface="+mn-ea"/>
            </a:rPr>
            <a:t>文</a:t>
          </a: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sym typeface="+mn-ea"/>
            </a:rPr>
            <a:t/>
          </a:r>
          <a:endParaRPr lang="zh-CN" altLang="en-US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  <a:ea typeface="+mj-lt"/>
            <a:sym typeface="+mn-ea"/>
          </a:endParaRPr>
        </a:p>
      </dgm:t>
    </dgm:pt>
    <dgm:pt modelId="{75BC6D1C-0600-41A9-A000-CA0AFE502F79}" cxnId="{0D1FFD6D-015C-4FA0-A0E6-0C05C08AF45A}" type="parTrans">
      <dgm:prSet/>
      <dgm:spPr/>
    </dgm:pt>
    <dgm:pt modelId="{B88C7AFE-F505-4A02-B7C0-4B3DD5A78328}" cxnId="{0D1FFD6D-015C-4FA0-A0E6-0C05C08AF45A}" type="sibTrans">
      <dgm:prSet/>
      <dgm:spPr/>
    </dgm:pt>
    <dgm:pt modelId="{B84BFEFB-261E-437C-AD9E-90ED8A3C8045}" type="pres">
      <dgm:prSet presAssocID="{9DB23D42-BC25-41C4-9A3F-A3E78CFB9E14}" presName="Name0" presStyleCnt="0">
        <dgm:presLayoutVars>
          <dgm:dir/>
          <dgm:resizeHandles val="exact"/>
        </dgm:presLayoutVars>
      </dgm:prSet>
      <dgm:spPr/>
    </dgm:pt>
    <dgm:pt modelId="{1450B55C-E4AF-4C4A-86D5-6F08C883C8A1}" type="pres">
      <dgm:prSet presAssocID="{4B5DF693-4886-4E9C-B265-25DF30A69707}" presName="parTxOnly" presStyleLbl="node1" presStyleIdx="0" presStyleCnt="4">
        <dgm:presLayoutVars>
          <dgm:bulletEnabled val="1"/>
        </dgm:presLayoutVars>
      </dgm:prSet>
      <dgm:spPr/>
    </dgm:pt>
    <dgm:pt modelId="{B9E1FA38-2042-466B-8091-F149A9FE2767}" type="pres">
      <dgm:prSet presAssocID="{66F3CD11-6360-47FC-B16E-09D287CFF570}" presName="parSpace" presStyleCnt="0"/>
      <dgm:spPr/>
    </dgm:pt>
    <dgm:pt modelId="{97ED5984-E182-4084-893A-3007DB7F6057}" type="pres">
      <dgm:prSet presAssocID="{D21DC186-0676-45FC-9354-C0188C2FF392}" presName="parTxOnly" presStyleLbl="node1" presStyleIdx="1" presStyleCnt="4">
        <dgm:presLayoutVars>
          <dgm:bulletEnabled val="1"/>
        </dgm:presLayoutVars>
      </dgm:prSet>
      <dgm:spPr/>
    </dgm:pt>
    <dgm:pt modelId="{D2344F82-2A90-412D-B813-61B1B47F68C7}" type="pres">
      <dgm:prSet presAssocID="{2E62AB09-D0F6-438F-9C66-EA56C3C41BD4}" presName="parSpace" presStyleCnt="0"/>
      <dgm:spPr/>
    </dgm:pt>
    <dgm:pt modelId="{BA1BBACD-C964-4429-B8AC-A0F655E890BE}" type="pres">
      <dgm:prSet presAssocID="{CB84C01F-80D0-4070-80A6-CB6614DA8F48}" presName="parTxOnly" presStyleLbl="node1" presStyleIdx="2" presStyleCnt="4">
        <dgm:presLayoutVars>
          <dgm:bulletEnabled val="1"/>
        </dgm:presLayoutVars>
      </dgm:prSet>
      <dgm:spPr/>
    </dgm:pt>
    <dgm:pt modelId="{B21249A5-BE60-472B-836E-38D2900CC0EC}" type="pres">
      <dgm:prSet presAssocID="{3D21CAD6-6F72-4608-B9D4-571910F9A702}" presName="parSpace" presStyleCnt="0"/>
      <dgm:spPr/>
    </dgm:pt>
    <dgm:pt modelId="{72957DA4-5788-425F-A555-8826C10A90F7}" type="pres">
      <dgm:prSet presAssocID="{FD7444C5-E9A4-4F41-9D3B-ABE72A28130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15C8F2D0-8D58-4297-A798-BCFE0928244C}" srcId="{9DB23D42-BC25-41C4-9A3F-A3E78CFB9E14}" destId="{4B5DF693-4886-4E9C-B265-25DF30A69707}" srcOrd="0" destOrd="0" parTransId="{C45242E4-C1BE-46EE-AFF4-3FF6BC67FF5A}" sibTransId="{66F3CD11-6360-47FC-B16E-09D287CFF570}"/>
    <dgm:cxn modelId="{2EB58618-E2C1-46B6-A199-8F37C27C49B7}" srcId="{9DB23D42-BC25-41C4-9A3F-A3E78CFB9E14}" destId="{D21DC186-0676-45FC-9354-C0188C2FF392}" srcOrd="1" destOrd="0" parTransId="{33F77309-AEA6-42F5-AB74-D99CE411FBE2}" sibTransId="{2E62AB09-D0F6-438F-9C66-EA56C3C41BD4}"/>
    <dgm:cxn modelId="{AE4CA77D-6904-461F-A8BD-3CC778F896A3}" srcId="{9DB23D42-BC25-41C4-9A3F-A3E78CFB9E14}" destId="{CB84C01F-80D0-4070-80A6-CB6614DA8F48}" srcOrd="2" destOrd="0" parTransId="{BD679D04-73EA-4B88-AC52-631A0355AF75}" sibTransId="{3D21CAD6-6F72-4608-B9D4-571910F9A702}"/>
    <dgm:cxn modelId="{0D1FFD6D-015C-4FA0-A0E6-0C05C08AF45A}" srcId="{9DB23D42-BC25-41C4-9A3F-A3E78CFB9E14}" destId="{FD7444C5-E9A4-4F41-9D3B-ABE72A28130B}" srcOrd="3" destOrd="0" parTransId="{75BC6D1C-0600-41A9-A000-CA0AFE502F79}" sibTransId="{B88C7AFE-F505-4A02-B7C0-4B3DD5A78328}"/>
    <dgm:cxn modelId="{2A3339E0-28ED-4E97-8F03-D6A91776F753}" type="presOf" srcId="{9DB23D42-BC25-41C4-9A3F-A3E78CFB9E14}" destId="{B84BFEFB-261E-437C-AD9E-90ED8A3C8045}" srcOrd="0" destOrd="0" presId="urn:microsoft.com/office/officeart/2005/8/layout/hChevron3"/>
    <dgm:cxn modelId="{F153E11A-B002-4A80-ADD6-9B66EEBD8887}" type="presParOf" srcId="{B84BFEFB-261E-437C-AD9E-90ED8A3C8045}" destId="{1450B55C-E4AF-4C4A-86D5-6F08C883C8A1}" srcOrd="0" destOrd="0" presId="urn:microsoft.com/office/officeart/2005/8/layout/hChevron3"/>
    <dgm:cxn modelId="{4261825C-7275-4540-837F-C337E3A5B179}" type="presOf" srcId="{4B5DF693-4886-4E9C-B265-25DF30A69707}" destId="{1450B55C-E4AF-4C4A-86D5-6F08C883C8A1}" srcOrd="0" destOrd="0" presId="urn:microsoft.com/office/officeart/2005/8/layout/hChevron3"/>
    <dgm:cxn modelId="{FCDC2C1E-FB87-4F8F-9C08-15756EB78F15}" type="presParOf" srcId="{B84BFEFB-261E-437C-AD9E-90ED8A3C8045}" destId="{B9E1FA38-2042-466B-8091-F149A9FE2767}" srcOrd="1" destOrd="0" presId="urn:microsoft.com/office/officeart/2005/8/layout/hChevron3"/>
    <dgm:cxn modelId="{38A9619B-A596-4FA3-970A-F1C0D4EC4F97}" type="presParOf" srcId="{B84BFEFB-261E-437C-AD9E-90ED8A3C8045}" destId="{97ED5984-E182-4084-893A-3007DB7F6057}" srcOrd="2" destOrd="0" presId="urn:microsoft.com/office/officeart/2005/8/layout/hChevron3"/>
    <dgm:cxn modelId="{790FAC4C-ED0C-4759-9FA6-42886E1A6C7F}" type="presOf" srcId="{D21DC186-0676-45FC-9354-C0188C2FF392}" destId="{97ED5984-E182-4084-893A-3007DB7F6057}" srcOrd="0" destOrd="0" presId="urn:microsoft.com/office/officeart/2005/8/layout/hChevron3"/>
    <dgm:cxn modelId="{FB8BAB9F-F5EC-403C-9C03-081E80F3DC9D}" type="presParOf" srcId="{B84BFEFB-261E-437C-AD9E-90ED8A3C8045}" destId="{D2344F82-2A90-412D-B813-61B1B47F68C7}" srcOrd="3" destOrd="0" presId="urn:microsoft.com/office/officeart/2005/8/layout/hChevron3"/>
    <dgm:cxn modelId="{17E79216-332B-4A61-BB9A-9A51CF9DD906}" type="presParOf" srcId="{B84BFEFB-261E-437C-AD9E-90ED8A3C8045}" destId="{BA1BBACD-C964-4429-B8AC-A0F655E890BE}" srcOrd="4" destOrd="0" presId="urn:microsoft.com/office/officeart/2005/8/layout/hChevron3"/>
    <dgm:cxn modelId="{9C810CA5-7E75-4644-B755-720E5B574F65}" type="presOf" srcId="{CB84C01F-80D0-4070-80A6-CB6614DA8F48}" destId="{BA1BBACD-C964-4429-B8AC-A0F655E890BE}" srcOrd="0" destOrd="0" presId="urn:microsoft.com/office/officeart/2005/8/layout/hChevron3"/>
    <dgm:cxn modelId="{A96F73FA-CCAE-4543-8DA8-4CE41534097E}" type="presParOf" srcId="{B84BFEFB-261E-437C-AD9E-90ED8A3C8045}" destId="{B21249A5-BE60-472B-836E-38D2900CC0EC}" srcOrd="5" destOrd="0" presId="urn:microsoft.com/office/officeart/2005/8/layout/hChevron3"/>
    <dgm:cxn modelId="{C21F24E0-731D-41EC-A920-EA1F86519F4D}" type="presParOf" srcId="{B84BFEFB-261E-437C-AD9E-90ED8A3C8045}" destId="{72957DA4-5788-425F-A555-8826C10A90F7}" srcOrd="6" destOrd="0" presId="urn:microsoft.com/office/officeart/2005/8/layout/hChevron3"/>
    <dgm:cxn modelId="{369E0B15-B9DE-46F2-B512-7B3F274AC430}" type="presOf" srcId="{FD7444C5-E9A4-4F41-9D3B-ABE72A28130B}" destId="{72957DA4-5788-425F-A555-8826C10A90F7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23D42-BC25-41C4-9A3F-A3E78CFB9E14}" type="doc">
      <dgm:prSet loTypeId="process" loCatId="process" qsTypeId="urn:microsoft.com/office/officeart/2005/8/quickstyle/simple1" qsCatId="simple" csTypeId="urn:microsoft.com/office/officeart/2005/8/colors/accent3_2" csCatId="accent1" phldr="0"/>
      <dgm:spPr/>
    </dgm:pt>
    <dgm:pt modelId="{4B5DF693-4886-4E9C-B265-25DF30A69707}">
      <dgm:prSet phldrT="[文本]" phldr="0" custT="1"/>
      <dgm:spPr/>
      <dgm:t>
        <a:bodyPr vert="horz" wrap="square"/>
        <a:p>
          <a:pPr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千站</a:t>
          </a:r>
          <a:r>
            <a:rPr lang="en-US" altLang="zh-CN" sz="18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&amp;</a:t>
          </a:r>
          <a:r>
            <a:rPr lang="zh-CN" altLang="en-US" sz="18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全球推</a:t>
          </a:r>
          <a:r>
            <a:rPr lang="zh-CN" altLang="en-US" sz="18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/>
          </a:r>
          <a:endParaRPr lang="zh-CN" altLang="en-US" sz="1800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gm:t>
    </dgm:pt>
    <dgm:pt modelId="{C45242E4-C1BE-46EE-AFF4-3FF6BC67FF5A}" cxnId="{CB67E4BA-BCC2-48D4-9143-667D94D681E4}" type="parTrans">
      <dgm:prSet/>
      <dgm:spPr/>
    </dgm:pt>
    <dgm:pt modelId="{66F3CD11-6360-47FC-B16E-09D287CFF570}" cxnId="{CB67E4BA-BCC2-48D4-9143-667D94D681E4}" type="sibTrans">
      <dgm:prSet/>
      <dgm:spPr/>
    </dgm:pt>
    <dgm:pt modelId="{D21DC186-0676-45FC-9354-C0188C2FF392}">
      <dgm:prSet phldrT="[文本]" phldr="0" custT="0"/>
      <dgm:spPr/>
      <dgm:t>
        <a:bodyPr vert="horz" wrap="square"/>
        <a:p>
          <a:pPr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谷歌</a:t>
          </a:r>
          <a:r>
            <a: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SEO</a:t>
          </a:r>
          <a:r>
            <a: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/>
          </a:r>
          <a:endParaRPr lang="en-US" altLang="zh-CN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sym typeface="+mn-ea"/>
          </a:endParaRPr>
        </a:p>
      </dgm:t>
    </dgm:pt>
    <dgm:pt modelId="{33F77309-AEA6-42F5-AB74-D99CE411FBE2}" cxnId="{33DAA6CA-B0B4-4894-9580-248FEC4A1BAF}" type="parTrans">
      <dgm:prSet/>
      <dgm:spPr/>
    </dgm:pt>
    <dgm:pt modelId="{2E62AB09-D0F6-438F-9C66-EA56C3C41BD4}" cxnId="{33DAA6CA-B0B4-4894-9580-248FEC4A1BAF}" type="sibTrans">
      <dgm:prSet/>
      <dgm:spPr/>
    </dgm:pt>
    <dgm:pt modelId="{CB84C01F-80D0-4070-80A6-CB6614DA8F48}">
      <dgm:prSet phldrT="[文本]" phldr="0" custT="0"/>
      <dgm:spPr/>
      <dgm:t>
        <a:bodyPr vert="horz" wrap="square"/>
        <a:p>
          <a:pPr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推站</a:t>
          </a: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/>
          </a:r>
          <a:endParaRPr lang="zh-CN" altLang="en-US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gm:t>
    </dgm:pt>
    <dgm:pt modelId="{BD679D04-73EA-4B88-AC52-631A0355AF75}" cxnId="{DA3CE9E4-D0AD-4115-A741-833DD4287A49}" type="parTrans">
      <dgm:prSet/>
      <dgm:spPr/>
    </dgm:pt>
    <dgm:pt modelId="{3D21CAD6-6F72-4608-B9D4-571910F9A702}" cxnId="{DA3CE9E4-D0AD-4115-A741-833DD4287A49}" type="sibTrans">
      <dgm:prSet/>
      <dgm:spPr/>
    </dgm:pt>
    <dgm:pt modelId="{FD7444C5-E9A4-4F41-9D3B-ABE72A28130B}">
      <dgm:prSet phldr="0" custT="0"/>
      <dgm:spPr/>
      <dgm:t>
        <a:bodyPr vert="horz" wrap="square"/>
        <a:p>
          <a:pPr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+mj-lt"/>
              <a:sym typeface="+mn-ea"/>
            </a:rPr>
            <a:t>推</a:t>
          </a: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sym typeface="+mn-ea"/>
            </a:rPr>
            <a:t>文</a:t>
          </a: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sym typeface="+mn-ea"/>
            </a:rPr>
            <a:t/>
          </a:r>
          <a:endParaRPr lang="zh-CN" altLang="en-US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  <a:ea typeface="+mj-lt"/>
            <a:sym typeface="+mn-ea"/>
          </a:endParaRPr>
        </a:p>
      </dgm:t>
    </dgm:pt>
    <dgm:pt modelId="{75BC6D1C-0600-41A9-A000-CA0AFE502F79}" cxnId="{5100BA76-C562-4859-9886-B7B473ABDCE0}" type="parTrans">
      <dgm:prSet/>
      <dgm:spPr/>
    </dgm:pt>
    <dgm:pt modelId="{B88C7AFE-F505-4A02-B7C0-4B3DD5A78328}" cxnId="{5100BA76-C562-4859-9886-B7B473ABDCE0}" type="sibTrans">
      <dgm:prSet/>
      <dgm:spPr/>
    </dgm:pt>
    <dgm:pt modelId="{B84BFEFB-261E-437C-AD9E-90ED8A3C8045}" type="pres">
      <dgm:prSet presAssocID="{9DB23D42-BC25-41C4-9A3F-A3E78CFB9E14}" presName="Name0" presStyleCnt="0">
        <dgm:presLayoutVars>
          <dgm:dir/>
          <dgm:resizeHandles val="exact"/>
        </dgm:presLayoutVars>
      </dgm:prSet>
      <dgm:spPr/>
    </dgm:pt>
    <dgm:pt modelId="{1450B55C-E4AF-4C4A-86D5-6F08C883C8A1}" type="pres">
      <dgm:prSet presAssocID="{4B5DF693-4886-4E9C-B265-25DF30A69707}" presName="parTxOnly" presStyleLbl="node1" presStyleIdx="0" presStyleCnt="4">
        <dgm:presLayoutVars>
          <dgm:bulletEnabled val="1"/>
        </dgm:presLayoutVars>
      </dgm:prSet>
      <dgm:spPr/>
    </dgm:pt>
    <dgm:pt modelId="{B9E1FA38-2042-466B-8091-F149A9FE2767}" type="pres">
      <dgm:prSet presAssocID="{66F3CD11-6360-47FC-B16E-09D287CFF570}" presName="parSpace" presStyleCnt="0"/>
      <dgm:spPr/>
    </dgm:pt>
    <dgm:pt modelId="{97ED5984-E182-4084-893A-3007DB7F6057}" type="pres">
      <dgm:prSet presAssocID="{D21DC186-0676-45FC-9354-C0188C2FF392}" presName="parTxOnly" presStyleLbl="node1" presStyleIdx="1" presStyleCnt="4">
        <dgm:presLayoutVars>
          <dgm:bulletEnabled val="1"/>
        </dgm:presLayoutVars>
      </dgm:prSet>
      <dgm:spPr/>
    </dgm:pt>
    <dgm:pt modelId="{D2344F82-2A90-412D-B813-61B1B47F68C7}" type="pres">
      <dgm:prSet presAssocID="{2E62AB09-D0F6-438F-9C66-EA56C3C41BD4}" presName="parSpace" presStyleCnt="0"/>
      <dgm:spPr/>
    </dgm:pt>
    <dgm:pt modelId="{BA1BBACD-C964-4429-B8AC-A0F655E890BE}" type="pres">
      <dgm:prSet presAssocID="{CB84C01F-80D0-4070-80A6-CB6614DA8F48}" presName="parTxOnly" presStyleLbl="node1" presStyleIdx="2" presStyleCnt="4">
        <dgm:presLayoutVars>
          <dgm:bulletEnabled val="1"/>
        </dgm:presLayoutVars>
      </dgm:prSet>
      <dgm:spPr/>
    </dgm:pt>
    <dgm:pt modelId="{B21249A5-BE60-472B-836E-38D2900CC0EC}" type="pres">
      <dgm:prSet presAssocID="{3D21CAD6-6F72-4608-B9D4-571910F9A702}" presName="parSpace" presStyleCnt="0"/>
      <dgm:spPr/>
    </dgm:pt>
    <dgm:pt modelId="{72957DA4-5788-425F-A555-8826C10A90F7}" type="pres">
      <dgm:prSet presAssocID="{FD7444C5-E9A4-4F41-9D3B-ABE72A28130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CB67E4BA-BCC2-48D4-9143-667D94D681E4}" srcId="{9DB23D42-BC25-41C4-9A3F-A3E78CFB9E14}" destId="{4B5DF693-4886-4E9C-B265-25DF30A69707}" srcOrd="0" destOrd="0" parTransId="{C45242E4-C1BE-46EE-AFF4-3FF6BC67FF5A}" sibTransId="{66F3CD11-6360-47FC-B16E-09D287CFF570}"/>
    <dgm:cxn modelId="{33DAA6CA-B0B4-4894-9580-248FEC4A1BAF}" srcId="{9DB23D42-BC25-41C4-9A3F-A3E78CFB9E14}" destId="{D21DC186-0676-45FC-9354-C0188C2FF392}" srcOrd="1" destOrd="0" parTransId="{33F77309-AEA6-42F5-AB74-D99CE411FBE2}" sibTransId="{2E62AB09-D0F6-438F-9C66-EA56C3C41BD4}"/>
    <dgm:cxn modelId="{DA3CE9E4-D0AD-4115-A741-833DD4287A49}" srcId="{9DB23D42-BC25-41C4-9A3F-A3E78CFB9E14}" destId="{CB84C01F-80D0-4070-80A6-CB6614DA8F48}" srcOrd="2" destOrd="0" parTransId="{BD679D04-73EA-4B88-AC52-631A0355AF75}" sibTransId="{3D21CAD6-6F72-4608-B9D4-571910F9A702}"/>
    <dgm:cxn modelId="{5100BA76-C562-4859-9886-B7B473ABDCE0}" srcId="{9DB23D42-BC25-41C4-9A3F-A3E78CFB9E14}" destId="{FD7444C5-E9A4-4F41-9D3B-ABE72A28130B}" srcOrd="3" destOrd="0" parTransId="{75BC6D1C-0600-41A9-A000-CA0AFE502F79}" sibTransId="{B88C7AFE-F505-4A02-B7C0-4B3DD5A78328}"/>
    <dgm:cxn modelId="{DF6AA6D9-88B7-442A-A4A2-160B20E96A9C}" type="presOf" srcId="{9DB23D42-BC25-41C4-9A3F-A3E78CFB9E14}" destId="{B84BFEFB-261E-437C-AD9E-90ED8A3C8045}" srcOrd="0" destOrd="0" presId="urn:microsoft.com/office/officeart/2005/8/layout/hChevron3"/>
    <dgm:cxn modelId="{AF630946-E7C2-4BF3-8843-CA4F5F2B81B6}" type="presParOf" srcId="{B84BFEFB-261E-437C-AD9E-90ED8A3C8045}" destId="{1450B55C-E4AF-4C4A-86D5-6F08C883C8A1}" srcOrd="0" destOrd="0" presId="urn:microsoft.com/office/officeart/2005/8/layout/hChevron3"/>
    <dgm:cxn modelId="{F215E9FD-B047-453A-8910-333670085763}" type="presOf" srcId="{4B5DF693-4886-4E9C-B265-25DF30A69707}" destId="{1450B55C-E4AF-4C4A-86D5-6F08C883C8A1}" srcOrd="0" destOrd="0" presId="urn:microsoft.com/office/officeart/2005/8/layout/hChevron3"/>
    <dgm:cxn modelId="{177F0AF7-A928-4E67-8C34-18F7A3E37600}" type="presParOf" srcId="{B84BFEFB-261E-437C-AD9E-90ED8A3C8045}" destId="{B9E1FA38-2042-466B-8091-F149A9FE2767}" srcOrd="1" destOrd="0" presId="urn:microsoft.com/office/officeart/2005/8/layout/hChevron3"/>
    <dgm:cxn modelId="{CB88B253-D169-4328-9A68-009BE9E0FAC4}" type="presParOf" srcId="{B84BFEFB-261E-437C-AD9E-90ED8A3C8045}" destId="{97ED5984-E182-4084-893A-3007DB7F6057}" srcOrd="2" destOrd="0" presId="urn:microsoft.com/office/officeart/2005/8/layout/hChevron3"/>
    <dgm:cxn modelId="{F6503B87-E1DF-4B3A-A8D7-0750F95F4F4C}" type="presOf" srcId="{D21DC186-0676-45FC-9354-C0188C2FF392}" destId="{97ED5984-E182-4084-893A-3007DB7F6057}" srcOrd="0" destOrd="0" presId="urn:microsoft.com/office/officeart/2005/8/layout/hChevron3"/>
    <dgm:cxn modelId="{228C67AD-FD3F-430F-93F8-FC3877E7C0F9}" type="presParOf" srcId="{B84BFEFB-261E-437C-AD9E-90ED8A3C8045}" destId="{D2344F82-2A90-412D-B813-61B1B47F68C7}" srcOrd="3" destOrd="0" presId="urn:microsoft.com/office/officeart/2005/8/layout/hChevron3"/>
    <dgm:cxn modelId="{F504C8EC-A0B0-4D54-9E17-4B9591DFDFE5}" type="presParOf" srcId="{B84BFEFB-261E-437C-AD9E-90ED8A3C8045}" destId="{BA1BBACD-C964-4429-B8AC-A0F655E890BE}" srcOrd="4" destOrd="0" presId="urn:microsoft.com/office/officeart/2005/8/layout/hChevron3"/>
    <dgm:cxn modelId="{D0F1F4E8-2976-4388-A8FB-4D494C0350E4}" type="presOf" srcId="{CB84C01F-80D0-4070-80A6-CB6614DA8F48}" destId="{BA1BBACD-C964-4429-B8AC-A0F655E890BE}" srcOrd="0" destOrd="0" presId="urn:microsoft.com/office/officeart/2005/8/layout/hChevron3"/>
    <dgm:cxn modelId="{52DFD39F-385D-4346-BA99-64EC78091D57}" type="presParOf" srcId="{B84BFEFB-261E-437C-AD9E-90ED8A3C8045}" destId="{B21249A5-BE60-472B-836E-38D2900CC0EC}" srcOrd="5" destOrd="0" presId="urn:microsoft.com/office/officeart/2005/8/layout/hChevron3"/>
    <dgm:cxn modelId="{8B1D5075-8331-4218-BBB0-195E25C4A075}" type="presParOf" srcId="{B84BFEFB-261E-437C-AD9E-90ED8A3C8045}" destId="{72957DA4-5788-425F-A555-8826C10A90F7}" srcOrd="6" destOrd="0" presId="urn:microsoft.com/office/officeart/2005/8/layout/hChevron3"/>
    <dgm:cxn modelId="{E903B24D-23A2-41E7-8890-C940F57EE8E0}" type="presOf" srcId="{FD7444C5-E9A4-4F41-9D3B-ABE72A28130B}" destId="{72957DA4-5788-425F-A555-8826C10A90F7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B23D42-BC25-41C4-9A3F-A3E78CFB9E14}" type="doc">
      <dgm:prSet loTypeId="process" loCatId="process" qsTypeId="urn:microsoft.com/office/officeart/2005/8/quickstyle/simple1" qsCatId="simple" csTypeId="urn:microsoft.com/office/officeart/2005/8/colors/accent3_2" csCatId="accent1" phldr="0"/>
      <dgm:spPr/>
    </dgm:pt>
    <dgm:pt modelId="{4B5DF693-4886-4E9C-B265-25DF30A69707}">
      <dgm:prSet phldrT="[文本]" phldr="0" custT="1"/>
      <dgm:spPr/>
      <dgm:t>
        <a:bodyPr vert="horz" wrap="square"/>
        <a:p>
          <a:pPr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千站</a:t>
          </a:r>
          <a:r>
            <a:rPr lang="en-US" altLang="zh-CN" sz="18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&amp;</a:t>
          </a:r>
          <a:r>
            <a:rPr lang="zh-CN" altLang="en-US" sz="18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全球推</a:t>
          </a:r>
          <a:r>
            <a:rPr lang="zh-CN" altLang="en-US" sz="18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/>
          </a:r>
          <a:endParaRPr lang="zh-CN" altLang="en-US" sz="1800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gm:t>
    </dgm:pt>
    <dgm:pt modelId="{C45242E4-C1BE-46EE-AFF4-3FF6BC67FF5A}" cxnId="{B5526D91-4BED-45D3-8972-66BD3ED1AFC5}" type="parTrans">
      <dgm:prSet/>
      <dgm:spPr/>
    </dgm:pt>
    <dgm:pt modelId="{66F3CD11-6360-47FC-B16E-09D287CFF570}" cxnId="{B5526D91-4BED-45D3-8972-66BD3ED1AFC5}" type="sibTrans">
      <dgm:prSet/>
      <dgm:spPr/>
    </dgm:pt>
    <dgm:pt modelId="{D21DC186-0676-45FC-9354-C0188C2FF392}">
      <dgm:prSet phldrT="[文本]" phldr="0" custT="0"/>
      <dgm:spPr/>
      <dgm:t>
        <a:bodyPr vert="horz" wrap="square"/>
        <a:p>
          <a:pPr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谷歌</a:t>
          </a:r>
          <a:r>
            <a:rPr lang="en-US" altLang="zh-CN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SEO</a:t>
          </a:r>
          <a:r>
            <a:rPr lang="en-US" altLang="zh-CN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/>
          </a:r>
          <a:endParaRPr lang="en-US" altLang="zh-CN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gm:t>
    </dgm:pt>
    <dgm:pt modelId="{33F77309-AEA6-42F5-AB74-D99CE411FBE2}" cxnId="{0943B941-99F7-4788-914D-A59723C7A897}" type="parTrans">
      <dgm:prSet/>
      <dgm:spPr/>
    </dgm:pt>
    <dgm:pt modelId="{2E62AB09-D0F6-438F-9C66-EA56C3C41BD4}" cxnId="{0943B941-99F7-4788-914D-A59723C7A897}" type="sibTrans">
      <dgm:prSet/>
      <dgm:spPr/>
    </dgm:pt>
    <dgm:pt modelId="{CB84C01F-80D0-4070-80A6-CB6614DA8F48}">
      <dgm:prSet phldrT="[文本]" phldr="0" custT="0"/>
      <dgm:spPr/>
      <dgm:t>
        <a:bodyPr vert="horz" wrap="square"/>
        <a:p>
          <a:pPr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推站</a:t>
          </a:r>
          <a:r>
            <a: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/>
          </a:r>
          <a:endParaRPr lang="zh-CN" altLang="en-US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sym typeface="+mn-ea"/>
          </a:endParaRPr>
        </a:p>
      </dgm:t>
    </dgm:pt>
    <dgm:pt modelId="{BD679D04-73EA-4B88-AC52-631A0355AF75}" cxnId="{0AA8E1E0-5C1F-4C25-B757-8CAB914211DA}" type="parTrans">
      <dgm:prSet/>
      <dgm:spPr/>
    </dgm:pt>
    <dgm:pt modelId="{3D21CAD6-6F72-4608-B9D4-571910F9A702}" cxnId="{0AA8E1E0-5C1F-4C25-B757-8CAB914211DA}" type="sibTrans">
      <dgm:prSet/>
      <dgm:spPr/>
    </dgm:pt>
    <dgm:pt modelId="{FD7444C5-E9A4-4F41-9D3B-ABE72A28130B}">
      <dgm:prSet phldr="0" custT="0"/>
      <dgm:spPr/>
      <dgm:t>
        <a:bodyPr vert="horz" wrap="square"/>
        <a:p>
          <a:pPr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+mj-lt"/>
              <a:sym typeface="+mn-ea"/>
            </a:rPr>
            <a:t>推</a:t>
          </a: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sym typeface="+mn-ea"/>
            </a:rPr>
            <a:t>文</a:t>
          </a: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sym typeface="+mn-ea"/>
            </a:rPr>
            <a:t/>
          </a:r>
          <a:endParaRPr lang="zh-CN" altLang="en-US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  <a:ea typeface="+mj-lt"/>
            <a:sym typeface="+mn-ea"/>
          </a:endParaRPr>
        </a:p>
      </dgm:t>
    </dgm:pt>
    <dgm:pt modelId="{75BC6D1C-0600-41A9-A000-CA0AFE502F79}" cxnId="{7B2590C9-DFB5-4AF4-9968-A563AA111559}" type="parTrans">
      <dgm:prSet/>
      <dgm:spPr/>
    </dgm:pt>
    <dgm:pt modelId="{B88C7AFE-F505-4A02-B7C0-4B3DD5A78328}" cxnId="{7B2590C9-DFB5-4AF4-9968-A563AA111559}" type="sibTrans">
      <dgm:prSet/>
      <dgm:spPr/>
    </dgm:pt>
    <dgm:pt modelId="{B84BFEFB-261E-437C-AD9E-90ED8A3C8045}" type="pres">
      <dgm:prSet presAssocID="{9DB23D42-BC25-41C4-9A3F-A3E78CFB9E14}" presName="Name0" presStyleCnt="0">
        <dgm:presLayoutVars>
          <dgm:dir/>
          <dgm:resizeHandles val="exact"/>
        </dgm:presLayoutVars>
      </dgm:prSet>
      <dgm:spPr/>
    </dgm:pt>
    <dgm:pt modelId="{1450B55C-E4AF-4C4A-86D5-6F08C883C8A1}" type="pres">
      <dgm:prSet presAssocID="{4B5DF693-4886-4E9C-B265-25DF30A69707}" presName="parTxOnly" presStyleLbl="node1" presStyleIdx="0" presStyleCnt="4">
        <dgm:presLayoutVars>
          <dgm:bulletEnabled val="1"/>
        </dgm:presLayoutVars>
      </dgm:prSet>
      <dgm:spPr/>
    </dgm:pt>
    <dgm:pt modelId="{B9E1FA38-2042-466B-8091-F149A9FE2767}" type="pres">
      <dgm:prSet presAssocID="{66F3CD11-6360-47FC-B16E-09D287CFF570}" presName="parSpace" presStyleCnt="0"/>
      <dgm:spPr/>
    </dgm:pt>
    <dgm:pt modelId="{97ED5984-E182-4084-893A-3007DB7F6057}" type="pres">
      <dgm:prSet presAssocID="{D21DC186-0676-45FC-9354-C0188C2FF392}" presName="parTxOnly" presStyleLbl="node1" presStyleIdx="1" presStyleCnt="4">
        <dgm:presLayoutVars>
          <dgm:bulletEnabled val="1"/>
        </dgm:presLayoutVars>
      </dgm:prSet>
      <dgm:spPr/>
    </dgm:pt>
    <dgm:pt modelId="{D2344F82-2A90-412D-B813-61B1B47F68C7}" type="pres">
      <dgm:prSet presAssocID="{2E62AB09-D0F6-438F-9C66-EA56C3C41BD4}" presName="parSpace" presStyleCnt="0"/>
      <dgm:spPr/>
    </dgm:pt>
    <dgm:pt modelId="{BA1BBACD-C964-4429-B8AC-A0F655E890BE}" type="pres">
      <dgm:prSet presAssocID="{CB84C01F-80D0-4070-80A6-CB6614DA8F48}" presName="parTxOnly" presStyleLbl="node1" presStyleIdx="2" presStyleCnt="4">
        <dgm:presLayoutVars>
          <dgm:bulletEnabled val="1"/>
        </dgm:presLayoutVars>
      </dgm:prSet>
      <dgm:spPr/>
    </dgm:pt>
    <dgm:pt modelId="{B21249A5-BE60-472B-836E-38D2900CC0EC}" type="pres">
      <dgm:prSet presAssocID="{3D21CAD6-6F72-4608-B9D4-571910F9A702}" presName="parSpace" presStyleCnt="0"/>
      <dgm:spPr/>
    </dgm:pt>
    <dgm:pt modelId="{72957DA4-5788-425F-A555-8826C10A90F7}" type="pres">
      <dgm:prSet presAssocID="{FD7444C5-E9A4-4F41-9D3B-ABE72A28130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5526D91-4BED-45D3-8972-66BD3ED1AFC5}" srcId="{9DB23D42-BC25-41C4-9A3F-A3E78CFB9E14}" destId="{4B5DF693-4886-4E9C-B265-25DF30A69707}" srcOrd="0" destOrd="0" parTransId="{C45242E4-C1BE-46EE-AFF4-3FF6BC67FF5A}" sibTransId="{66F3CD11-6360-47FC-B16E-09D287CFF570}"/>
    <dgm:cxn modelId="{0943B941-99F7-4788-914D-A59723C7A897}" srcId="{9DB23D42-BC25-41C4-9A3F-A3E78CFB9E14}" destId="{D21DC186-0676-45FC-9354-C0188C2FF392}" srcOrd="1" destOrd="0" parTransId="{33F77309-AEA6-42F5-AB74-D99CE411FBE2}" sibTransId="{2E62AB09-D0F6-438F-9C66-EA56C3C41BD4}"/>
    <dgm:cxn modelId="{0AA8E1E0-5C1F-4C25-B757-8CAB914211DA}" srcId="{9DB23D42-BC25-41C4-9A3F-A3E78CFB9E14}" destId="{CB84C01F-80D0-4070-80A6-CB6614DA8F48}" srcOrd="2" destOrd="0" parTransId="{BD679D04-73EA-4B88-AC52-631A0355AF75}" sibTransId="{3D21CAD6-6F72-4608-B9D4-571910F9A702}"/>
    <dgm:cxn modelId="{7B2590C9-DFB5-4AF4-9968-A563AA111559}" srcId="{9DB23D42-BC25-41C4-9A3F-A3E78CFB9E14}" destId="{FD7444C5-E9A4-4F41-9D3B-ABE72A28130B}" srcOrd="3" destOrd="0" parTransId="{75BC6D1C-0600-41A9-A000-CA0AFE502F79}" sibTransId="{B88C7AFE-F505-4A02-B7C0-4B3DD5A78328}"/>
    <dgm:cxn modelId="{CB50F275-BB3B-4D08-9A88-7F69CD6EA120}" type="presOf" srcId="{9DB23D42-BC25-41C4-9A3F-A3E78CFB9E14}" destId="{B84BFEFB-261E-437C-AD9E-90ED8A3C8045}" srcOrd="0" destOrd="0" presId="urn:microsoft.com/office/officeart/2005/8/layout/hChevron3"/>
    <dgm:cxn modelId="{14C5FA8D-15EC-4717-96DA-466CF08A535C}" type="presParOf" srcId="{B84BFEFB-261E-437C-AD9E-90ED8A3C8045}" destId="{1450B55C-E4AF-4C4A-86D5-6F08C883C8A1}" srcOrd="0" destOrd="0" presId="urn:microsoft.com/office/officeart/2005/8/layout/hChevron3"/>
    <dgm:cxn modelId="{8BBBD0B6-49BA-464A-855A-BA12FA91FEB6}" type="presOf" srcId="{4B5DF693-4886-4E9C-B265-25DF30A69707}" destId="{1450B55C-E4AF-4C4A-86D5-6F08C883C8A1}" srcOrd="0" destOrd="0" presId="urn:microsoft.com/office/officeart/2005/8/layout/hChevron3"/>
    <dgm:cxn modelId="{689DA2F0-2937-4BA4-AF85-62EBFF340611}" type="presParOf" srcId="{B84BFEFB-261E-437C-AD9E-90ED8A3C8045}" destId="{B9E1FA38-2042-466B-8091-F149A9FE2767}" srcOrd="1" destOrd="0" presId="urn:microsoft.com/office/officeart/2005/8/layout/hChevron3"/>
    <dgm:cxn modelId="{4B2EDE8D-3269-4B07-A135-D13568225580}" type="presParOf" srcId="{B84BFEFB-261E-437C-AD9E-90ED8A3C8045}" destId="{97ED5984-E182-4084-893A-3007DB7F6057}" srcOrd="2" destOrd="0" presId="urn:microsoft.com/office/officeart/2005/8/layout/hChevron3"/>
    <dgm:cxn modelId="{710F3FD1-CC74-48B2-ABCA-0B07DF9C4241}" type="presOf" srcId="{D21DC186-0676-45FC-9354-C0188C2FF392}" destId="{97ED5984-E182-4084-893A-3007DB7F6057}" srcOrd="0" destOrd="0" presId="urn:microsoft.com/office/officeart/2005/8/layout/hChevron3"/>
    <dgm:cxn modelId="{D5A3BEA4-419E-4D17-9769-C3E260DB5C33}" type="presParOf" srcId="{B84BFEFB-261E-437C-AD9E-90ED8A3C8045}" destId="{D2344F82-2A90-412D-B813-61B1B47F68C7}" srcOrd="3" destOrd="0" presId="urn:microsoft.com/office/officeart/2005/8/layout/hChevron3"/>
    <dgm:cxn modelId="{18BAB48C-1110-4A44-ACF5-1C972F6C4097}" type="presParOf" srcId="{B84BFEFB-261E-437C-AD9E-90ED8A3C8045}" destId="{BA1BBACD-C964-4429-B8AC-A0F655E890BE}" srcOrd="4" destOrd="0" presId="urn:microsoft.com/office/officeart/2005/8/layout/hChevron3"/>
    <dgm:cxn modelId="{6775FC9B-D3E5-4784-BF0D-7290A7E62D91}" type="presOf" srcId="{CB84C01F-80D0-4070-80A6-CB6614DA8F48}" destId="{BA1BBACD-C964-4429-B8AC-A0F655E890BE}" srcOrd="0" destOrd="0" presId="urn:microsoft.com/office/officeart/2005/8/layout/hChevron3"/>
    <dgm:cxn modelId="{16A913FF-3496-4245-9937-D2B20BBD5B7B}" type="presParOf" srcId="{B84BFEFB-261E-437C-AD9E-90ED8A3C8045}" destId="{B21249A5-BE60-472B-836E-38D2900CC0EC}" srcOrd="5" destOrd="0" presId="urn:microsoft.com/office/officeart/2005/8/layout/hChevron3"/>
    <dgm:cxn modelId="{43F93DD1-6C21-4030-8BD0-49D6E0D2EEF9}" type="presParOf" srcId="{B84BFEFB-261E-437C-AD9E-90ED8A3C8045}" destId="{72957DA4-5788-425F-A555-8826C10A90F7}" srcOrd="6" destOrd="0" presId="urn:microsoft.com/office/officeart/2005/8/layout/hChevron3"/>
    <dgm:cxn modelId="{11EDAC61-27F0-47B5-BDAA-DD531EE2D809}" type="presOf" srcId="{FD7444C5-E9A4-4F41-9D3B-ABE72A28130B}" destId="{72957DA4-5788-425F-A555-8826C10A90F7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B23D42-BC25-41C4-9A3F-A3E78CFB9E14}" type="doc">
      <dgm:prSet loTypeId="process" loCatId="process" qsTypeId="urn:microsoft.com/office/officeart/2005/8/quickstyle/simple1" qsCatId="simple" csTypeId="urn:microsoft.com/office/officeart/2005/8/colors/accent3_2" csCatId="accent1" phldr="0"/>
      <dgm:spPr/>
    </dgm:pt>
    <dgm:pt modelId="{4B5DF693-4886-4E9C-B265-25DF30A69707}">
      <dgm:prSet phldrT="[文本]" phldr="0" custT="1"/>
      <dgm:spPr/>
      <dgm:t>
        <a:bodyPr vert="horz" wrap="square"/>
        <a:p>
          <a:pPr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千站</a:t>
          </a:r>
          <a:r>
            <a:rPr lang="en-US" altLang="zh-CN" sz="18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&amp;</a:t>
          </a:r>
          <a:r>
            <a:rPr lang="zh-CN" altLang="en-US" sz="18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全球推</a:t>
          </a:r>
          <a:r>
            <a:rPr lang="zh-CN" altLang="en-US" sz="18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/>
          </a:r>
          <a:endParaRPr lang="zh-CN" altLang="en-US" sz="1800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gm:t>
    </dgm:pt>
    <dgm:pt modelId="{C45242E4-C1BE-46EE-AFF4-3FF6BC67FF5A}" cxnId="{681D9DDE-52F5-4093-87AB-C80A766C3BE1}" type="parTrans">
      <dgm:prSet/>
      <dgm:spPr/>
    </dgm:pt>
    <dgm:pt modelId="{66F3CD11-6360-47FC-B16E-09D287CFF570}" cxnId="{681D9DDE-52F5-4093-87AB-C80A766C3BE1}" type="sibTrans">
      <dgm:prSet/>
      <dgm:spPr/>
    </dgm:pt>
    <dgm:pt modelId="{D21DC186-0676-45FC-9354-C0188C2FF392}">
      <dgm:prSet phldrT="[文本]" phldr="0" custT="0"/>
      <dgm:spPr/>
      <dgm:t>
        <a:bodyPr vert="horz" wrap="square"/>
        <a:p>
          <a:pPr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谷歌</a:t>
          </a:r>
          <a:r>
            <a:rPr lang="en-US" altLang="zh-CN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SEO</a:t>
          </a:r>
          <a:r>
            <a:rPr lang="en-US" altLang="zh-CN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/>
          </a:r>
          <a:endParaRPr lang="en-US" altLang="zh-CN" b="1" dirty="0"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gm:t>
    </dgm:pt>
    <dgm:pt modelId="{33F77309-AEA6-42F5-AB74-D99CE411FBE2}" cxnId="{99130AAF-ED26-41AF-B739-4EF17C74460C}" type="parTrans">
      <dgm:prSet/>
      <dgm:spPr/>
    </dgm:pt>
    <dgm:pt modelId="{2E62AB09-D0F6-438F-9C66-EA56C3C41BD4}" cxnId="{99130AAF-ED26-41AF-B739-4EF17C74460C}" type="sibTrans">
      <dgm:prSet/>
      <dgm:spPr/>
    </dgm:pt>
    <dgm:pt modelId="{CB84C01F-80D0-4070-80A6-CB6614DA8F48}">
      <dgm:prSet phldrT="[文本]" phldr="0" custT="0"/>
      <dgm:spPr/>
      <dgm:t>
        <a:bodyPr vert="horz" wrap="square"/>
        <a:p>
          <a:pPr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推站</a:t>
          </a: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/>
          </a:r>
          <a:endParaRPr lang="zh-CN" altLang="en-US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gm:t>
    </dgm:pt>
    <dgm:pt modelId="{BD679D04-73EA-4B88-AC52-631A0355AF75}" cxnId="{34B002D5-EE9F-42F3-865D-6B1582B983F7}" type="parTrans">
      <dgm:prSet/>
      <dgm:spPr/>
    </dgm:pt>
    <dgm:pt modelId="{3D21CAD6-6F72-4608-B9D4-571910F9A702}" cxnId="{34B002D5-EE9F-42F3-865D-6B1582B983F7}" type="sibTrans">
      <dgm:prSet/>
      <dgm:spPr/>
    </dgm:pt>
    <dgm:pt modelId="{FD7444C5-E9A4-4F41-9D3B-ABE72A28130B}">
      <dgm:prSet phldr="0" custT="0"/>
      <dgm:spPr/>
      <dgm:t>
        <a:bodyPr vert="horz" wrap="square"/>
        <a:p>
          <a:pPr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lt"/>
              <a:sym typeface="+mn-ea"/>
            </a:rPr>
            <a:t>推</a:t>
          </a:r>
          <a:r>
            <a: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lt"/>
              <a:sym typeface="+mn-ea"/>
            </a:rPr>
            <a:t>文</a:t>
          </a:r>
          <a:r>
            <a: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lt"/>
              <a:sym typeface="+mn-ea"/>
            </a:rPr>
            <a:t/>
          </a:r>
          <a:endParaRPr lang="zh-CN" altLang="en-US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ea typeface="+mj-lt"/>
            <a:sym typeface="+mn-ea"/>
          </a:endParaRPr>
        </a:p>
      </dgm:t>
    </dgm:pt>
    <dgm:pt modelId="{75BC6D1C-0600-41A9-A000-CA0AFE502F79}" cxnId="{27679212-2DF4-4223-921C-19EFDC0FD112}" type="parTrans">
      <dgm:prSet/>
      <dgm:spPr/>
    </dgm:pt>
    <dgm:pt modelId="{B88C7AFE-F505-4A02-B7C0-4B3DD5A78328}" cxnId="{27679212-2DF4-4223-921C-19EFDC0FD112}" type="sibTrans">
      <dgm:prSet/>
      <dgm:spPr/>
    </dgm:pt>
    <dgm:pt modelId="{B84BFEFB-261E-437C-AD9E-90ED8A3C8045}" type="pres">
      <dgm:prSet presAssocID="{9DB23D42-BC25-41C4-9A3F-A3E78CFB9E14}" presName="Name0" presStyleCnt="0">
        <dgm:presLayoutVars>
          <dgm:dir/>
          <dgm:resizeHandles val="exact"/>
        </dgm:presLayoutVars>
      </dgm:prSet>
      <dgm:spPr/>
    </dgm:pt>
    <dgm:pt modelId="{1450B55C-E4AF-4C4A-86D5-6F08C883C8A1}" type="pres">
      <dgm:prSet presAssocID="{4B5DF693-4886-4E9C-B265-25DF30A69707}" presName="parTxOnly" presStyleLbl="node1" presStyleIdx="0" presStyleCnt="4">
        <dgm:presLayoutVars>
          <dgm:bulletEnabled val="1"/>
        </dgm:presLayoutVars>
      </dgm:prSet>
      <dgm:spPr/>
    </dgm:pt>
    <dgm:pt modelId="{B9E1FA38-2042-466B-8091-F149A9FE2767}" type="pres">
      <dgm:prSet presAssocID="{66F3CD11-6360-47FC-B16E-09D287CFF570}" presName="parSpace" presStyleCnt="0"/>
      <dgm:spPr/>
    </dgm:pt>
    <dgm:pt modelId="{97ED5984-E182-4084-893A-3007DB7F6057}" type="pres">
      <dgm:prSet presAssocID="{D21DC186-0676-45FC-9354-C0188C2FF392}" presName="parTxOnly" presStyleLbl="node1" presStyleIdx="1" presStyleCnt="4">
        <dgm:presLayoutVars>
          <dgm:bulletEnabled val="1"/>
        </dgm:presLayoutVars>
      </dgm:prSet>
      <dgm:spPr/>
    </dgm:pt>
    <dgm:pt modelId="{D2344F82-2A90-412D-B813-61B1B47F68C7}" type="pres">
      <dgm:prSet presAssocID="{2E62AB09-D0F6-438F-9C66-EA56C3C41BD4}" presName="parSpace" presStyleCnt="0"/>
      <dgm:spPr/>
    </dgm:pt>
    <dgm:pt modelId="{BA1BBACD-C964-4429-B8AC-A0F655E890BE}" type="pres">
      <dgm:prSet presAssocID="{CB84C01F-80D0-4070-80A6-CB6614DA8F48}" presName="parTxOnly" presStyleLbl="node1" presStyleIdx="2" presStyleCnt="4">
        <dgm:presLayoutVars>
          <dgm:bulletEnabled val="1"/>
        </dgm:presLayoutVars>
      </dgm:prSet>
      <dgm:spPr/>
    </dgm:pt>
    <dgm:pt modelId="{B21249A5-BE60-472B-836E-38D2900CC0EC}" type="pres">
      <dgm:prSet presAssocID="{3D21CAD6-6F72-4608-B9D4-571910F9A702}" presName="parSpace" presStyleCnt="0"/>
      <dgm:spPr/>
    </dgm:pt>
    <dgm:pt modelId="{72957DA4-5788-425F-A555-8826C10A90F7}" type="pres">
      <dgm:prSet presAssocID="{FD7444C5-E9A4-4F41-9D3B-ABE72A28130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81D9DDE-52F5-4093-87AB-C80A766C3BE1}" srcId="{9DB23D42-BC25-41C4-9A3F-A3E78CFB9E14}" destId="{4B5DF693-4886-4E9C-B265-25DF30A69707}" srcOrd="0" destOrd="0" parTransId="{C45242E4-C1BE-46EE-AFF4-3FF6BC67FF5A}" sibTransId="{66F3CD11-6360-47FC-B16E-09D287CFF570}"/>
    <dgm:cxn modelId="{99130AAF-ED26-41AF-B739-4EF17C74460C}" srcId="{9DB23D42-BC25-41C4-9A3F-A3E78CFB9E14}" destId="{D21DC186-0676-45FC-9354-C0188C2FF392}" srcOrd="1" destOrd="0" parTransId="{33F77309-AEA6-42F5-AB74-D99CE411FBE2}" sibTransId="{2E62AB09-D0F6-438F-9C66-EA56C3C41BD4}"/>
    <dgm:cxn modelId="{34B002D5-EE9F-42F3-865D-6B1582B983F7}" srcId="{9DB23D42-BC25-41C4-9A3F-A3E78CFB9E14}" destId="{CB84C01F-80D0-4070-80A6-CB6614DA8F48}" srcOrd="2" destOrd="0" parTransId="{BD679D04-73EA-4B88-AC52-631A0355AF75}" sibTransId="{3D21CAD6-6F72-4608-B9D4-571910F9A702}"/>
    <dgm:cxn modelId="{27679212-2DF4-4223-921C-19EFDC0FD112}" srcId="{9DB23D42-BC25-41C4-9A3F-A3E78CFB9E14}" destId="{FD7444C5-E9A4-4F41-9D3B-ABE72A28130B}" srcOrd="3" destOrd="0" parTransId="{75BC6D1C-0600-41A9-A000-CA0AFE502F79}" sibTransId="{B88C7AFE-F505-4A02-B7C0-4B3DD5A78328}"/>
    <dgm:cxn modelId="{C17EB03D-23A1-4231-A9E9-5E97D66E848F}" type="presOf" srcId="{9DB23D42-BC25-41C4-9A3F-A3E78CFB9E14}" destId="{B84BFEFB-261E-437C-AD9E-90ED8A3C8045}" srcOrd="0" destOrd="0" presId="urn:microsoft.com/office/officeart/2005/8/layout/hChevron3"/>
    <dgm:cxn modelId="{4A8FD66F-BC8C-46E1-A239-1525D82B3A99}" type="presParOf" srcId="{B84BFEFB-261E-437C-AD9E-90ED8A3C8045}" destId="{1450B55C-E4AF-4C4A-86D5-6F08C883C8A1}" srcOrd="0" destOrd="0" presId="urn:microsoft.com/office/officeart/2005/8/layout/hChevron3"/>
    <dgm:cxn modelId="{73950AB5-711A-4E28-89BA-563B580B0D53}" type="presOf" srcId="{4B5DF693-4886-4E9C-B265-25DF30A69707}" destId="{1450B55C-E4AF-4C4A-86D5-6F08C883C8A1}" srcOrd="0" destOrd="0" presId="urn:microsoft.com/office/officeart/2005/8/layout/hChevron3"/>
    <dgm:cxn modelId="{A9D9421C-101A-488C-818F-1D5E0747B7E3}" type="presParOf" srcId="{B84BFEFB-261E-437C-AD9E-90ED8A3C8045}" destId="{B9E1FA38-2042-466B-8091-F149A9FE2767}" srcOrd="1" destOrd="0" presId="urn:microsoft.com/office/officeart/2005/8/layout/hChevron3"/>
    <dgm:cxn modelId="{1653D5E3-BFB7-4D6B-B883-23E52EE6F92C}" type="presParOf" srcId="{B84BFEFB-261E-437C-AD9E-90ED8A3C8045}" destId="{97ED5984-E182-4084-893A-3007DB7F6057}" srcOrd="2" destOrd="0" presId="urn:microsoft.com/office/officeart/2005/8/layout/hChevron3"/>
    <dgm:cxn modelId="{2224400B-E99D-4B63-BBA9-A1B81AF491DC}" type="presOf" srcId="{D21DC186-0676-45FC-9354-C0188C2FF392}" destId="{97ED5984-E182-4084-893A-3007DB7F6057}" srcOrd="0" destOrd="0" presId="urn:microsoft.com/office/officeart/2005/8/layout/hChevron3"/>
    <dgm:cxn modelId="{6F197165-48D3-4CC3-9B7B-36A50101A702}" type="presParOf" srcId="{B84BFEFB-261E-437C-AD9E-90ED8A3C8045}" destId="{D2344F82-2A90-412D-B813-61B1B47F68C7}" srcOrd="3" destOrd="0" presId="urn:microsoft.com/office/officeart/2005/8/layout/hChevron3"/>
    <dgm:cxn modelId="{7E7B9494-D6E3-437B-803F-4C5E73A0EF65}" type="presParOf" srcId="{B84BFEFB-261E-437C-AD9E-90ED8A3C8045}" destId="{BA1BBACD-C964-4429-B8AC-A0F655E890BE}" srcOrd="4" destOrd="0" presId="urn:microsoft.com/office/officeart/2005/8/layout/hChevron3"/>
    <dgm:cxn modelId="{557AE405-E657-4F72-AA0A-946AFA0D9D9B}" type="presOf" srcId="{CB84C01F-80D0-4070-80A6-CB6614DA8F48}" destId="{BA1BBACD-C964-4429-B8AC-A0F655E890BE}" srcOrd="0" destOrd="0" presId="urn:microsoft.com/office/officeart/2005/8/layout/hChevron3"/>
    <dgm:cxn modelId="{BD42840F-2853-4A17-B86C-7C9192C2BF0F}" type="presParOf" srcId="{B84BFEFB-261E-437C-AD9E-90ED8A3C8045}" destId="{B21249A5-BE60-472B-836E-38D2900CC0EC}" srcOrd="5" destOrd="0" presId="urn:microsoft.com/office/officeart/2005/8/layout/hChevron3"/>
    <dgm:cxn modelId="{1CDB5061-EE51-49B2-B220-5F536CE5EC4B}" type="presParOf" srcId="{B84BFEFB-261E-437C-AD9E-90ED8A3C8045}" destId="{72957DA4-5788-425F-A555-8826C10A90F7}" srcOrd="6" destOrd="0" presId="urn:microsoft.com/office/officeart/2005/8/layout/hChevron3"/>
    <dgm:cxn modelId="{689C22AE-A93B-46E9-9472-A6F308705D53}" type="presOf" srcId="{FD7444C5-E9A4-4F41-9D3B-ABE72A28130B}" destId="{72957DA4-5788-425F-A555-8826C10A90F7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240780" cy="461010"/>
        <a:chOff x="0" y="0"/>
        <a:chExt cx="6240780" cy="461010"/>
      </a:xfrm>
    </dsp:grpSpPr>
    <dsp:sp modelId="{1450B55C-E4AF-4C4A-86D5-6F08C883C8A1}">
      <dsp:nvSpPr>
        <dsp:cNvPr id="3" name="五边形 2"/>
        <dsp:cNvSpPr/>
      </dsp:nvSpPr>
      <dsp:spPr bwMode="white">
        <a:xfrm>
          <a:off x="0" y="0"/>
          <a:ext cx="1835524" cy="461010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6012" tIns="48006" rIns="24003" bIns="48006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千站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&amp;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全球推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sym typeface="+mn-ea"/>
          </a:endParaRPr>
        </a:p>
      </dsp:txBody>
      <dsp:txXfrm>
        <a:off x="0" y="0"/>
        <a:ext cx="1835524" cy="461010"/>
      </dsp:txXfrm>
    </dsp:sp>
    <dsp:sp modelId="{97ED5984-E182-4084-893A-3007DB7F6057}">
      <dsp:nvSpPr>
        <dsp:cNvPr id="4" name="燕尾形 3"/>
        <dsp:cNvSpPr/>
      </dsp:nvSpPr>
      <dsp:spPr bwMode="white">
        <a:xfrm>
          <a:off x="1468419" y="0"/>
          <a:ext cx="1835524" cy="46101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008" tIns="42672" rIns="21336" bIns="4267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谷歌</a:t>
          </a:r>
          <a:r>
            <a:rPr lang="en-US" altLang="zh-CN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SEO</a:t>
          </a:r>
          <a:endParaRPr lang="en-US" altLang="zh-CN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sp:txBody>
      <dsp:txXfrm>
        <a:off x="1468419" y="0"/>
        <a:ext cx="1835524" cy="461010"/>
      </dsp:txXfrm>
    </dsp:sp>
    <dsp:sp modelId="{BA1BBACD-C964-4429-B8AC-A0F655E890BE}">
      <dsp:nvSpPr>
        <dsp:cNvPr id="5" name="燕尾形 4"/>
        <dsp:cNvSpPr/>
      </dsp:nvSpPr>
      <dsp:spPr bwMode="white">
        <a:xfrm>
          <a:off x="2936838" y="0"/>
          <a:ext cx="1835524" cy="46101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008" tIns="42672" rIns="21336" bIns="4267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推站</a:t>
          </a:r>
          <a:endParaRPr lang="zh-CN" altLang="en-US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sp:txBody>
      <dsp:txXfrm>
        <a:off x="2936838" y="0"/>
        <a:ext cx="1835524" cy="461010"/>
      </dsp:txXfrm>
    </dsp:sp>
    <dsp:sp modelId="{72957DA4-5788-425F-A555-8826C10A90F7}">
      <dsp:nvSpPr>
        <dsp:cNvPr id="6" name="燕尾形 5"/>
        <dsp:cNvSpPr/>
      </dsp:nvSpPr>
      <dsp:spPr bwMode="white">
        <a:xfrm>
          <a:off x="4405256" y="0"/>
          <a:ext cx="1835524" cy="46101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008" tIns="42672" rIns="21336" bIns="4267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+mj-lt"/>
              <a:sym typeface="+mn-ea"/>
            </a:rPr>
            <a:t>推</a:t>
          </a: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sym typeface="+mn-ea"/>
            </a:rPr>
            <a:t>文</a:t>
          </a:r>
          <a:endParaRPr lang="zh-CN" altLang="en-US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  <a:ea typeface="+mj-lt"/>
            <a:sym typeface="+mn-ea"/>
          </a:endParaRPr>
        </a:p>
      </dsp:txBody>
      <dsp:txXfrm>
        <a:off x="4405256" y="0"/>
        <a:ext cx="1835524" cy="461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240780" cy="461010"/>
        <a:chOff x="0" y="0"/>
        <a:chExt cx="6240780" cy="461010"/>
      </a:xfrm>
    </dsp:grpSpPr>
    <dsp:sp modelId="{1450B55C-E4AF-4C4A-86D5-6F08C883C8A1}">
      <dsp:nvSpPr>
        <dsp:cNvPr id="3" name="五边形 2"/>
        <dsp:cNvSpPr/>
      </dsp:nvSpPr>
      <dsp:spPr bwMode="white">
        <a:xfrm>
          <a:off x="0" y="0"/>
          <a:ext cx="1835524" cy="461010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6012" tIns="48006" rIns="24003" bIns="48006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千站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&amp;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全球推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sym typeface="+mn-ea"/>
          </a:endParaRPr>
        </a:p>
      </dsp:txBody>
      <dsp:txXfrm>
        <a:off x="0" y="0"/>
        <a:ext cx="1835524" cy="461010"/>
      </dsp:txXfrm>
    </dsp:sp>
    <dsp:sp modelId="{97ED5984-E182-4084-893A-3007DB7F6057}">
      <dsp:nvSpPr>
        <dsp:cNvPr id="4" name="燕尾形 3"/>
        <dsp:cNvSpPr/>
      </dsp:nvSpPr>
      <dsp:spPr bwMode="white">
        <a:xfrm>
          <a:off x="1468419" y="0"/>
          <a:ext cx="1835524" cy="46101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008" tIns="42672" rIns="21336" bIns="4267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谷歌</a:t>
          </a:r>
          <a:r>
            <a:rPr lang="en-US" altLang="zh-CN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SEO</a:t>
          </a:r>
          <a:endParaRPr lang="en-US" altLang="zh-CN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sp:txBody>
      <dsp:txXfrm>
        <a:off x="1468419" y="0"/>
        <a:ext cx="1835524" cy="461010"/>
      </dsp:txXfrm>
    </dsp:sp>
    <dsp:sp modelId="{BA1BBACD-C964-4429-B8AC-A0F655E890BE}">
      <dsp:nvSpPr>
        <dsp:cNvPr id="5" name="燕尾形 4"/>
        <dsp:cNvSpPr/>
      </dsp:nvSpPr>
      <dsp:spPr bwMode="white">
        <a:xfrm>
          <a:off x="2936838" y="0"/>
          <a:ext cx="1835524" cy="46101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008" tIns="42672" rIns="21336" bIns="4267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推站</a:t>
          </a:r>
          <a:endParaRPr lang="zh-CN" altLang="en-US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sp:txBody>
      <dsp:txXfrm>
        <a:off x="2936838" y="0"/>
        <a:ext cx="1835524" cy="461010"/>
      </dsp:txXfrm>
    </dsp:sp>
    <dsp:sp modelId="{72957DA4-5788-425F-A555-8826C10A90F7}">
      <dsp:nvSpPr>
        <dsp:cNvPr id="6" name="燕尾形 5"/>
        <dsp:cNvSpPr/>
      </dsp:nvSpPr>
      <dsp:spPr bwMode="white">
        <a:xfrm>
          <a:off x="4405256" y="0"/>
          <a:ext cx="1835524" cy="46101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008" tIns="42672" rIns="21336" bIns="4267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+mj-lt"/>
              <a:sym typeface="+mn-ea"/>
            </a:rPr>
            <a:t>推</a:t>
          </a: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sym typeface="+mn-ea"/>
            </a:rPr>
            <a:t>文</a:t>
          </a:r>
          <a:endParaRPr lang="zh-CN" altLang="en-US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  <a:ea typeface="+mj-lt"/>
            <a:sym typeface="+mn-ea"/>
          </a:endParaRPr>
        </a:p>
      </dsp:txBody>
      <dsp:txXfrm>
        <a:off x="4405256" y="0"/>
        <a:ext cx="1835524" cy="461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240780" cy="461010"/>
        <a:chOff x="0" y="0"/>
        <a:chExt cx="6240780" cy="461010"/>
      </a:xfrm>
    </dsp:grpSpPr>
    <dsp:sp modelId="{1450B55C-E4AF-4C4A-86D5-6F08C883C8A1}">
      <dsp:nvSpPr>
        <dsp:cNvPr id="3" name="五边形 2"/>
        <dsp:cNvSpPr/>
      </dsp:nvSpPr>
      <dsp:spPr bwMode="white">
        <a:xfrm>
          <a:off x="0" y="0"/>
          <a:ext cx="1835524" cy="461010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6012" tIns="48006" rIns="24003" bIns="48006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千站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&amp;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全球推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sym typeface="+mn-ea"/>
          </a:endParaRPr>
        </a:p>
      </dsp:txBody>
      <dsp:txXfrm>
        <a:off x="0" y="0"/>
        <a:ext cx="1835524" cy="461010"/>
      </dsp:txXfrm>
    </dsp:sp>
    <dsp:sp modelId="{97ED5984-E182-4084-893A-3007DB7F6057}">
      <dsp:nvSpPr>
        <dsp:cNvPr id="4" name="燕尾形 3"/>
        <dsp:cNvSpPr/>
      </dsp:nvSpPr>
      <dsp:spPr bwMode="white">
        <a:xfrm>
          <a:off x="1468419" y="0"/>
          <a:ext cx="1835524" cy="46101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008" tIns="42672" rIns="21336" bIns="4267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谷歌</a:t>
          </a:r>
          <a:r>
            <a:rPr lang="en-US" altLang="zh-CN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SEO</a:t>
          </a:r>
          <a:endParaRPr lang="en-US" altLang="zh-CN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sp:txBody>
      <dsp:txXfrm>
        <a:off x="1468419" y="0"/>
        <a:ext cx="1835524" cy="461010"/>
      </dsp:txXfrm>
    </dsp:sp>
    <dsp:sp modelId="{BA1BBACD-C964-4429-B8AC-A0F655E890BE}">
      <dsp:nvSpPr>
        <dsp:cNvPr id="5" name="燕尾形 4"/>
        <dsp:cNvSpPr/>
      </dsp:nvSpPr>
      <dsp:spPr bwMode="white">
        <a:xfrm>
          <a:off x="2936838" y="0"/>
          <a:ext cx="1835524" cy="46101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008" tIns="42672" rIns="21336" bIns="4267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推站</a:t>
          </a:r>
          <a:endParaRPr lang="zh-CN" altLang="en-US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sp:txBody>
      <dsp:txXfrm>
        <a:off x="2936838" y="0"/>
        <a:ext cx="1835524" cy="461010"/>
      </dsp:txXfrm>
    </dsp:sp>
    <dsp:sp modelId="{72957DA4-5788-425F-A555-8826C10A90F7}">
      <dsp:nvSpPr>
        <dsp:cNvPr id="6" name="燕尾形 5"/>
        <dsp:cNvSpPr/>
      </dsp:nvSpPr>
      <dsp:spPr bwMode="white">
        <a:xfrm>
          <a:off x="4405256" y="0"/>
          <a:ext cx="1835524" cy="46101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008" tIns="42672" rIns="21336" bIns="4267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+mj-lt"/>
              <a:sym typeface="+mn-ea"/>
            </a:rPr>
            <a:t>推</a:t>
          </a: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sym typeface="+mn-ea"/>
            </a:rPr>
            <a:t>文</a:t>
          </a:r>
          <a:endParaRPr lang="zh-CN" altLang="en-US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  <a:ea typeface="+mj-lt"/>
            <a:sym typeface="+mn-ea"/>
          </a:endParaRPr>
        </a:p>
      </dsp:txBody>
      <dsp:txXfrm>
        <a:off x="4405256" y="0"/>
        <a:ext cx="1835524" cy="461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240780" cy="461010"/>
        <a:chOff x="0" y="0"/>
        <a:chExt cx="6240780" cy="461010"/>
      </a:xfrm>
    </dsp:grpSpPr>
    <dsp:sp modelId="{1450B55C-E4AF-4C4A-86D5-6F08C883C8A1}">
      <dsp:nvSpPr>
        <dsp:cNvPr id="3" name="五边形 2"/>
        <dsp:cNvSpPr/>
      </dsp:nvSpPr>
      <dsp:spPr bwMode="white">
        <a:xfrm>
          <a:off x="0" y="0"/>
          <a:ext cx="1835524" cy="461010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6012" tIns="48006" rIns="24003" bIns="48006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千站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&amp;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rPr>
            <a:t>全球推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sym typeface="+mn-ea"/>
          </a:endParaRPr>
        </a:p>
      </dsp:txBody>
      <dsp:txXfrm>
        <a:off x="0" y="0"/>
        <a:ext cx="1835524" cy="461010"/>
      </dsp:txXfrm>
    </dsp:sp>
    <dsp:sp modelId="{97ED5984-E182-4084-893A-3007DB7F6057}">
      <dsp:nvSpPr>
        <dsp:cNvPr id="4" name="燕尾形 3"/>
        <dsp:cNvSpPr/>
      </dsp:nvSpPr>
      <dsp:spPr bwMode="white">
        <a:xfrm>
          <a:off x="1468419" y="0"/>
          <a:ext cx="1835524" cy="46101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008" tIns="42672" rIns="21336" bIns="4267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谷歌</a:t>
          </a:r>
          <a:r>
            <a:rPr lang="en-US" altLang="zh-CN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SEO</a:t>
          </a:r>
          <a:endParaRPr lang="en-US" altLang="zh-CN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sp:txBody>
      <dsp:txXfrm>
        <a:off x="1468419" y="0"/>
        <a:ext cx="1835524" cy="461010"/>
      </dsp:txXfrm>
    </dsp:sp>
    <dsp:sp modelId="{BA1BBACD-C964-4429-B8AC-A0F655E890BE}">
      <dsp:nvSpPr>
        <dsp:cNvPr id="5" name="燕尾形 4"/>
        <dsp:cNvSpPr/>
      </dsp:nvSpPr>
      <dsp:spPr bwMode="white">
        <a:xfrm>
          <a:off x="2936838" y="0"/>
          <a:ext cx="1835524" cy="46101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008" tIns="42672" rIns="21336" bIns="4267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rPr>
            <a:t>推站</a:t>
          </a:r>
          <a:endParaRPr lang="zh-CN" altLang="en-US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ea"/>
            <a:sym typeface="+mn-ea"/>
          </a:endParaRPr>
        </a:p>
      </dsp:txBody>
      <dsp:txXfrm>
        <a:off x="2936838" y="0"/>
        <a:ext cx="1835524" cy="461010"/>
      </dsp:txXfrm>
    </dsp:sp>
    <dsp:sp modelId="{72957DA4-5788-425F-A555-8826C10A90F7}">
      <dsp:nvSpPr>
        <dsp:cNvPr id="6" name="燕尾形 5"/>
        <dsp:cNvSpPr/>
      </dsp:nvSpPr>
      <dsp:spPr bwMode="white">
        <a:xfrm>
          <a:off x="4405256" y="0"/>
          <a:ext cx="1835524" cy="46101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008" tIns="42672" rIns="21336" bIns="4267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+mj-lt"/>
              <a:sym typeface="+mn-ea"/>
            </a:rPr>
            <a:t>推</a:t>
          </a:r>
          <a:r>
            <a:rPr lang="zh-CN" alt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sym typeface="+mn-ea"/>
            </a:rPr>
            <a:t>文</a:t>
          </a:r>
          <a:endParaRPr lang="zh-CN" altLang="en-US" dirty="0">
            <a:solidFill>
              <a:schemeClr val="accent1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  <a:ea typeface="+mj-lt"/>
            <a:sym typeface="+mn-ea"/>
          </a:endParaRPr>
        </a:p>
      </dsp:txBody>
      <dsp:txXfrm>
        <a:off x="4405256" y="0"/>
        <a:ext cx="1835524" cy="461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CDC73-8708-426A-9395-368B0C079D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A60D2-EF25-430C-9133-BE0D25A890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9743CD7-97CD-4F57-B351-69A253B17F8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195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22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7415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16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4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63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83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DB4961-5944-45E4-859B-0226209DDE1C}" type="slidenum">
              <a:rPr lang="en-US" altLang="zh-CN"/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DB4961-5944-45E4-859B-0226209DDE1C}" type="slidenum">
              <a:rPr lang="en-US" altLang="zh-CN"/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DB4961-5944-45E4-859B-0226209DDE1C}" type="slidenum">
              <a:rPr lang="en-US" altLang="zh-CN"/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DB4961-5944-45E4-859B-0226209DDE1C}" type="slidenum">
              <a:rPr lang="en-US" altLang="zh-CN"/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5175" cy="685958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0"/>
            <a:ext cx="12195175" cy="6859588"/>
            <a:chOff x="152400" y="152400"/>
            <a:chExt cx="12195175" cy="6859588"/>
          </a:xfrm>
        </p:grpSpPr>
        <p:sp>
          <p:nvSpPr>
            <p:cNvPr id="5" name="矩形 4"/>
            <p:cNvSpPr/>
            <p:nvPr userDrawn="1"/>
          </p:nvSpPr>
          <p:spPr>
            <a:xfrm>
              <a:off x="152400" y="3879988"/>
              <a:ext cx="12195175" cy="31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52400" y="3879988"/>
              <a:ext cx="12195175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>
              <a:spLocks noChangeAspect="1"/>
            </p:cNvSpPr>
            <p:nvPr userDrawn="1"/>
          </p:nvSpPr>
          <p:spPr>
            <a:xfrm>
              <a:off x="5844987" y="6471988"/>
              <a:ext cx="810000" cy="5400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1"/>
            <p:cNvSpPr/>
            <p:nvPr userDrawn="1"/>
          </p:nvSpPr>
          <p:spPr>
            <a:xfrm>
              <a:off x="152400" y="152400"/>
              <a:ext cx="12195175" cy="6859588"/>
            </a:xfrm>
            <a:custGeom>
              <a:avLst/>
              <a:gdLst/>
              <a:ahLst/>
              <a:cxnLst/>
              <a:rect l="l" t="t" r="r" b="b"/>
              <a:pathLst>
                <a:path w="12195175" h="6859588">
                  <a:moveTo>
                    <a:pt x="193587" y="189794"/>
                  </a:moveTo>
                  <a:lnTo>
                    <a:pt x="193587" y="6669794"/>
                  </a:lnTo>
                  <a:lnTo>
                    <a:pt x="12001587" y="6669794"/>
                  </a:lnTo>
                  <a:lnTo>
                    <a:pt x="12001587" y="189794"/>
                  </a:lnTo>
                  <a:close/>
                  <a:moveTo>
                    <a:pt x="0" y="0"/>
                  </a:moveTo>
                  <a:lnTo>
                    <a:pt x="12195175" y="0"/>
                  </a:lnTo>
                  <a:lnTo>
                    <a:pt x="12195175" y="6859588"/>
                  </a:lnTo>
                  <a:lnTo>
                    <a:pt x="0" y="68595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A274E-B122-4DCB-ACB9-9C2AF45C2A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60" y="273114"/>
            <a:ext cx="4012129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5" y="273114"/>
            <a:ext cx="6817442" cy="5854468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60" y="1435433"/>
            <a:ext cx="4012129" cy="4692150"/>
          </a:xfrm>
        </p:spPr>
        <p:txBody>
          <a:bodyPr/>
          <a:lstStyle>
            <a:lvl1pPr marL="0" indent="0">
              <a:buNone/>
              <a:defRPr sz="1600"/>
            </a:lvl1pPr>
            <a:lvl2pPr marL="544195" indent="0">
              <a:buNone/>
              <a:defRPr sz="1400"/>
            </a:lvl2pPr>
            <a:lvl3pPr marL="1089025" indent="0">
              <a:buNone/>
              <a:defRPr sz="1200"/>
            </a:lvl3pPr>
            <a:lvl4pPr marL="1633220" indent="0">
              <a:buNone/>
              <a:defRPr sz="1100"/>
            </a:lvl4pPr>
            <a:lvl5pPr marL="2177415" indent="0">
              <a:buNone/>
              <a:defRPr sz="1100"/>
            </a:lvl5pPr>
            <a:lvl6pPr marL="2721610" indent="0">
              <a:buNone/>
              <a:defRPr sz="1100"/>
            </a:lvl6pPr>
            <a:lvl7pPr marL="3266440" indent="0">
              <a:buNone/>
              <a:defRPr sz="1100"/>
            </a:lvl7pPr>
            <a:lvl8pPr marL="3810635" indent="0">
              <a:buNone/>
              <a:defRPr sz="1100"/>
            </a:lvl8pPr>
            <a:lvl9pPr marL="4354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EC569-D044-472C-A2F2-BA37D28F2E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1712"/>
            <a:ext cx="7317105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917"/>
            <a:ext cx="7317105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400"/>
            </a:lvl2pPr>
            <a:lvl3pPr marL="1089025" indent="0">
              <a:buNone/>
              <a:defRPr sz="2900"/>
            </a:lvl3pPr>
            <a:lvl4pPr marL="1633220" indent="0">
              <a:buNone/>
              <a:defRPr sz="2400"/>
            </a:lvl4pPr>
            <a:lvl5pPr marL="2177415" indent="0">
              <a:buNone/>
              <a:defRPr sz="2400"/>
            </a:lvl5pPr>
            <a:lvl6pPr marL="2721610" indent="0">
              <a:buNone/>
              <a:defRPr sz="2400"/>
            </a:lvl6pPr>
            <a:lvl7pPr marL="3266440" indent="0">
              <a:buNone/>
              <a:defRPr sz="2400"/>
            </a:lvl7pPr>
            <a:lvl8pPr marL="3810635" indent="0">
              <a:buNone/>
              <a:defRPr sz="2400"/>
            </a:lvl8pPr>
            <a:lvl9pPr marL="4354830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8582"/>
            <a:ext cx="7317105" cy="805048"/>
          </a:xfrm>
        </p:spPr>
        <p:txBody>
          <a:bodyPr/>
          <a:lstStyle>
            <a:lvl1pPr marL="0" indent="0">
              <a:buNone/>
              <a:defRPr sz="1600"/>
            </a:lvl1pPr>
            <a:lvl2pPr marL="544195" indent="0">
              <a:buNone/>
              <a:defRPr sz="1400"/>
            </a:lvl2pPr>
            <a:lvl3pPr marL="1089025" indent="0">
              <a:buNone/>
              <a:defRPr sz="1200"/>
            </a:lvl3pPr>
            <a:lvl4pPr marL="1633220" indent="0">
              <a:buNone/>
              <a:defRPr sz="1100"/>
            </a:lvl4pPr>
            <a:lvl5pPr marL="2177415" indent="0">
              <a:buNone/>
              <a:defRPr sz="1100"/>
            </a:lvl5pPr>
            <a:lvl6pPr marL="2721610" indent="0">
              <a:buNone/>
              <a:defRPr sz="1100"/>
            </a:lvl6pPr>
            <a:lvl7pPr marL="3266440" indent="0">
              <a:buNone/>
              <a:defRPr sz="1100"/>
            </a:lvl7pPr>
            <a:lvl8pPr marL="3810635" indent="0">
              <a:buNone/>
              <a:defRPr sz="1100"/>
            </a:lvl8pPr>
            <a:lvl9pPr marL="4354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3AE886-EFA1-4CF3-9226-1AC44F41EA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3DEBC-6A62-4123-98C2-AEEE7EE20F0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703"/>
            <a:ext cx="2743914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274703"/>
            <a:ext cx="8028490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1277D-9524-42B7-AE1B-6471F281CB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89794"/>
            <a:ext cx="12195175" cy="6480000"/>
          </a:xfrm>
          <a:custGeom>
            <a:avLst/>
            <a:gdLst/>
            <a:ahLst/>
            <a:cxnLst/>
            <a:rect l="l" t="t" r="r" b="b"/>
            <a:pathLst>
              <a:path w="11808000" h="6480000">
                <a:moveTo>
                  <a:pt x="0" y="0"/>
                </a:moveTo>
                <a:lnTo>
                  <a:pt x="11808000" y="0"/>
                </a:lnTo>
                <a:lnTo>
                  <a:pt x="11808000" y="6480000"/>
                </a:lnTo>
                <a:lnTo>
                  <a:pt x="0" y="648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0"/>
            <a:ext cx="12195175" cy="685958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0"/>
            <a:ext cx="12195175" cy="6859588"/>
            <a:chOff x="152400" y="152400"/>
            <a:chExt cx="12195175" cy="6859588"/>
          </a:xfrm>
        </p:grpSpPr>
        <p:sp>
          <p:nvSpPr>
            <p:cNvPr id="18" name="矩形 17"/>
            <p:cNvSpPr/>
            <p:nvPr userDrawn="1"/>
          </p:nvSpPr>
          <p:spPr>
            <a:xfrm>
              <a:off x="152400" y="3879988"/>
              <a:ext cx="12195175" cy="31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152400" y="3879988"/>
              <a:ext cx="12195175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>
              <a:spLocks noChangeAspect="1"/>
            </p:cNvSpPr>
            <p:nvPr userDrawn="1"/>
          </p:nvSpPr>
          <p:spPr>
            <a:xfrm>
              <a:off x="5844987" y="6471988"/>
              <a:ext cx="810000" cy="5400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1"/>
            <p:cNvSpPr/>
            <p:nvPr userDrawn="1"/>
          </p:nvSpPr>
          <p:spPr>
            <a:xfrm>
              <a:off x="152400" y="152400"/>
              <a:ext cx="12195175" cy="6859588"/>
            </a:xfrm>
            <a:custGeom>
              <a:avLst/>
              <a:gdLst/>
              <a:ahLst/>
              <a:cxnLst/>
              <a:rect l="l" t="t" r="r" b="b"/>
              <a:pathLst>
                <a:path w="12195175" h="6859588">
                  <a:moveTo>
                    <a:pt x="193587" y="189794"/>
                  </a:moveTo>
                  <a:lnTo>
                    <a:pt x="193587" y="6669794"/>
                  </a:lnTo>
                  <a:lnTo>
                    <a:pt x="12001587" y="6669794"/>
                  </a:lnTo>
                  <a:lnTo>
                    <a:pt x="12001587" y="189794"/>
                  </a:lnTo>
                  <a:close/>
                  <a:moveTo>
                    <a:pt x="0" y="0"/>
                  </a:moveTo>
                  <a:lnTo>
                    <a:pt x="12195175" y="0"/>
                  </a:lnTo>
                  <a:lnTo>
                    <a:pt x="12195175" y="6859588"/>
                  </a:lnTo>
                  <a:lnTo>
                    <a:pt x="0" y="68595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"/>
          <p:cNvSpPr/>
          <p:nvPr userDrawn="1"/>
        </p:nvSpPr>
        <p:spPr>
          <a:xfrm>
            <a:off x="0" y="189794"/>
            <a:ext cx="12196800" cy="6480000"/>
          </a:xfrm>
          <a:custGeom>
            <a:avLst/>
            <a:gdLst/>
            <a:ahLst/>
            <a:cxnLst/>
            <a:rect l="l" t="t" r="r" b="b"/>
            <a:pathLst>
              <a:path w="11808000" h="6480000">
                <a:moveTo>
                  <a:pt x="0" y="0"/>
                </a:moveTo>
                <a:lnTo>
                  <a:pt x="11808000" y="0"/>
                </a:lnTo>
                <a:lnTo>
                  <a:pt x="11808000" y="6480000"/>
                </a:lnTo>
                <a:lnTo>
                  <a:pt x="0" y="648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48000" y="0"/>
            <a:ext cx="324000" cy="1260000"/>
            <a:chOff x="648000" y="0"/>
            <a:chExt cx="324000" cy="3600000"/>
          </a:xfrm>
          <a:solidFill>
            <a:schemeClr val="accent6"/>
          </a:solidFill>
        </p:grpSpPr>
        <p:sp>
          <p:nvSpPr>
            <p:cNvPr id="10" name="矩形 9"/>
            <p:cNvSpPr/>
            <p:nvPr userDrawn="1"/>
          </p:nvSpPr>
          <p:spPr>
            <a:xfrm>
              <a:off x="792000" y="0"/>
              <a:ext cx="180000" cy="36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48000" y="0"/>
              <a:ext cx="72000" cy="36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 rot="5400000">
            <a:off x="8559175" y="-2376001"/>
            <a:ext cx="72000" cy="72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"/>
          <p:cNvSpPr/>
          <p:nvPr userDrawn="1"/>
        </p:nvSpPr>
        <p:spPr>
          <a:xfrm>
            <a:off x="0" y="189794"/>
            <a:ext cx="12196800" cy="6480000"/>
          </a:xfrm>
          <a:custGeom>
            <a:avLst/>
            <a:gdLst/>
            <a:ahLst/>
            <a:cxnLst/>
            <a:rect l="l" t="t" r="r" b="b"/>
            <a:pathLst>
              <a:path w="11808000" h="6480000">
                <a:moveTo>
                  <a:pt x="0" y="0"/>
                </a:moveTo>
                <a:lnTo>
                  <a:pt x="11808000" y="0"/>
                </a:lnTo>
                <a:lnTo>
                  <a:pt x="11808000" y="6480000"/>
                </a:lnTo>
                <a:lnTo>
                  <a:pt x="0" y="648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48000" y="0"/>
            <a:ext cx="324000" cy="1260000"/>
            <a:chOff x="648000" y="0"/>
            <a:chExt cx="324000" cy="3600000"/>
          </a:xfrm>
          <a:solidFill>
            <a:schemeClr val="accent6"/>
          </a:solidFill>
        </p:grpSpPr>
        <p:sp>
          <p:nvSpPr>
            <p:cNvPr id="10" name="矩形 9"/>
            <p:cNvSpPr/>
            <p:nvPr userDrawn="1"/>
          </p:nvSpPr>
          <p:spPr>
            <a:xfrm>
              <a:off x="792000" y="0"/>
              <a:ext cx="180000" cy="36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48000" y="0"/>
              <a:ext cx="72000" cy="36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 rot="5400000">
            <a:off x="9848850" y="-1086485"/>
            <a:ext cx="76200" cy="46208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7C80-5FD3-4361-BB31-75FBA196661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3"/>
          <p:cNvSpPr/>
          <p:nvPr userDrawn="1"/>
        </p:nvSpPr>
        <p:spPr>
          <a:xfrm>
            <a:off x="0" y="189794"/>
            <a:ext cx="12195175" cy="6480000"/>
          </a:xfrm>
          <a:custGeom>
            <a:avLst/>
            <a:gdLst/>
            <a:ahLst/>
            <a:cxnLst/>
            <a:rect l="l" t="t" r="r" b="b"/>
            <a:pathLst>
              <a:path w="11808000" h="6480000">
                <a:moveTo>
                  <a:pt x="0" y="0"/>
                </a:moveTo>
                <a:lnTo>
                  <a:pt x="11808000" y="0"/>
                </a:lnTo>
                <a:lnTo>
                  <a:pt x="11808000" y="6480000"/>
                </a:lnTo>
                <a:lnTo>
                  <a:pt x="0" y="648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8" y="1600571"/>
            <a:ext cx="5386202" cy="452701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5" y="1600571"/>
            <a:ext cx="5386202" cy="452701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406FD-032E-4C58-95B5-1848DA22B9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9025" indent="0">
              <a:buNone/>
              <a:defRPr sz="2100" b="1"/>
            </a:lvl3pPr>
            <a:lvl4pPr marL="1633220" indent="0">
              <a:buNone/>
              <a:defRPr sz="1900" b="1"/>
            </a:lvl4pPr>
            <a:lvl5pPr marL="2177415" indent="0">
              <a:buNone/>
              <a:defRPr sz="1900" b="1"/>
            </a:lvl5pPr>
            <a:lvl6pPr marL="2721610" indent="0">
              <a:buNone/>
              <a:defRPr sz="1900" b="1"/>
            </a:lvl6pPr>
            <a:lvl7pPr marL="3266440" indent="0">
              <a:buNone/>
              <a:defRPr sz="1900" b="1"/>
            </a:lvl7pPr>
            <a:lvl8pPr marL="3810635" indent="0">
              <a:buNone/>
              <a:defRPr sz="1900" b="1"/>
            </a:lvl8pPr>
            <a:lvl9pPr marL="435483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5378"/>
            <a:ext cx="5388320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469"/>
            <a:ext cx="539043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9025" indent="0">
              <a:buNone/>
              <a:defRPr sz="2100" b="1"/>
            </a:lvl3pPr>
            <a:lvl4pPr marL="1633220" indent="0">
              <a:buNone/>
              <a:defRPr sz="1900" b="1"/>
            </a:lvl4pPr>
            <a:lvl5pPr marL="2177415" indent="0">
              <a:buNone/>
              <a:defRPr sz="1900" b="1"/>
            </a:lvl5pPr>
            <a:lvl6pPr marL="2721610" indent="0">
              <a:buNone/>
              <a:defRPr sz="1900" b="1"/>
            </a:lvl6pPr>
            <a:lvl7pPr marL="3266440" indent="0">
              <a:buNone/>
              <a:defRPr sz="1900" b="1"/>
            </a:lvl7pPr>
            <a:lvl8pPr marL="3810635" indent="0">
              <a:buNone/>
              <a:defRPr sz="1900" b="1"/>
            </a:lvl8pPr>
            <a:lvl9pPr marL="435483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5378"/>
            <a:ext cx="539043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37FDC-5057-4295-9D29-1F1664A2B3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760" y="274703"/>
            <a:ext cx="10975657" cy="114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1" tIns="54436" rIns="108871" bIns="54436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760" y="1600571"/>
            <a:ext cx="10975657" cy="452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1" tIns="54436" rIns="108871" bIns="54436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758" y="6246671"/>
            <a:ext cx="2845541" cy="47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1" tIns="54436" rIns="108871" bIns="54436" numCol="1" anchor="t" anchorCtr="0" compatLnSpc="1"/>
          <a:lstStyle>
            <a:lvl1pPr>
              <a:defRPr sz="16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685" y="6246671"/>
            <a:ext cx="3861806" cy="47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1" tIns="54436" rIns="108871" bIns="54436" numCol="1" anchor="t" anchorCtr="0" compatLnSpc="1"/>
          <a:lstStyle>
            <a:lvl1pPr algn="ctr">
              <a:defRPr sz="16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9876" y="6246671"/>
            <a:ext cx="2845541" cy="47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1" tIns="54436" rIns="108871" bIns="54436" numCol="1" anchor="t" anchorCtr="0" compatLnSpc="1"/>
          <a:lstStyle>
            <a:lvl1pPr algn="r">
              <a:defRPr sz="1600">
                <a:latin typeface="+mn-lt"/>
              </a:defRPr>
            </a:lvl1pPr>
          </a:lstStyle>
          <a:p>
            <a:fld id="{D0A27C80-5FD3-4361-BB31-75FBA196661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544195" algn="ctr" rtl="0" fontAlgn="base">
        <a:spcBef>
          <a:spcPct val="0"/>
        </a:spcBef>
        <a:spcAft>
          <a:spcPct val="0"/>
        </a:spcAft>
        <a:defRPr sz="5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089025" algn="ctr" rtl="0" fontAlgn="base">
        <a:spcBef>
          <a:spcPct val="0"/>
        </a:spcBef>
        <a:spcAft>
          <a:spcPct val="0"/>
        </a:spcAft>
        <a:defRPr sz="5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633220" algn="ctr" rtl="0" fontAlgn="base">
        <a:spcBef>
          <a:spcPct val="0"/>
        </a:spcBef>
        <a:spcAft>
          <a:spcPct val="0"/>
        </a:spcAft>
        <a:defRPr sz="5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177415" algn="ctr" rtl="0" fontAlgn="base">
        <a:spcBef>
          <a:spcPct val="0"/>
        </a:spcBef>
        <a:spcAft>
          <a:spcPct val="0"/>
        </a:spcAft>
        <a:defRPr sz="5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rtl="0" fontAlgn="base">
        <a:spcBef>
          <a:spcPct val="2000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</a:defRPr>
      </a:lvl2pPr>
      <a:lvl3pPr marL="1360805" indent="-272415" algn="l" rtl="0" fontAlgn="base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5000" indent="-272415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830" indent="-272415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4025" indent="-272415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8220" indent="-272415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2415" indent="-272415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7245" indent="-272415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22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4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6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4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63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.jpe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microsoft.com/office/2007/relationships/diagramDrawing" Target="../diagrams/drawing1.xml"/><Relationship Id="rId7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4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microsoft.com/office/2007/relationships/hdphoto" Target="../media/image6.wdp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4.xml"/><Relationship Id="rId7" Type="http://schemas.microsoft.com/office/2007/relationships/diagramDrawing" Target="../diagrams/drawing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3" Type="http://schemas.openxmlformats.org/officeDocument/2006/relationships/diagramData" Target="../diagrams/data3.xml"/><Relationship Id="rId2" Type="http://schemas.microsoft.com/office/2007/relationships/hdphoto" Target="../media/image6.wdp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4.xml"/><Relationship Id="rId7" Type="http://schemas.microsoft.com/office/2007/relationships/diagramDrawing" Target="../diagrams/drawing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3" Type="http://schemas.openxmlformats.org/officeDocument/2006/relationships/diagramData" Target="../diagrams/data4.xml"/><Relationship Id="rId2" Type="http://schemas.microsoft.com/office/2007/relationships/hdphoto" Target="../media/image6.wdp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4"/>
          <p:cNvSpPr txBox="1"/>
          <p:nvPr/>
        </p:nvSpPr>
        <p:spPr>
          <a:xfrm>
            <a:off x="2778124" y="3783489"/>
            <a:ext cx="66389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Summary of work for the year</a:t>
            </a:r>
            <a:endParaRPr lang="en-US" altLang="zh-CN" sz="2400" spc="3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4" name="文本框 5"/>
          <p:cNvSpPr txBox="1"/>
          <p:nvPr/>
        </p:nvSpPr>
        <p:spPr>
          <a:xfrm>
            <a:off x="2643645" y="4854813"/>
            <a:ext cx="6907884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2"/>
                </a:solidFill>
                <a:latin typeface="+mj-lt"/>
                <a:ea typeface="+mj-lt"/>
                <a:cs typeface="+mj-lt"/>
                <a:sym typeface="+mn-lt"/>
              </a:rPr>
              <a:t> 年 中 工 作 总 结</a:t>
            </a:r>
            <a:br>
              <a:rPr lang="zh-CN" altLang="en-US" sz="4800" dirty="0">
                <a:solidFill>
                  <a:schemeClr val="tx2"/>
                </a:solidFill>
                <a:latin typeface="+mj-lt"/>
                <a:ea typeface="+mj-lt"/>
                <a:cs typeface="+mj-lt"/>
                <a:sym typeface="+mn-lt"/>
              </a:rPr>
            </a:br>
            <a:r>
              <a:rPr lang="zh-CN" altLang="en-US" sz="2800" dirty="0">
                <a:solidFill>
                  <a:schemeClr val="tx2"/>
                </a:solidFill>
                <a:latin typeface="+mj-lt"/>
                <a:ea typeface="+mj-lt"/>
                <a:cs typeface="+mj-lt"/>
                <a:sym typeface="+mn-lt"/>
              </a:rPr>
              <a:t>小胖胖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+mj-lt"/>
                <a:cs typeface="+mj-lt"/>
                <a:sym typeface="+mn-lt"/>
              </a:rPr>
              <a:t>--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+mj-lt"/>
                <a:cs typeface="+mj-lt"/>
                <a:sym typeface="+mn-lt"/>
              </a:rPr>
              <a:t>杨乾邦</a:t>
            </a:r>
            <a:br>
              <a:rPr lang="zh-CN" altLang="en-US" sz="2800" dirty="0">
                <a:solidFill>
                  <a:schemeClr val="tx2"/>
                </a:solidFill>
                <a:latin typeface="+mj-lt"/>
                <a:ea typeface="+mj-lt"/>
                <a:cs typeface="+mj-lt"/>
                <a:sym typeface="+mn-lt"/>
              </a:rPr>
            </a:br>
            <a:r>
              <a:rPr lang="en-US" altLang="zh-CN" sz="2400" dirty="0">
                <a:solidFill>
                  <a:schemeClr val="tx2"/>
                </a:solidFill>
                <a:latin typeface="+mj-lt"/>
                <a:ea typeface="+mj-lt"/>
                <a:cs typeface="+mj-lt"/>
                <a:sym typeface="+mn-lt"/>
              </a:rPr>
              <a:t>2019/3--2019/10</a:t>
            </a:r>
            <a:endParaRPr lang="en-US" altLang="zh-CN" sz="2400" dirty="0">
              <a:solidFill>
                <a:schemeClr val="tx2"/>
              </a:solidFill>
              <a:latin typeface="+mj-lt"/>
              <a:ea typeface="+mj-lt"/>
              <a:cs typeface="+mj-lt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373755" y="4854575"/>
            <a:ext cx="5384165" cy="647700"/>
            <a:chOff x="3025486" y="1408599"/>
            <a:chExt cx="7502235" cy="720000"/>
          </a:xfrm>
          <a:solidFill>
            <a:schemeClr val="tx2"/>
          </a:solidFill>
        </p:grpSpPr>
        <p:sp>
          <p:nvSpPr>
            <p:cNvPr id="10" name="图文框 2"/>
            <p:cNvSpPr>
              <a:spLocks noChangeAspect="1"/>
            </p:cNvSpPr>
            <p:nvPr/>
          </p:nvSpPr>
          <p:spPr>
            <a:xfrm>
              <a:off x="3025486" y="1408599"/>
              <a:ext cx="101604" cy="720000"/>
            </a:xfrm>
            <a:custGeom>
              <a:avLst/>
              <a:gdLst/>
              <a:ahLst/>
              <a:cxnLst/>
              <a:rect l="l" t="t" r="r" b="b"/>
              <a:pathLst>
                <a:path w="457200" h="3240000">
                  <a:moveTo>
                    <a:pt x="0" y="0"/>
                  </a:moveTo>
                  <a:lnTo>
                    <a:pt x="457200" y="0"/>
                  </a:lnTo>
                  <a:lnTo>
                    <a:pt x="457200" y="37357"/>
                  </a:lnTo>
                  <a:lnTo>
                    <a:pt x="37357" y="37357"/>
                  </a:lnTo>
                  <a:lnTo>
                    <a:pt x="37357" y="3202643"/>
                  </a:lnTo>
                  <a:lnTo>
                    <a:pt x="457200" y="3202643"/>
                  </a:lnTo>
                  <a:lnTo>
                    <a:pt x="457200" y="3240000"/>
                  </a:lnTo>
                  <a:lnTo>
                    <a:pt x="0" y="324000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1" name="图文框 2"/>
            <p:cNvSpPr>
              <a:spLocks noChangeAspect="1"/>
            </p:cNvSpPr>
            <p:nvPr/>
          </p:nvSpPr>
          <p:spPr>
            <a:xfrm flipH="1">
              <a:off x="10426117" y="1408599"/>
              <a:ext cx="101604" cy="720000"/>
            </a:xfrm>
            <a:custGeom>
              <a:avLst/>
              <a:gdLst/>
              <a:ahLst/>
              <a:cxnLst/>
              <a:rect l="l" t="t" r="r" b="b"/>
              <a:pathLst>
                <a:path w="457200" h="3240000">
                  <a:moveTo>
                    <a:pt x="0" y="0"/>
                  </a:moveTo>
                  <a:lnTo>
                    <a:pt x="457200" y="0"/>
                  </a:lnTo>
                  <a:lnTo>
                    <a:pt x="457200" y="37357"/>
                  </a:lnTo>
                  <a:lnTo>
                    <a:pt x="37357" y="37357"/>
                  </a:lnTo>
                  <a:lnTo>
                    <a:pt x="37357" y="3202643"/>
                  </a:lnTo>
                  <a:lnTo>
                    <a:pt x="457200" y="3202643"/>
                  </a:lnTo>
                  <a:lnTo>
                    <a:pt x="457200" y="3240000"/>
                  </a:lnTo>
                  <a:lnTo>
                    <a:pt x="0" y="324000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flash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/>
          <p:nvPr/>
        </p:nvSpPr>
        <p:spPr>
          <a:xfrm>
            <a:off x="1419137" y="684825"/>
            <a:ext cx="3231285" cy="603885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价值观成果</a:t>
            </a:r>
            <a:endParaRPr lang="zh-CN" altLang="en-US" sz="2800" spc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9705" y="1067435"/>
            <a:ext cx="320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Value Outcome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99820" y="4521200"/>
            <a:ext cx="6264162" cy="1275715"/>
            <a:chOff x="3827" y="4119"/>
            <a:chExt cx="9865" cy="2009"/>
          </a:xfrm>
        </p:grpSpPr>
        <p:grpSp>
          <p:nvGrpSpPr>
            <p:cNvPr id="22" name="组合 21"/>
            <p:cNvGrpSpPr/>
            <p:nvPr/>
          </p:nvGrpSpPr>
          <p:grpSpPr>
            <a:xfrm>
              <a:off x="6162" y="4220"/>
              <a:ext cx="7530" cy="1694"/>
              <a:chOff x="6445839" y="2225806"/>
              <a:chExt cx="4781755" cy="107608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6445840" y="2785514"/>
                <a:ext cx="4781754" cy="5163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推站后台管理系统</a:t>
                </a:r>
                <a:b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</a:b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管理所有推站的配置信息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445839" y="2225806"/>
                <a:ext cx="1853565" cy="46418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lIns="0" tIns="0" rIns="0" bIns="0" rtlCol="0" anchor="ctr" anchorCtr="1">
                <a:noAutofit/>
              </a:bodyPr>
              <a:lstStyle/>
              <a:p>
                <a:pPr algn="ctr" defTabSz="121666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产品为王，大道至简</a:t>
                </a:r>
                <a:endParaRPr lang="zh-CN" altLang="en-US" sz="14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菱形 12"/>
            <p:cNvSpPr/>
            <p:nvPr/>
          </p:nvSpPr>
          <p:spPr>
            <a:xfrm>
              <a:off x="3827" y="4119"/>
              <a:ext cx="2009" cy="2009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产品观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99820" y="2349500"/>
            <a:ext cx="7823173" cy="1275715"/>
            <a:chOff x="3827" y="4119"/>
            <a:chExt cx="12320" cy="2009"/>
          </a:xfrm>
        </p:grpSpPr>
        <p:grpSp>
          <p:nvGrpSpPr>
            <p:cNvPr id="33" name="组合 32"/>
            <p:cNvGrpSpPr/>
            <p:nvPr/>
          </p:nvGrpSpPr>
          <p:grpSpPr>
            <a:xfrm>
              <a:off x="6162" y="4221"/>
              <a:ext cx="9985" cy="1695"/>
              <a:chOff x="6445839" y="2225806"/>
              <a:chExt cx="6340861" cy="1076019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445839" y="2785779"/>
                <a:ext cx="6340861" cy="51604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indent="0" defTabSz="1216660" eaLnBrk="1" latinLnBrk="0" hangingPunct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“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效能报告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”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尽所能提供有效，准确的数据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;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endParaRPr>
              </a:p>
              <a:p>
                <a:pPr indent="0" defTabSz="1216660" eaLnBrk="1" latinLnBrk="0" hangingPunct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千站后台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--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分站批量更名；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23"/>
              <p:cNvSpPr txBox="1"/>
              <p:nvPr/>
            </p:nvSpPr>
            <p:spPr>
              <a:xfrm>
                <a:off x="6445839" y="2225806"/>
                <a:ext cx="1853565" cy="46418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lIns="0" tIns="0" rIns="0" bIns="0" rtlCol="0" anchor="ctr" anchorCtr="1">
                <a:noAutofit/>
              </a:bodyPr>
              <a:lstStyle/>
              <a:p>
                <a:pPr algn="ctr" defTabSz="121666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需求至上，成就客户</a:t>
                </a:r>
                <a:endParaRPr lang="zh-CN" altLang="en-US" sz="14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6" name="菱形 35"/>
            <p:cNvSpPr/>
            <p:nvPr/>
          </p:nvSpPr>
          <p:spPr>
            <a:xfrm>
              <a:off x="3827" y="4119"/>
              <a:ext cx="2009" cy="2009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客户观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9505" y="2254885"/>
            <a:ext cx="4373245" cy="4062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505" y="3755390"/>
            <a:ext cx="4398010" cy="24644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505" y="2254885"/>
            <a:ext cx="4398010" cy="15005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405" y="2254885"/>
            <a:ext cx="5833110" cy="32588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535" y="2157095"/>
            <a:ext cx="5808980" cy="40627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4095" y="2132330"/>
            <a:ext cx="4149090" cy="3503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/>
          <p:nvPr/>
        </p:nvSpPr>
        <p:spPr>
          <a:xfrm>
            <a:off x="1419137" y="684825"/>
            <a:ext cx="3231285" cy="603885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价值观成果</a:t>
            </a:r>
            <a:endParaRPr lang="zh-CN" altLang="en-US" sz="2800" spc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9705" y="1067435"/>
            <a:ext cx="320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Value Outcome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99820" y="4521200"/>
            <a:ext cx="6264162" cy="1275715"/>
            <a:chOff x="3827" y="4119"/>
            <a:chExt cx="9865" cy="2009"/>
          </a:xfrm>
        </p:grpSpPr>
        <p:grpSp>
          <p:nvGrpSpPr>
            <p:cNvPr id="22" name="组合 21"/>
            <p:cNvGrpSpPr/>
            <p:nvPr/>
          </p:nvGrpSpPr>
          <p:grpSpPr>
            <a:xfrm>
              <a:off x="6162" y="4217"/>
              <a:ext cx="7530" cy="1290"/>
              <a:chOff x="6445839" y="2225806"/>
              <a:chExt cx="4781755" cy="819877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6445840" y="2786993"/>
                <a:ext cx="4781754" cy="258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凡事有交代，事事有回音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445839" y="2225806"/>
                <a:ext cx="1853565" cy="46418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lIns="0" tIns="0" rIns="0" bIns="0" rtlCol="0" anchor="ctr" anchorCtr="1">
                <a:noAutofit/>
              </a:bodyPr>
              <a:lstStyle/>
              <a:p>
                <a:pPr algn="ctr" defTabSz="121666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责任第一，诚信合作</a:t>
                </a:r>
                <a:endParaRPr lang="zh-CN" altLang="en-US" sz="14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菱形 12"/>
            <p:cNvSpPr/>
            <p:nvPr/>
          </p:nvSpPr>
          <p:spPr>
            <a:xfrm>
              <a:off x="3827" y="4119"/>
              <a:ext cx="2009" cy="2009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为人观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99820" y="2349500"/>
            <a:ext cx="7823173" cy="1275715"/>
            <a:chOff x="3827" y="4119"/>
            <a:chExt cx="12320" cy="2009"/>
          </a:xfrm>
        </p:grpSpPr>
        <p:grpSp>
          <p:nvGrpSpPr>
            <p:cNvPr id="33" name="组合 32"/>
            <p:cNvGrpSpPr/>
            <p:nvPr/>
          </p:nvGrpSpPr>
          <p:grpSpPr>
            <a:xfrm>
              <a:off x="6162" y="4218"/>
              <a:ext cx="9985" cy="1696"/>
              <a:chOff x="6445839" y="2225806"/>
              <a:chExt cx="6340861" cy="107716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445839" y="2785779"/>
                <a:ext cx="6340861" cy="517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indent="0" defTabSz="1216660" eaLnBrk="1" latinLnBrk="0" hangingPunct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明确目标，细化目标，制定计划，安排计划</a:t>
                </a:r>
                <a:b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</a:b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拥抱变化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23"/>
              <p:cNvSpPr txBox="1"/>
              <p:nvPr/>
            </p:nvSpPr>
            <p:spPr>
              <a:xfrm>
                <a:off x="6445839" y="2225806"/>
                <a:ext cx="1853565" cy="46418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lIns="0" tIns="0" rIns="0" bIns="0" rtlCol="0" anchor="ctr" anchorCtr="1">
                <a:noAutofit/>
              </a:bodyPr>
              <a:lstStyle/>
              <a:p>
                <a:pPr algn="ctr" defTabSz="121666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Arial" panose="020B0604020202020204" pitchFamily="34" charset="0"/>
                  </a:rPr>
                  <a:t>结果导向，高效创新</a:t>
                </a:r>
                <a:endParaRPr lang="zh-CN" altLang="en-US" sz="14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6" name="菱形 35"/>
            <p:cNvSpPr/>
            <p:nvPr/>
          </p:nvSpPr>
          <p:spPr>
            <a:xfrm>
              <a:off x="3827" y="4119"/>
              <a:ext cx="2009" cy="2009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工作观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11545" y="3471545"/>
            <a:ext cx="6407150" cy="2466975"/>
            <a:chOff x="9467" y="5467"/>
            <a:chExt cx="10090" cy="388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rcRect r="2369"/>
            <a:stretch>
              <a:fillRect/>
            </a:stretch>
          </p:blipFill>
          <p:spPr>
            <a:xfrm>
              <a:off x="9467" y="5467"/>
              <a:ext cx="4862" cy="187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rcRect r="5039"/>
            <a:stretch>
              <a:fillRect/>
            </a:stretch>
          </p:blipFill>
          <p:spPr>
            <a:xfrm>
              <a:off x="9467" y="7314"/>
              <a:ext cx="4900" cy="19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29" y="5467"/>
              <a:ext cx="5205" cy="23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67" y="7342"/>
              <a:ext cx="5190" cy="20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297632" y="4369394"/>
            <a:ext cx="4310380" cy="1575435"/>
            <a:chOff x="6688632" y="2540594"/>
            <a:chExt cx="4310380" cy="1575435"/>
          </a:xfrm>
        </p:grpSpPr>
        <p:sp>
          <p:nvSpPr>
            <p:cNvPr id="9" name="TextBox 8"/>
            <p:cNvSpPr txBox="1"/>
            <p:nvPr/>
          </p:nvSpPr>
          <p:spPr>
            <a:xfrm>
              <a:off x="7408587" y="2540594"/>
              <a:ext cx="2160000" cy="432000"/>
            </a:xfrm>
            <a:prstGeom prst="rect">
              <a:avLst/>
            </a:prstGeom>
            <a:noFill/>
            <a:effectLst/>
          </p:spPr>
          <p:txBody>
            <a:bodyPr wrap="none" lIns="87764" tIns="43882" rIns="87764" bIns="43882" rtlCol="0" anchor="ctr" anchorCtr="1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6000" spc="300" dirty="0">
                  <a:ln w="19050">
                    <a:noFill/>
                    <a:prstDash val="solid"/>
                  </a:ln>
                  <a:solidFill>
                    <a:schemeClr val="tx2"/>
                  </a:solidFill>
                  <a:latin typeface="+mn-ea"/>
                  <a:ea typeface="+mn-ea"/>
                </a:rPr>
                <a:t>03</a:t>
              </a:r>
              <a:endParaRPr lang="zh-CN" altLang="en-US" sz="6000" spc="300" dirty="0">
                <a:ln w="19050">
                  <a:noFill/>
                  <a:prstDash val="solid"/>
                </a:ln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文本框 32"/>
            <p:cNvSpPr txBox="1"/>
            <p:nvPr/>
          </p:nvSpPr>
          <p:spPr>
            <a:xfrm>
              <a:off x="6688632" y="3105109"/>
              <a:ext cx="4310380" cy="1010920"/>
            </a:xfrm>
            <a:prstGeom prst="rect">
              <a:avLst/>
            </a:prstGeom>
            <a:noFill/>
          </p:spPr>
          <p:txBody>
            <a:bodyPr wrap="square" lIns="87764" tIns="43882" rIns="87764" bIns="43882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Agency FB" panose="020B0503020202020204" pitchFamily="34" charset="0"/>
                </a:defRPr>
              </a:lvl1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50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+mn-ea"/>
                </a:rPr>
                <a:t>  </a:t>
              </a:r>
              <a:r>
                <a:rPr lang="zh-CN" altLang="en-US" sz="50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+mn-ea"/>
                </a:rPr>
                <a:t>学习成果</a:t>
              </a:r>
              <a:endParaRPr lang="zh-CN" altLang="en-US" sz="5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文本框 4"/>
          <p:cNvSpPr txBox="1"/>
          <p:nvPr/>
        </p:nvSpPr>
        <p:spPr>
          <a:xfrm>
            <a:off x="2779077" y="3798759"/>
            <a:ext cx="6638926" cy="39878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l"/>
            <a:r>
              <a:rPr lang="en-US" altLang="zh-CN" sz="2000" spc="3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Learning Outcomes</a:t>
            </a:r>
            <a:endParaRPr lang="en-US" altLang="zh-CN" sz="2000" spc="30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"/>
          <p:cNvSpPr txBox="1"/>
          <p:nvPr/>
        </p:nvSpPr>
        <p:spPr>
          <a:xfrm>
            <a:off x="1418502" y="713400"/>
            <a:ext cx="3231285" cy="519508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CN" altLang="en-US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学习成果</a:t>
            </a:r>
            <a:endParaRPr lang="en-US" altLang="zh-CN" sz="2800" spc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49838" y="1067594"/>
            <a:ext cx="2590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Learning Outcomes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87" name="2"/>
          <p:cNvGrpSpPr/>
          <p:nvPr/>
        </p:nvGrpSpPr>
        <p:grpSpPr>
          <a:xfrm rot="0">
            <a:off x="4850765" y="2183765"/>
            <a:ext cx="2373630" cy="2374265"/>
            <a:chOff x="3800237" y="2257147"/>
            <a:chExt cx="1868076" cy="1868076"/>
          </a:xfrm>
          <a:solidFill>
            <a:schemeClr val="accent6"/>
          </a:solidFill>
        </p:grpSpPr>
        <p:sp>
          <p:nvSpPr>
            <p:cNvPr id="88" name="2"/>
            <p:cNvSpPr/>
            <p:nvPr/>
          </p:nvSpPr>
          <p:spPr bwMode="auto">
            <a:xfrm>
              <a:off x="5176020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9" name="2"/>
            <p:cNvSpPr/>
            <p:nvPr/>
          </p:nvSpPr>
          <p:spPr bwMode="auto">
            <a:xfrm>
              <a:off x="4756252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0" name="2"/>
            <p:cNvSpPr/>
            <p:nvPr/>
          </p:nvSpPr>
          <p:spPr bwMode="auto">
            <a:xfrm>
              <a:off x="5477110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1" name="2"/>
            <p:cNvSpPr/>
            <p:nvPr/>
          </p:nvSpPr>
          <p:spPr bwMode="auto">
            <a:xfrm>
              <a:off x="5477110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2" name="2"/>
            <p:cNvSpPr/>
            <p:nvPr/>
          </p:nvSpPr>
          <p:spPr bwMode="auto">
            <a:xfrm>
              <a:off x="5176020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3" name="2"/>
            <p:cNvSpPr/>
            <p:nvPr/>
          </p:nvSpPr>
          <p:spPr bwMode="auto">
            <a:xfrm>
              <a:off x="4756252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4" name="2"/>
            <p:cNvSpPr/>
            <p:nvPr/>
          </p:nvSpPr>
          <p:spPr bwMode="auto">
            <a:xfrm>
              <a:off x="4287036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5" name="2"/>
            <p:cNvSpPr/>
            <p:nvPr/>
          </p:nvSpPr>
          <p:spPr bwMode="auto">
            <a:xfrm>
              <a:off x="3937595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6" name="2"/>
            <p:cNvSpPr/>
            <p:nvPr/>
          </p:nvSpPr>
          <p:spPr bwMode="auto">
            <a:xfrm>
              <a:off x="3800237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7" name="2"/>
            <p:cNvSpPr/>
            <p:nvPr/>
          </p:nvSpPr>
          <p:spPr bwMode="auto">
            <a:xfrm>
              <a:off x="3800237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8" name="2"/>
            <p:cNvSpPr/>
            <p:nvPr/>
          </p:nvSpPr>
          <p:spPr bwMode="auto">
            <a:xfrm>
              <a:off x="3937595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9" name="2"/>
            <p:cNvSpPr/>
            <p:nvPr/>
          </p:nvSpPr>
          <p:spPr bwMode="auto">
            <a:xfrm>
              <a:off x="4287036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1" name="3"/>
          <p:cNvSpPr txBox="1"/>
          <p:nvPr/>
        </p:nvSpPr>
        <p:spPr bwMode="auto">
          <a:xfrm>
            <a:off x="4520565" y="4545965"/>
            <a:ext cx="3033395" cy="582930"/>
          </a:xfrm>
          <a:prstGeom prst="rect">
            <a:avLst/>
          </a:prstGeom>
          <a:noFill/>
        </p:spPr>
        <p:txBody>
          <a:bodyPr wrap="none" lIns="0" tIns="0" rIns="0" bIns="0" anchor="b" anchorCtr="1">
            <a:normAutofit/>
          </a:bodyPr>
          <a:lstStyle/>
          <a:p>
            <a:pPr latinLnBrk="0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rPr>
              <a:t>算法基础知识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ea typeface="+mn-ea"/>
            </a:endParaRPr>
          </a:p>
        </p:txBody>
      </p:sp>
      <p:sp>
        <p:nvSpPr>
          <p:cNvPr id="42" name="3"/>
          <p:cNvSpPr txBox="1"/>
          <p:nvPr/>
        </p:nvSpPr>
        <p:spPr bwMode="auto">
          <a:xfrm>
            <a:off x="4520565" y="5128895"/>
            <a:ext cx="3033395" cy="848360"/>
          </a:xfrm>
          <a:prstGeom prst="rect">
            <a:avLst/>
          </a:prstGeom>
          <a:noFill/>
        </p:spPr>
        <p:txBody>
          <a:bodyPr wrap="square" lIns="90000" tIns="46800" rIns="90000" bIns="4680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了解了基础数据结构知识</a:t>
            </a:r>
            <a:b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内存的工作原理、数组、链表、堆栈、队列等相关知识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 rot="0">
            <a:off x="1327150" y="2183765"/>
            <a:ext cx="2373630" cy="2374265"/>
            <a:chOff x="1550662" y="2637706"/>
            <a:chExt cx="1667805" cy="1668244"/>
          </a:xfrm>
          <a:solidFill>
            <a:schemeClr val="accent6"/>
          </a:solidFill>
        </p:grpSpPr>
        <p:sp>
          <p:nvSpPr>
            <p:cNvPr id="74" name="1"/>
            <p:cNvSpPr/>
            <p:nvPr/>
          </p:nvSpPr>
          <p:spPr bwMode="auto">
            <a:xfrm>
              <a:off x="2778952" y="2760370"/>
              <a:ext cx="317865" cy="316967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5" name="1"/>
            <p:cNvSpPr/>
            <p:nvPr/>
          </p:nvSpPr>
          <p:spPr bwMode="auto">
            <a:xfrm>
              <a:off x="2404185" y="2637706"/>
              <a:ext cx="381633" cy="170750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6" name="1"/>
            <p:cNvSpPr/>
            <p:nvPr/>
          </p:nvSpPr>
          <p:spPr bwMode="auto">
            <a:xfrm>
              <a:off x="3047763" y="3072432"/>
              <a:ext cx="170704" cy="379771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7" name="1"/>
            <p:cNvSpPr/>
            <p:nvPr/>
          </p:nvSpPr>
          <p:spPr bwMode="auto">
            <a:xfrm>
              <a:off x="3047763" y="3491455"/>
              <a:ext cx="170704" cy="381733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8" name="1"/>
            <p:cNvSpPr/>
            <p:nvPr/>
          </p:nvSpPr>
          <p:spPr bwMode="auto">
            <a:xfrm>
              <a:off x="2778952" y="3866318"/>
              <a:ext cx="317865" cy="317949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9" name="1"/>
            <p:cNvSpPr/>
            <p:nvPr/>
          </p:nvSpPr>
          <p:spPr bwMode="auto">
            <a:xfrm>
              <a:off x="2404185" y="4137162"/>
              <a:ext cx="381633" cy="168788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0" name="1"/>
            <p:cNvSpPr/>
            <p:nvPr/>
          </p:nvSpPr>
          <p:spPr bwMode="auto">
            <a:xfrm>
              <a:off x="1985272" y="4137162"/>
              <a:ext cx="379671" cy="168788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1" name="1"/>
            <p:cNvSpPr/>
            <p:nvPr/>
          </p:nvSpPr>
          <p:spPr bwMode="auto">
            <a:xfrm>
              <a:off x="1673294" y="3866318"/>
              <a:ext cx="316883" cy="317949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2" name="1"/>
            <p:cNvSpPr/>
            <p:nvPr/>
          </p:nvSpPr>
          <p:spPr bwMode="auto">
            <a:xfrm>
              <a:off x="1550662" y="3491455"/>
              <a:ext cx="170704" cy="381733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3" name="1"/>
            <p:cNvSpPr/>
            <p:nvPr/>
          </p:nvSpPr>
          <p:spPr bwMode="auto">
            <a:xfrm>
              <a:off x="1550662" y="3072432"/>
              <a:ext cx="170704" cy="379771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4" name="1"/>
            <p:cNvSpPr/>
            <p:nvPr/>
          </p:nvSpPr>
          <p:spPr bwMode="auto">
            <a:xfrm>
              <a:off x="1673294" y="2760370"/>
              <a:ext cx="316883" cy="316967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5" name="1"/>
            <p:cNvSpPr/>
            <p:nvPr/>
          </p:nvSpPr>
          <p:spPr bwMode="auto">
            <a:xfrm>
              <a:off x="1985272" y="2637706"/>
              <a:ext cx="379671" cy="170750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6" name="1"/>
          <p:cNvSpPr txBox="1"/>
          <p:nvPr/>
        </p:nvSpPr>
        <p:spPr bwMode="auto">
          <a:xfrm>
            <a:off x="997585" y="4545965"/>
            <a:ext cx="3033395" cy="582930"/>
          </a:xfrm>
          <a:prstGeom prst="rect">
            <a:avLst/>
          </a:prstGeom>
          <a:noFill/>
        </p:spPr>
        <p:txBody>
          <a:bodyPr wrap="none" lIns="0" tIns="0" rIns="0" bIns="0" anchor="b" anchorCtr="1">
            <a:normAutofit/>
          </a:bodyPr>
          <a:lstStyle/>
          <a:p>
            <a:pPr latinLnBrk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rPr>
              <a:t>PHP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rPr>
              <a:t>基础知识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ea typeface="+mn-ea"/>
            </a:endParaRPr>
          </a:p>
        </p:txBody>
      </p:sp>
      <p:sp>
        <p:nvSpPr>
          <p:cNvPr id="57" name="1"/>
          <p:cNvSpPr txBox="1"/>
          <p:nvPr/>
        </p:nvSpPr>
        <p:spPr bwMode="auto">
          <a:xfrm>
            <a:off x="997585" y="5128895"/>
            <a:ext cx="3033395" cy="848360"/>
          </a:xfrm>
          <a:prstGeom prst="rect">
            <a:avLst/>
          </a:prstGeom>
          <a:noFill/>
        </p:spPr>
        <p:txBody>
          <a:bodyPr wrap="square" lIns="90000" tIns="46800" rIns="90000" bIns="4680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拓展了函数的认知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0"/>
          <a:stretch>
            <a:fillRect/>
          </a:stretch>
        </p:blipFill>
        <p:spPr>
          <a:xfrm>
            <a:off x="5225415" y="2637155"/>
            <a:ext cx="1541780" cy="1412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15" y="2437765"/>
            <a:ext cx="1861820" cy="1861820"/>
          </a:xfrm>
          <a:prstGeom prst="rect">
            <a:avLst/>
          </a:prstGeom>
        </p:spPr>
      </p:pic>
      <p:grpSp>
        <p:nvGrpSpPr>
          <p:cNvPr id="2" name="2"/>
          <p:cNvGrpSpPr/>
          <p:nvPr/>
        </p:nvGrpSpPr>
        <p:grpSpPr>
          <a:xfrm rot="0">
            <a:off x="8455660" y="2209165"/>
            <a:ext cx="2373630" cy="2374265"/>
            <a:chOff x="3800237" y="2257147"/>
            <a:chExt cx="1868076" cy="1868076"/>
          </a:xfrm>
          <a:solidFill>
            <a:schemeClr val="accent6"/>
          </a:solidFill>
        </p:grpSpPr>
        <p:sp>
          <p:nvSpPr>
            <p:cNvPr id="4" name="2"/>
            <p:cNvSpPr/>
            <p:nvPr/>
          </p:nvSpPr>
          <p:spPr bwMode="auto">
            <a:xfrm>
              <a:off x="5176020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" name="2"/>
            <p:cNvSpPr/>
            <p:nvPr/>
          </p:nvSpPr>
          <p:spPr bwMode="auto">
            <a:xfrm>
              <a:off x="4756252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2"/>
            <p:cNvSpPr/>
            <p:nvPr/>
          </p:nvSpPr>
          <p:spPr bwMode="auto">
            <a:xfrm>
              <a:off x="5477110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" name="2"/>
            <p:cNvSpPr/>
            <p:nvPr/>
          </p:nvSpPr>
          <p:spPr bwMode="auto">
            <a:xfrm>
              <a:off x="5477110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2"/>
            <p:cNvSpPr/>
            <p:nvPr/>
          </p:nvSpPr>
          <p:spPr bwMode="auto">
            <a:xfrm>
              <a:off x="5176020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" name="2"/>
            <p:cNvSpPr/>
            <p:nvPr/>
          </p:nvSpPr>
          <p:spPr bwMode="auto">
            <a:xfrm>
              <a:off x="4756252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" name="2"/>
            <p:cNvSpPr/>
            <p:nvPr/>
          </p:nvSpPr>
          <p:spPr bwMode="auto">
            <a:xfrm>
              <a:off x="4287036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2"/>
            <p:cNvSpPr/>
            <p:nvPr/>
          </p:nvSpPr>
          <p:spPr bwMode="auto">
            <a:xfrm>
              <a:off x="3937595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" name="2"/>
            <p:cNvSpPr/>
            <p:nvPr/>
          </p:nvSpPr>
          <p:spPr bwMode="auto">
            <a:xfrm>
              <a:off x="3800237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2"/>
            <p:cNvSpPr/>
            <p:nvPr/>
          </p:nvSpPr>
          <p:spPr bwMode="auto">
            <a:xfrm>
              <a:off x="3800237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" name="2"/>
            <p:cNvSpPr/>
            <p:nvPr/>
          </p:nvSpPr>
          <p:spPr bwMode="auto">
            <a:xfrm>
              <a:off x="3937595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" name="2"/>
            <p:cNvSpPr/>
            <p:nvPr/>
          </p:nvSpPr>
          <p:spPr bwMode="auto">
            <a:xfrm>
              <a:off x="4287036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8" name="3"/>
          <p:cNvSpPr txBox="1"/>
          <p:nvPr/>
        </p:nvSpPr>
        <p:spPr bwMode="auto">
          <a:xfrm>
            <a:off x="8125460" y="4571365"/>
            <a:ext cx="3033395" cy="582930"/>
          </a:xfrm>
          <a:prstGeom prst="rect">
            <a:avLst/>
          </a:prstGeom>
          <a:noFill/>
        </p:spPr>
        <p:txBody>
          <a:bodyPr wrap="none" lIns="0" tIns="0" rIns="0" bIns="0" anchor="b" anchorCtr="1">
            <a:normAutofit/>
          </a:bodyPr>
          <a:p>
            <a:pPr latinLnBrk="0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rPr>
              <a:t>技术外的书籍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3"/>
          <p:cNvSpPr txBox="1"/>
          <p:nvPr/>
        </p:nvSpPr>
        <p:spPr bwMode="auto">
          <a:xfrm>
            <a:off x="8125460" y="5154295"/>
            <a:ext cx="3033395" cy="848360"/>
          </a:xfrm>
          <a:prstGeom prst="rect">
            <a:avLst/>
          </a:prstGeom>
          <a:noFill/>
        </p:spPr>
        <p:txBody>
          <a:bodyPr wrap="square" lIns="90000" tIns="46800" rIns="90000" bIns="46800" anchor="ctr" anchorCtr="1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《掌控》《麦肯锡提问》《自控力》《刻意练习》《学习之道》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1" name="图片 20" descr="3ef6d3185f7877a1a6a4d212cc3c6ac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165" y="2540000"/>
            <a:ext cx="1657985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22932" y="4369394"/>
            <a:ext cx="5465445" cy="1575435"/>
            <a:chOff x="5913932" y="2540594"/>
            <a:chExt cx="5465445" cy="1575435"/>
          </a:xfrm>
        </p:grpSpPr>
        <p:sp>
          <p:nvSpPr>
            <p:cNvPr id="9" name="TextBox 8"/>
            <p:cNvSpPr txBox="1"/>
            <p:nvPr/>
          </p:nvSpPr>
          <p:spPr>
            <a:xfrm>
              <a:off x="7408587" y="2540594"/>
              <a:ext cx="2160000" cy="432000"/>
            </a:xfrm>
            <a:prstGeom prst="rect">
              <a:avLst/>
            </a:prstGeom>
            <a:noFill/>
            <a:effectLst/>
          </p:spPr>
          <p:txBody>
            <a:bodyPr wrap="none" lIns="87764" tIns="43882" rIns="87764" bIns="43882" rtlCol="0" anchor="ctr" anchorCtr="1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6000" spc="300" dirty="0">
                  <a:ln w="19050">
                    <a:noFill/>
                    <a:prstDash val="solid"/>
                  </a:ln>
                  <a:solidFill>
                    <a:schemeClr val="tx2"/>
                  </a:solidFill>
                  <a:latin typeface="+mn-ea"/>
                  <a:ea typeface="+mn-ea"/>
                </a:rPr>
                <a:t>04</a:t>
              </a:r>
              <a:endParaRPr lang="zh-CN" altLang="en-US" sz="6000" spc="300" dirty="0">
                <a:ln w="19050">
                  <a:noFill/>
                  <a:prstDash val="solid"/>
                </a:ln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文本框 32"/>
            <p:cNvSpPr txBox="1"/>
            <p:nvPr/>
          </p:nvSpPr>
          <p:spPr>
            <a:xfrm>
              <a:off x="5913932" y="3105109"/>
              <a:ext cx="5465445" cy="1010920"/>
            </a:xfrm>
            <a:prstGeom prst="rect">
              <a:avLst/>
            </a:prstGeom>
            <a:noFill/>
          </p:spPr>
          <p:txBody>
            <a:bodyPr wrap="square" lIns="87764" tIns="43882" rIns="87764" bIns="43882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Agency FB" panose="020B0503020202020204" pitchFamily="34" charset="0"/>
                </a:defRPr>
              </a:lvl1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sz="50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+mn-ea"/>
                </a:rPr>
                <a:t>晋升</a:t>
              </a:r>
              <a:r>
                <a:rPr lang="zh-CN" sz="50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+mn-ea"/>
                </a:rPr>
                <a:t>目标</a:t>
              </a:r>
              <a:r>
                <a:rPr sz="50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+mn-ea"/>
                </a:rPr>
                <a:t>及责任</a:t>
              </a:r>
              <a:endParaRPr lang="zh-CN" altLang="en-US" sz="5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文本框 4"/>
          <p:cNvSpPr txBox="1"/>
          <p:nvPr/>
        </p:nvSpPr>
        <p:spPr>
          <a:xfrm>
            <a:off x="2779077" y="3798759"/>
            <a:ext cx="6638926" cy="39878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l"/>
            <a:r>
              <a:rPr lang="en-US" altLang="zh-CN" sz="2000" spc="3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Promotion Position And Responsibilities</a:t>
            </a:r>
            <a:endParaRPr lang="en-US" altLang="zh-CN" sz="2000" spc="30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"/>
          <p:cNvSpPr txBox="1"/>
          <p:nvPr/>
        </p:nvSpPr>
        <p:spPr>
          <a:xfrm>
            <a:off x="1418502" y="713400"/>
            <a:ext cx="3231285" cy="519508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CN" altLang="en-US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晋升职位及责任</a:t>
            </a:r>
            <a:endParaRPr lang="en-US" altLang="zh-CN" sz="2800" spc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49838" y="1067594"/>
            <a:ext cx="259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Promotion Position And Responsibilities</a:t>
            </a:r>
            <a:endParaRPr lang="id-ID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9610" y="2232660"/>
            <a:ext cx="10807700" cy="4140200"/>
            <a:chOff x="1086" y="3516"/>
            <a:chExt cx="17020" cy="6520"/>
          </a:xfrm>
        </p:grpSpPr>
        <p:sp>
          <p:nvSpPr>
            <p:cNvPr id="36" name="矩形 35"/>
            <p:cNvSpPr>
              <a:spLocks noChangeArrowheads="1"/>
            </p:cNvSpPr>
            <p:nvPr/>
          </p:nvSpPr>
          <p:spPr bwMode="auto">
            <a:xfrm>
              <a:off x="6674" y="7255"/>
              <a:ext cx="3561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6769" tIns="58385" rIns="116769" bIns="58385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微软雅黑" panose="020B0503020204020204" charset="-122"/>
                </a:rPr>
                <a:t>分担团队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微软雅黑" panose="020B0503020204020204" charset="-122"/>
              </a:endParaRPr>
            </a:p>
          </p:txBody>
        </p:sp>
        <p:sp>
          <p:nvSpPr>
            <p:cNvPr id="37" name="TextBox 40"/>
            <p:cNvSpPr>
              <a:spLocks noChangeArrowheads="1"/>
            </p:cNvSpPr>
            <p:nvPr/>
          </p:nvSpPr>
          <p:spPr bwMode="auto">
            <a:xfrm>
              <a:off x="6674" y="8022"/>
              <a:ext cx="3561" cy="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6769" tIns="58385" rIns="116769" bIns="58385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770"/>
                </a:spcBef>
              </a:pPr>
              <a:r>
                <a:rPr lang="zh-CN" altLang="en-US" sz="1200" dirty="0">
                  <a:solidFill>
                    <a:srgbClr val="595959"/>
                  </a:solidFill>
                  <a:latin typeface="+mn-ea"/>
                  <a:ea typeface="+mn-ea"/>
                  <a:sym typeface="Arial" panose="020B0604020202020204" pitchFamily="34" charset="0"/>
                </a:rPr>
                <a:t> </a:t>
              </a:r>
              <a:endParaRPr lang="zh-CN" altLang="en-US" sz="1200" dirty="0">
                <a:solidFill>
                  <a:srgbClr val="595959"/>
                </a:solidFill>
                <a:latin typeface="+mn-ea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矩形 42"/>
            <p:cNvSpPr>
              <a:spLocks noChangeArrowheads="1"/>
            </p:cNvSpPr>
            <p:nvPr/>
          </p:nvSpPr>
          <p:spPr bwMode="auto">
            <a:xfrm>
              <a:off x="11132" y="7255"/>
              <a:ext cx="3561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6769" tIns="58385" rIns="116769" bIns="58385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anose="020B0604020202020204" pitchFamily="34" charset="0"/>
                </a:rPr>
                <a:t>技术积累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TextBox 45"/>
            <p:cNvSpPr>
              <a:spLocks noChangeArrowheads="1"/>
            </p:cNvSpPr>
            <p:nvPr/>
          </p:nvSpPr>
          <p:spPr bwMode="auto">
            <a:xfrm>
              <a:off x="10613" y="8022"/>
              <a:ext cx="3561" cy="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6769" tIns="58385" rIns="116769" bIns="58385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770"/>
                </a:spcBef>
              </a:pPr>
              <a:endParaRPr lang="en-US" altLang="zh-CN" sz="1200" dirty="0">
                <a:solidFill>
                  <a:srgbClr val="595959"/>
                </a:solidFill>
                <a:latin typeface="+mn-ea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矩形 46"/>
            <p:cNvSpPr>
              <a:spLocks noChangeArrowheads="1"/>
            </p:cNvSpPr>
            <p:nvPr/>
          </p:nvSpPr>
          <p:spPr bwMode="auto">
            <a:xfrm>
              <a:off x="14545" y="7255"/>
              <a:ext cx="3561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6769" tIns="58385" rIns="116769" bIns="58385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anose="020B0604020202020204" pitchFamily="34" charset="0"/>
                </a:rPr>
                <a:t>观察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50"/>
            <p:cNvSpPr>
              <a:spLocks noChangeArrowheads="1"/>
            </p:cNvSpPr>
            <p:nvPr/>
          </p:nvSpPr>
          <p:spPr bwMode="auto">
            <a:xfrm>
              <a:off x="14545" y="8022"/>
              <a:ext cx="3561" cy="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6769" tIns="58385" rIns="116769" bIns="58385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770"/>
                </a:spcBef>
              </a:pPr>
              <a:endParaRPr lang="en-US" altLang="zh-CN" sz="1200" dirty="0">
                <a:solidFill>
                  <a:srgbClr val="595959"/>
                </a:solidFill>
                <a:latin typeface="+mn-ea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矩形 56"/>
            <p:cNvSpPr>
              <a:spLocks noChangeArrowheads="1"/>
            </p:cNvSpPr>
            <p:nvPr/>
          </p:nvSpPr>
          <p:spPr bwMode="auto">
            <a:xfrm>
              <a:off x="1099" y="3516"/>
              <a:ext cx="4805" cy="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116769" tIns="58385" rIns="116769" bIns="58385"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n-ea"/>
                  <a:ea typeface="+mn-ea"/>
                  <a:sym typeface="Arial" panose="020B0604020202020204" pitchFamily="34" charset="0"/>
                </a:rPr>
                <a:t>现阶段</a:t>
              </a:r>
              <a:endParaRPr lang="en-US" altLang="zh-CN" b="1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矩形 57"/>
            <p:cNvSpPr>
              <a:spLocks noChangeArrowheads="1"/>
            </p:cNvSpPr>
            <p:nvPr/>
          </p:nvSpPr>
          <p:spPr bwMode="auto">
            <a:xfrm>
              <a:off x="1099" y="4280"/>
              <a:ext cx="4805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6769" tIns="58385" rIns="116769" bIns="5838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595959"/>
                  </a:solidFill>
                  <a:latin typeface="+mn-ea"/>
                  <a:ea typeface="+mn-ea"/>
                  <a:sym typeface="微软雅黑" panose="020B0503020204020204" charset="-122"/>
                </a:rPr>
                <a:t>PHP</a:t>
              </a:r>
              <a:r>
                <a:rPr lang="zh-CN" altLang="en-US" sz="1200" dirty="0">
                  <a:solidFill>
                    <a:srgbClr val="595959"/>
                  </a:solidFill>
                  <a:latin typeface="+mn-ea"/>
                  <a:ea typeface="+mn-ea"/>
                  <a:sym typeface="微软雅黑" panose="020B0503020204020204" charset="-122"/>
                </a:rPr>
                <a:t>初级程序员</a:t>
              </a:r>
              <a:endParaRPr lang="zh-CN" altLang="en-US" sz="1200" dirty="0">
                <a:solidFill>
                  <a:srgbClr val="595959"/>
                </a:solidFill>
                <a:latin typeface="+mn-ea"/>
                <a:ea typeface="+mn-ea"/>
                <a:sym typeface="微软雅黑" panose="020B0503020204020204" charset="-122"/>
              </a:endParaRPr>
            </a:p>
          </p:txBody>
        </p:sp>
        <p:sp>
          <p:nvSpPr>
            <p:cNvPr id="44" name="矩形 58"/>
            <p:cNvSpPr>
              <a:spLocks noChangeArrowheads="1"/>
            </p:cNvSpPr>
            <p:nvPr/>
          </p:nvSpPr>
          <p:spPr bwMode="auto">
            <a:xfrm>
              <a:off x="1106" y="5989"/>
              <a:ext cx="4805" cy="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116769" tIns="58385" rIns="116769" bIns="58385"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n-ea"/>
                  <a:ea typeface="+mn-ea"/>
                  <a:sym typeface="Arial" panose="020B0604020202020204" pitchFamily="34" charset="0"/>
                </a:rPr>
                <a:t>晋升目标</a:t>
              </a:r>
              <a:endParaRPr lang="en-US" altLang="zh-CN" b="1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矩形 59"/>
            <p:cNvSpPr>
              <a:spLocks noChangeArrowheads="1"/>
            </p:cNvSpPr>
            <p:nvPr/>
          </p:nvSpPr>
          <p:spPr bwMode="auto">
            <a:xfrm>
              <a:off x="1086" y="6784"/>
              <a:ext cx="4805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6769" tIns="58385" rIns="116769" bIns="5838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595959"/>
                  </a:solidFill>
                  <a:latin typeface="+mn-ea"/>
                  <a:ea typeface="+mn-ea"/>
                  <a:sym typeface="微软雅黑" panose="020B0503020204020204" charset="-122"/>
                </a:rPr>
                <a:t>PHP</a:t>
              </a:r>
              <a:r>
                <a:rPr lang="zh-CN" altLang="en-US" sz="1200" dirty="0">
                  <a:solidFill>
                    <a:srgbClr val="595959"/>
                  </a:solidFill>
                  <a:latin typeface="+mn-ea"/>
                  <a:ea typeface="+mn-ea"/>
                  <a:sym typeface="微软雅黑" panose="020B0503020204020204" charset="-122"/>
                </a:rPr>
                <a:t>中级程序员</a:t>
              </a:r>
              <a:endParaRPr lang="zh-CN" altLang="en-US" sz="1200" dirty="0">
                <a:solidFill>
                  <a:srgbClr val="595959"/>
                </a:solidFill>
                <a:latin typeface="+mn-ea"/>
                <a:ea typeface="+mn-ea"/>
                <a:sym typeface="微软雅黑" panose="020B0503020204020204" charset="-122"/>
              </a:endParaRPr>
            </a:p>
          </p:txBody>
        </p:sp>
        <p:sp>
          <p:nvSpPr>
            <p:cNvPr id="46" name="直接连接符 3"/>
            <p:cNvSpPr>
              <a:spLocks noChangeShapeType="1"/>
            </p:cNvSpPr>
            <p:nvPr/>
          </p:nvSpPr>
          <p:spPr bwMode="auto">
            <a:xfrm>
              <a:off x="6277" y="3516"/>
              <a:ext cx="0" cy="6520"/>
            </a:xfrm>
            <a:prstGeom prst="line">
              <a:avLst/>
            </a:prstGeom>
            <a:noFill/>
            <a:ln w="9525">
              <a:solidFill>
                <a:srgbClr val="BFBFB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16769" tIns="58385" rIns="116769" bIns="58385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7" name="图片 6" descr="40dcaccd714435ca1df7eede131bd5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651" y="4588"/>
              <a:ext cx="2523" cy="1626"/>
            </a:xfrm>
            <a:prstGeom prst="rect">
              <a:avLst/>
            </a:prstGeom>
          </p:spPr>
        </p:pic>
        <p:pic>
          <p:nvPicPr>
            <p:cNvPr id="8" name="图片 7" descr="a91ff6f693ca73a84f85b18117b748a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98" y="4368"/>
              <a:ext cx="2055" cy="2066"/>
            </a:xfrm>
            <a:prstGeom prst="rect">
              <a:avLst/>
            </a:prstGeom>
          </p:spPr>
        </p:pic>
      </p:grpSp>
      <p:pic>
        <p:nvPicPr>
          <p:cNvPr id="2" name="图片 1" descr="5e05c942012c35de3a9936ccbebefe47"/>
          <p:cNvPicPr>
            <a:picLocks noChangeAspect="1"/>
          </p:cNvPicPr>
          <p:nvPr/>
        </p:nvPicPr>
        <p:blipFill>
          <a:blip r:embed="rId3"/>
          <a:srcRect l="-7263" t="4605" r="36660" b="5056"/>
          <a:stretch>
            <a:fillRect/>
          </a:stretch>
        </p:blipFill>
        <p:spPr>
          <a:xfrm>
            <a:off x="4362450" y="2615565"/>
            <a:ext cx="1812925" cy="169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4"/>
          <p:cNvSpPr txBox="1"/>
          <p:nvPr/>
        </p:nvSpPr>
        <p:spPr>
          <a:xfrm>
            <a:off x="2778124" y="3783489"/>
            <a:ext cx="66389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Personal Summary Report</a:t>
            </a:r>
            <a:endParaRPr lang="en-US" altLang="zh-CN" sz="2400" spc="3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4" name="文本框 5"/>
          <p:cNvSpPr txBox="1"/>
          <p:nvPr/>
        </p:nvSpPr>
        <p:spPr>
          <a:xfrm>
            <a:off x="2643645" y="4854813"/>
            <a:ext cx="6907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2"/>
                </a:solidFill>
                <a:latin typeface="+mj-lt"/>
                <a:ea typeface="+mj-lt"/>
                <a:cs typeface="+mj-lt"/>
                <a:sym typeface="+mn-lt"/>
              </a:rPr>
              <a:t>T h a n k</a:t>
            </a:r>
            <a:endParaRPr lang="zh-CN" altLang="en-US" sz="5400" dirty="0">
              <a:solidFill>
                <a:schemeClr val="tx2"/>
              </a:solidFill>
              <a:latin typeface="+mj-lt"/>
              <a:ea typeface="+mj-lt"/>
              <a:cs typeface="+mj-lt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373755" y="4854575"/>
            <a:ext cx="5384165" cy="647700"/>
            <a:chOff x="3025486" y="1408599"/>
            <a:chExt cx="7502235" cy="720000"/>
          </a:xfrm>
          <a:solidFill>
            <a:schemeClr val="tx2"/>
          </a:solidFill>
        </p:grpSpPr>
        <p:sp>
          <p:nvSpPr>
            <p:cNvPr id="10" name="图文框 2"/>
            <p:cNvSpPr>
              <a:spLocks noChangeAspect="1"/>
            </p:cNvSpPr>
            <p:nvPr/>
          </p:nvSpPr>
          <p:spPr>
            <a:xfrm>
              <a:off x="3025486" y="1408599"/>
              <a:ext cx="101604" cy="720000"/>
            </a:xfrm>
            <a:custGeom>
              <a:avLst/>
              <a:gdLst/>
              <a:ahLst/>
              <a:cxnLst/>
              <a:rect l="l" t="t" r="r" b="b"/>
              <a:pathLst>
                <a:path w="457200" h="3240000">
                  <a:moveTo>
                    <a:pt x="0" y="0"/>
                  </a:moveTo>
                  <a:lnTo>
                    <a:pt x="457200" y="0"/>
                  </a:lnTo>
                  <a:lnTo>
                    <a:pt x="457200" y="37357"/>
                  </a:lnTo>
                  <a:lnTo>
                    <a:pt x="37357" y="37357"/>
                  </a:lnTo>
                  <a:lnTo>
                    <a:pt x="37357" y="3202643"/>
                  </a:lnTo>
                  <a:lnTo>
                    <a:pt x="457200" y="3202643"/>
                  </a:lnTo>
                  <a:lnTo>
                    <a:pt x="457200" y="3240000"/>
                  </a:lnTo>
                  <a:lnTo>
                    <a:pt x="0" y="324000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1" name="图文框 2"/>
            <p:cNvSpPr>
              <a:spLocks noChangeAspect="1"/>
            </p:cNvSpPr>
            <p:nvPr/>
          </p:nvSpPr>
          <p:spPr>
            <a:xfrm flipH="1">
              <a:off x="10426117" y="1408599"/>
              <a:ext cx="101604" cy="720000"/>
            </a:xfrm>
            <a:custGeom>
              <a:avLst/>
              <a:gdLst/>
              <a:ahLst/>
              <a:cxnLst/>
              <a:rect l="l" t="t" r="r" b="b"/>
              <a:pathLst>
                <a:path w="457200" h="3240000">
                  <a:moveTo>
                    <a:pt x="0" y="0"/>
                  </a:moveTo>
                  <a:lnTo>
                    <a:pt x="457200" y="0"/>
                  </a:lnTo>
                  <a:lnTo>
                    <a:pt x="457200" y="37357"/>
                  </a:lnTo>
                  <a:lnTo>
                    <a:pt x="37357" y="37357"/>
                  </a:lnTo>
                  <a:lnTo>
                    <a:pt x="37357" y="3202643"/>
                  </a:lnTo>
                  <a:lnTo>
                    <a:pt x="457200" y="3202643"/>
                  </a:lnTo>
                  <a:lnTo>
                    <a:pt x="457200" y="3240000"/>
                  </a:lnTo>
                  <a:lnTo>
                    <a:pt x="0" y="324000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flash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24100" y="1296035"/>
            <a:ext cx="2405380" cy="76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7" tIns="0" rIns="0" bIns="0" anchor="ctr" anchorCtr="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工作成果</a:t>
            </a:r>
            <a:endParaRPr lang="zh-CN" altLang="en-US" sz="2800" spc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24100" y="2421255"/>
            <a:ext cx="2564130" cy="76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7" tIns="0" rIns="0" bIns="0" anchor="ctr" anchorCtr="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价值观成果</a:t>
            </a:r>
            <a:endParaRPr lang="zh-CN" altLang="en-US" sz="2800" spc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23947" y="3546464"/>
            <a:ext cx="2160000" cy="76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7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学习成果</a:t>
            </a:r>
            <a:endParaRPr lang="zh-CN" altLang="en-US" sz="2800" spc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24100" y="4671695"/>
            <a:ext cx="3232150" cy="76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7" tIns="0" rIns="0" bIns="0" anchor="ctr" anchorCtr="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晋升目标及责任</a:t>
            </a:r>
            <a:endParaRPr lang="zh-CN" altLang="en-US" sz="2800" spc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288097" y="1524794"/>
            <a:ext cx="540000" cy="5399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58" tIns="45729" rIns="91458" bIns="45729" rtlCol="0" anchor="ctr">
            <a:noAutofit/>
          </a:bodyPr>
          <a:lstStyle/>
          <a:p>
            <a:pPr algn="ctr" eaLnBrk="1" latinLnBrk="0" hangingPunct="1">
              <a:lnSpc>
                <a:spcPct val="150000"/>
              </a:lnSpc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endParaRPr lang="en-US" sz="2400" dirty="0">
              <a:solidFill>
                <a:schemeClr val="bg1"/>
              </a:solidFill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62" name="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288097" y="2649929"/>
            <a:ext cx="540000" cy="5399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58" tIns="45729" rIns="91458" bIns="45729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63" name="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288097" y="3775064"/>
            <a:ext cx="540000" cy="5399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58" tIns="45729" rIns="91458" bIns="45729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64" name="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288097" y="4900200"/>
            <a:ext cx="540000" cy="5399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58" tIns="45729" rIns="91458" bIns="45729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2975" y="1849434"/>
            <a:ext cx="2755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Working Achievement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32975" y="2974569"/>
            <a:ext cx="1944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Value Outcome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78697" y="4099704"/>
            <a:ext cx="24288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Learning Outcomes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8697" y="5224840"/>
            <a:ext cx="49650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Promotion Position And Responsibilities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6585978" y="1228974"/>
            <a:ext cx="4902759" cy="3920400"/>
            <a:chOff x="6224028" y="1490594"/>
            <a:chExt cx="4902759" cy="3920400"/>
          </a:xfrm>
        </p:grpSpPr>
        <p:sp>
          <p:nvSpPr>
            <p:cNvPr id="70" name="矩形 69"/>
            <p:cNvSpPr>
              <a:spLocks noChangeAspect="1"/>
            </p:cNvSpPr>
            <p:nvPr/>
          </p:nvSpPr>
          <p:spPr>
            <a:xfrm>
              <a:off x="10406787" y="4690994"/>
              <a:ext cx="720000" cy="72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24028" y="2325894"/>
              <a:ext cx="4668517" cy="2880000"/>
            </a:xfrm>
            <a:prstGeom prst="rect">
              <a:avLst/>
            </a:prstGeom>
            <a:blipFill dpi="0"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</p:pic>
        <p:sp>
          <p:nvSpPr>
            <p:cNvPr id="72" name="文本框 13"/>
            <p:cNvSpPr txBox="1"/>
            <p:nvPr/>
          </p:nvSpPr>
          <p:spPr>
            <a:xfrm>
              <a:off x="6935787" y="1490594"/>
              <a:ext cx="4008213" cy="720000"/>
            </a:xfrm>
            <a:prstGeom prst="rect">
              <a:avLst/>
            </a:prstGeom>
            <a:noFill/>
          </p:spPr>
          <p:txBody>
            <a:bodyPr wrap="square" lIns="91450" tIns="45725" rIns="91450" bIns="45725" rtlCol="0" anchor="t" anchorCtr="0">
              <a:noAutofit/>
            </a:bodyPr>
            <a:lstStyle/>
            <a:p>
              <a:pPr algn="r"/>
              <a:r>
                <a:rPr lang="en-US" altLang="zh-CN" sz="4400" spc="300" dirty="0">
                  <a:solidFill>
                    <a:schemeClr val="accent6"/>
                  </a:solidFill>
                  <a:latin typeface="+mn-ea"/>
                </a:rPr>
                <a:t>CONTENTS</a:t>
              </a:r>
              <a:endParaRPr lang="zh-CN" altLang="en-US" sz="4400" spc="300" dirty="0">
                <a:solidFill>
                  <a:schemeClr val="accent6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 bldLvl="0" animBg="1"/>
      <p:bldP spid="62" grpId="0" bldLvl="0" animBg="1"/>
      <p:bldP spid="63" grpId="0" bldLvl="0" animBg="1"/>
      <p:bldP spid="64" grpId="0" bldLvl="0" animBg="1"/>
      <p:bldP spid="65" grpId="0"/>
      <p:bldP spid="66" grpId="0"/>
      <p:bldP spid="67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297632" y="4369394"/>
            <a:ext cx="4310380" cy="1575435"/>
            <a:chOff x="6688632" y="2540594"/>
            <a:chExt cx="4310380" cy="1575435"/>
          </a:xfrm>
        </p:grpSpPr>
        <p:sp>
          <p:nvSpPr>
            <p:cNvPr id="9" name="TextBox 8"/>
            <p:cNvSpPr txBox="1"/>
            <p:nvPr/>
          </p:nvSpPr>
          <p:spPr>
            <a:xfrm>
              <a:off x="7408587" y="2540594"/>
              <a:ext cx="2160000" cy="432000"/>
            </a:xfrm>
            <a:prstGeom prst="rect">
              <a:avLst/>
            </a:prstGeom>
            <a:noFill/>
            <a:effectLst/>
          </p:spPr>
          <p:txBody>
            <a:bodyPr wrap="none" lIns="87764" tIns="43882" rIns="87764" bIns="43882" rtlCol="0" anchor="ctr" anchorCtr="1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6000" spc="300" dirty="0">
                  <a:ln w="19050">
                    <a:noFill/>
                    <a:prstDash val="solid"/>
                  </a:ln>
                  <a:solidFill>
                    <a:schemeClr val="tx2"/>
                  </a:solidFill>
                  <a:latin typeface="+mn-ea"/>
                  <a:ea typeface="+mn-ea"/>
                </a:rPr>
                <a:t>01</a:t>
              </a:r>
              <a:endParaRPr lang="zh-CN" altLang="en-US" sz="6000" spc="300" dirty="0">
                <a:ln w="19050">
                  <a:noFill/>
                  <a:prstDash val="solid"/>
                </a:ln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文本框 32"/>
            <p:cNvSpPr txBox="1"/>
            <p:nvPr/>
          </p:nvSpPr>
          <p:spPr>
            <a:xfrm>
              <a:off x="6688632" y="3105109"/>
              <a:ext cx="4310380" cy="1010920"/>
            </a:xfrm>
            <a:prstGeom prst="rect">
              <a:avLst/>
            </a:prstGeom>
            <a:noFill/>
          </p:spPr>
          <p:txBody>
            <a:bodyPr wrap="square" lIns="87764" tIns="43882" rIns="87764" bIns="43882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Agency FB" panose="020B0503020202020204" pitchFamily="34" charset="0"/>
                </a:defRPr>
              </a:lvl1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50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+mn-ea"/>
                </a:rPr>
                <a:t>  </a:t>
              </a:r>
              <a:r>
                <a:rPr lang="zh-CN" altLang="en-US" sz="50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+mn-ea"/>
                </a:rPr>
                <a:t>工作成果</a:t>
              </a:r>
              <a:endParaRPr lang="zh-CN" altLang="en-US" sz="5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文本框 4"/>
          <p:cNvSpPr txBox="1"/>
          <p:nvPr/>
        </p:nvSpPr>
        <p:spPr>
          <a:xfrm>
            <a:off x="2779077" y="3798759"/>
            <a:ext cx="6638926" cy="39878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l"/>
            <a:r>
              <a:rPr lang="en-US" altLang="zh-CN" sz="2000" spc="3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Working Achievement</a:t>
            </a:r>
            <a:endParaRPr lang="en-US" altLang="zh-CN" sz="2000" spc="30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2"/>
          <p:cNvSpPr txBox="1"/>
          <p:nvPr/>
        </p:nvSpPr>
        <p:spPr>
          <a:xfrm>
            <a:off x="1418502" y="713400"/>
            <a:ext cx="3231285" cy="519508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CN" altLang="en-US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工作成果</a:t>
            </a:r>
            <a:endParaRPr lang="en-US" altLang="zh-CN" sz="2800" spc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9837" y="1067594"/>
            <a:ext cx="4495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Working Achievement</a:t>
            </a:r>
            <a:endParaRPr lang="id-ID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687195" y="2841625"/>
            <a:ext cx="314325" cy="3155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1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687195" y="4232275"/>
            <a:ext cx="314325" cy="314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74" name="组合 73"/>
          <p:cNvGrpSpPr/>
          <p:nvPr/>
        </p:nvGrpSpPr>
        <p:grpSpPr>
          <a:xfrm rot="0">
            <a:off x="2335530" y="2761615"/>
            <a:ext cx="4711065" cy="700405"/>
            <a:chOff x="5988182" y="2273148"/>
            <a:chExt cx="4711249" cy="700747"/>
          </a:xfrm>
        </p:grpSpPr>
        <p:sp>
          <p:nvSpPr>
            <p:cNvPr id="84" name="37"/>
            <p:cNvSpPr/>
            <p:nvPr/>
          </p:nvSpPr>
          <p:spPr bwMode="auto">
            <a:xfrm>
              <a:off x="5988182" y="2513434"/>
              <a:ext cx="4711249" cy="46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产品升级、续费功能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 marL="171450" indent="-171450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网关升级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 marL="171450" indent="-171450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小胖数据平台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 marL="171450" indent="-171450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功能升级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&amp;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日常问题处理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 marL="171450" indent="-171450"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5" name="36"/>
            <p:cNvSpPr txBox="1"/>
            <p:nvPr/>
          </p:nvSpPr>
          <p:spPr bwMode="auto">
            <a:xfrm>
              <a:off x="6034538" y="2273148"/>
              <a:ext cx="3357384" cy="315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千站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&amp;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全球推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2381885" y="4155440"/>
            <a:ext cx="4711065" cy="706120"/>
            <a:chOff x="6034537" y="2273148"/>
            <a:chExt cx="4711249" cy="706431"/>
          </a:xfrm>
        </p:grpSpPr>
        <p:sp>
          <p:nvSpPr>
            <p:cNvPr id="82" name="37"/>
            <p:cNvSpPr/>
            <p:nvPr/>
          </p:nvSpPr>
          <p:spPr bwMode="auto">
            <a:xfrm>
              <a:off x="6034537" y="2519118"/>
              <a:ext cx="4711249" cy="46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搭建千站官方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(Staff)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后台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;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熟悉产品；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3" name="36"/>
            <p:cNvSpPr txBox="1"/>
            <p:nvPr/>
          </p:nvSpPr>
          <p:spPr bwMode="auto">
            <a:xfrm>
              <a:off x="6034538" y="2273148"/>
              <a:ext cx="3357384" cy="315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推文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351905" y="2841625"/>
            <a:ext cx="314325" cy="3155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5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51905" y="4232275"/>
            <a:ext cx="314325" cy="314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6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 rot="0">
            <a:off x="7046595" y="2761615"/>
            <a:ext cx="4711065" cy="700405"/>
            <a:chOff x="6034537" y="2273148"/>
            <a:chExt cx="4711249" cy="700747"/>
          </a:xfrm>
        </p:grpSpPr>
        <p:sp>
          <p:nvSpPr>
            <p:cNvPr id="8" name="37"/>
            <p:cNvSpPr/>
            <p:nvPr/>
          </p:nvSpPr>
          <p:spPr bwMode="auto">
            <a:xfrm>
              <a:off x="6034537" y="2513434"/>
              <a:ext cx="4711249" cy="46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熟悉产品、锻炼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" name="36"/>
            <p:cNvSpPr txBox="1"/>
            <p:nvPr/>
          </p:nvSpPr>
          <p:spPr bwMode="auto">
            <a:xfrm>
              <a:off x="6034538" y="2273148"/>
              <a:ext cx="3357384" cy="315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谷歌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SEO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0">
            <a:off x="7046595" y="4155440"/>
            <a:ext cx="4711065" cy="706120"/>
            <a:chOff x="6034537" y="2273148"/>
            <a:chExt cx="4711249" cy="706503"/>
          </a:xfrm>
        </p:grpSpPr>
        <p:sp>
          <p:nvSpPr>
            <p:cNvPr id="11" name="37"/>
            <p:cNvSpPr/>
            <p:nvPr/>
          </p:nvSpPr>
          <p:spPr bwMode="auto">
            <a:xfrm>
              <a:off x="6034537" y="2519190"/>
              <a:ext cx="4711249" cy="46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提升代码逻辑处理能力、业务流程控制能力；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 marL="171450" indent="-171450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磨合前后端的交互；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" name="36"/>
            <p:cNvSpPr txBox="1"/>
            <p:nvPr/>
          </p:nvSpPr>
          <p:spPr bwMode="auto">
            <a:xfrm>
              <a:off x="6034538" y="2273148"/>
              <a:ext cx="3357384" cy="315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推文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07cde0dc94838002c80fb6c4772e80e"/>
          <p:cNvPicPr>
            <a:picLocks noChangeAspect="1"/>
          </p:cNvPicPr>
          <p:nvPr/>
        </p:nvPicPr>
        <p:blipFill>
          <a:blip r:embed="rId1"/>
          <a:srcRect r="36319"/>
          <a:stretch>
            <a:fillRect/>
          </a:stretch>
        </p:blipFill>
        <p:spPr>
          <a:xfrm>
            <a:off x="1068070" y="2164080"/>
            <a:ext cx="3903345" cy="378015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541645" y="2573655"/>
            <a:ext cx="558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了解产品业务结构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41645" y="2205355"/>
            <a:ext cx="312356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</a:rPr>
              <a:t>产品升级、续费功能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541645" y="3412490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  <a:sym typeface="+mn-ea"/>
              </a:rPr>
              <a:t>网关升级</a:t>
            </a:r>
            <a:endParaRPr lang="zh-CN" altLang="en-US" sz="1800" b="1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Calibri" panose="020F0502020204030204" pitchFamily="3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1645" y="3793490"/>
            <a:ext cx="558800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降低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20%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内存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消耗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打开分站页面更加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快速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541645" y="4533900"/>
            <a:ext cx="5588000" cy="1321435"/>
            <a:chOff x="8724" y="7393"/>
            <a:chExt cx="8800" cy="2081"/>
          </a:xfrm>
        </p:grpSpPr>
        <p:sp>
          <p:nvSpPr>
            <p:cNvPr id="7" name="矩形 6"/>
            <p:cNvSpPr/>
            <p:nvPr/>
          </p:nvSpPr>
          <p:spPr>
            <a:xfrm>
              <a:off x="8724" y="7393"/>
              <a:ext cx="4919" cy="5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Calibri" panose="020F0502020204030204" pitchFamily="34" charset="0"/>
                </a:rPr>
                <a:t>分小胖数据平台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8724" y="7973"/>
              <a:ext cx="8800" cy="150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171450" lvl="0" indent="-1714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Calibri" panose="020F0502020204030204" pitchFamily="34" charset="0"/>
                </a:rPr>
                <a:t>案例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Calibri" panose="020F0502020204030204" pitchFamily="34" charset="0"/>
                </a:rPr>
                <a:t>&amp;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Calibri" panose="020F0502020204030204" pitchFamily="34" charset="0"/>
                </a:rPr>
                <a:t>报告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endParaRPr>
            </a:p>
            <a:p>
              <a:pPr marL="171450" lvl="0" indent="-1714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Calibri" panose="020F0502020204030204" pitchFamily="34" charset="0"/>
                </a:rPr>
                <a:t>收录统计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endParaRPr>
            </a:p>
            <a:p>
              <a:pPr marL="171450" lvl="0" indent="-1714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Calibri" panose="020F0502020204030204" pitchFamily="34" charset="0"/>
                </a:rPr>
                <a:t>关键词排名统计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endParaRPr>
            </a:p>
            <a:p>
              <a:pPr marL="171450" lvl="0" indent="-1714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Calibri" panose="020F0502020204030204" pitchFamily="34" charset="0"/>
                </a:rPr>
                <a:t>杂项功能模块管理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190" name="图示 189"/>
          <p:cNvGraphicFramePr/>
          <p:nvPr/>
        </p:nvGraphicFramePr>
        <p:xfrm>
          <a:off x="1068070" y="816610"/>
          <a:ext cx="6240780" cy="461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2" name="矩形 191"/>
          <p:cNvSpPr/>
          <p:nvPr/>
        </p:nvSpPr>
        <p:spPr>
          <a:xfrm>
            <a:off x="8424545" y="2573655"/>
            <a:ext cx="5588000" cy="1168400"/>
          </a:xfrm>
          <a:prstGeom prst="rect">
            <a:avLst/>
          </a:prstGeom>
        </p:spPr>
        <p:txBody>
          <a:bodyPr wrap="square">
            <a:spAutoFit/>
          </a:bodyPr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优化报告更新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添加新功能模块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处理用户反馈报告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8424545" y="2205355"/>
            <a:ext cx="312356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  <a:sym typeface="+mn-ea"/>
              </a:rPr>
              <a:t>功能更新</a:t>
            </a:r>
            <a:r>
              <a:rPr lang="en-US" altLang="zh-CN" sz="18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  <a:sym typeface="+mn-ea"/>
              </a:rPr>
              <a:t>&amp;</a:t>
            </a:r>
            <a:r>
              <a:rPr lang="zh-CN" altLang="en-US" sz="18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  <a:sym typeface="+mn-ea"/>
              </a:rPr>
              <a:t>日常问题处理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8070" y="2164080"/>
            <a:ext cx="3903345" cy="3780155"/>
          </a:xfrm>
          <a:custGeom>
            <a:avLst/>
            <a:gdLst>
              <a:gd name="connsiteX0" fmla="*/ 0 w 4491746"/>
              <a:gd name="connsiteY0" fmla="*/ 0 h 2987040"/>
              <a:gd name="connsiteX1" fmla="*/ 4491746 w 4491746"/>
              <a:gd name="connsiteY1" fmla="*/ 0 h 2987040"/>
              <a:gd name="connsiteX2" fmla="*/ 4491746 w 4491746"/>
              <a:gd name="connsiteY2" fmla="*/ 2987040 h 2987040"/>
              <a:gd name="connsiteX3" fmla="*/ 0 w 4491746"/>
              <a:gd name="connsiteY3" fmla="*/ 2987040 h 29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1746" h="2987040">
                <a:moveTo>
                  <a:pt x="0" y="0"/>
                </a:moveTo>
                <a:lnTo>
                  <a:pt x="4491746" y="0"/>
                </a:lnTo>
                <a:lnTo>
                  <a:pt x="4491746" y="2987040"/>
                </a:lnTo>
                <a:lnTo>
                  <a:pt x="0" y="2987040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5541645" y="2573655"/>
            <a:ext cx="558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提取热数据，进行缓存，周期更新，提高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4%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性能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优化搜索，提供精确、准确的数据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41645" y="2205355"/>
            <a:ext cx="312356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</a:rPr>
              <a:t>Api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</a:rPr>
              <a:t>开发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1645" y="3445510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  <a:sym typeface="+mn-ea"/>
              </a:rPr>
              <a:t>前后端交互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1645" y="3813810"/>
            <a:ext cx="5588000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优化搜索结果，即使没有数据，也会提供其他结果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190" name="图示 189"/>
          <p:cNvGraphicFramePr/>
          <p:nvPr/>
        </p:nvGraphicFramePr>
        <p:xfrm>
          <a:off x="1068070" y="817880"/>
          <a:ext cx="6240780" cy="461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8070" y="2164080"/>
            <a:ext cx="3903345" cy="3780155"/>
          </a:xfrm>
          <a:custGeom>
            <a:avLst/>
            <a:gdLst>
              <a:gd name="connsiteX0" fmla="*/ 0 w 4491746"/>
              <a:gd name="connsiteY0" fmla="*/ 0 h 2987040"/>
              <a:gd name="connsiteX1" fmla="*/ 4491746 w 4491746"/>
              <a:gd name="connsiteY1" fmla="*/ 0 h 2987040"/>
              <a:gd name="connsiteX2" fmla="*/ 4491746 w 4491746"/>
              <a:gd name="connsiteY2" fmla="*/ 2987040 h 2987040"/>
              <a:gd name="connsiteX3" fmla="*/ 0 w 4491746"/>
              <a:gd name="connsiteY3" fmla="*/ 2987040 h 29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1746" h="2987040">
                <a:moveTo>
                  <a:pt x="0" y="0"/>
                </a:moveTo>
                <a:lnTo>
                  <a:pt x="4491746" y="0"/>
                </a:lnTo>
                <a:lnTo>
                  <a:pt x="4491746" y="2987040"/>
                </a:lnTo>
                <a:lnTo>
                  <a:pt x="0" y="2987040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5541645" y="2573655"/>
            <a:ext cx="5588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套模板、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6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重配色随意更换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41645" y="2205355"/>
            <a:ext cx="312356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</a:rPr>
              <a:t>部署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</a:rPr>
              <a:t>14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</a:rPr>
              <a:t>个推站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1645" y="3445510"/>
            <a:ext cx="1420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  <a:sym typeface="+mn-ea"/>
              </a:rPr>
              <a:t>推站</a:t>
            </a:r>
            <a:r>
              <a:rPr lang="en-US" altLang="zh-CN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  <a:sym typeface="+mn-ea"/>
              </a:rPr>
              <a:t>Api</a:t>
            </a: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  <a:sym typeface="+mn-ea"/>
              </a:rPr>
              <a:t>开发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1645" y="3813810"/>
            <a:ext cx="558800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  <a:sym typeface="+mn-ea"/>
              </a:rPr>
              <a:t>提取热数据，进行缓存，周期更新，提高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  <a:sym typeface="+mn-ea"/>
              </a:rPr>
              <a:t>4%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  <a:sym typeface="+mn-ea"/>
              </a:rPr>
              <a:t>性能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  <a:sym typeface="+mn-ea"/>
              </a:rPr>
              <a:t>优化搜索，提供精确、准确的数据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1645" y="4491355"/>
            <a:ext cx="312356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</a:rPr>
              <a:t>推站后台管理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1645" y="4859655"/>
            <a:ext cx="5588000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列表管理，便捷更换配置信息，节省更换配置时间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90%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190" name="图示 189"/>
          <p:cNvGraphicFramePr/>
          <p:nvPr/>
        </p:nvGraphicFramePr>
        <p:xfrm>
          <a:off x="1068070" y="814070"/>
          <a:ext cx="6240780" cy="461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8070" y="2164080"/>
            <a:ext cx="3903345" cy="3780155"/>
          </a:xfrm>
          <a:custGeom>
            <a:avLst/>
            <a:gdLst>
              <a:gd name="connsiteX0" fmla="*/ 0 w 4491746"/>
              <a:gd name="connsiteY0" fmla="*/ 0 h 2987040"/>
              <a:gd name="connsiteX1" fmla="*/ 4491746 w 4491746"/>
              <a:gd name="connsiteY1" fmla="*/ 0 h 2987040"/>
              <a:gd name="connsiteX2" fmla="*/ 4491746 w 4491746"/>
              <a:gd name="connsiteY2" fmla="*/ 2987040 h 2987040"/>
              <a:gd name="connsiteX3" fmla="*/ 0 w 4491746"/>
              <a:gd name="connsiteY3" fmla="*/ 2987040 h 29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1746" h="2987040">
                <a:moveTo>
                  <a:pt x="0" y="0"/>
                </a:moveTo>
                <a:lnTo>
                  <a:pt x="4491746" y="0"/>
                </a:lnTo>
                <a:lnTo>
                  <a:pt x="4491746" y="2987040"/>
                </a:lnTo>
                <a:lnTo>
                  <a:pt x="0" y="2987040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5541645" y="2573655"/>
            <a:ext cx="558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提取热数据，进行缓存，周期更新，提高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4%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性能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优化搜索，提供精确、准确的数据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41645" y="2205355"/>
            <a:ext cx="312356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</a:rPr>
              <a:t>Api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</a:rPr>
              <a:t>开发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1645" y="3445510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  <a:sym typeface="+mn-ea"/>
              </a:rPr>
              <a:t>前后端交互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1645" y="3813810"/>
            <a:ext cx="5588000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优化搜索结果，即使没有数据，也会展示其他搜索结果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1645" y="4491355"/>
            <a:ext cx="312356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Calibri" panose="020F0502020204030204" pitchFamily="34" charset="0"/>
              </a:rPr>
              <a:t>后台管理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1645" y="4859655"/>
            <a:ext cx="5588000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列表管理，便捷更换配置信息，节省更换配置时间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Calibri" panose="020F0502020204030204" pitchFamily="34" charset="0"/>
              </a:rPr>
              <a:t>90%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190" name="图示 189"/>
          <p:cNvGraphicFramePr/>
          <p:nvPr/>
        </p:nvGraphicFramePr>
        <p:xfrm>
          <a:off x="1068070" y="808355"/>
          <a:ext cx="6240780" cy="461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gallery dir="l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297632" y="4369394"/>
            <a:ext cx="4310380" cy="1575435"/>
            <a:chOff x="6688632" y="2540594"/>
            <a:chExt cx="4310380" cy="1575435"/>
          </a:xfrm>
        </p:grpSpPr>
        <p:sp>
          <p:nvSpPr>
            <p:cNvPr id="9" name="TextBox 8"/>
            <p:cNvSpPr txBox="1"/>
            <p:nvPr/>
          </p:nvSpPr>
          <p:spPr>
            <a:xfrm>
              <a:off x="7408587" y="2540594"/>
              <a:ext cx="2160000" cy="432000"/>
            </a:xfrm>
            <a:prstGeom prst="rect">
              <a:avLst/>
            </a:prstGeom>
            <a:noFill/>
            <a:effectLst/>
          </p:spPr>
          <p:txBody>
            <a:bodyPr wrap="none" lIns="87764" tIns="43882" rIns="87764" bIns="43882" rtlCol="0" anchor="ctr" anchorCtr="1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6000" spc="300" dirty="0">
                  <a:ln w="19050">
                    <a:noFill/>
                    <a:prstDash val="solid"/>
                  </a:ln>
                  <a:solidFill>
                    <a:schemeClr val="tx2"/>
                  </a:solidFill>
                  <a:latin typeface="+mn-ea"/>
                  <a:ea typeface="+mn-ea"/>
                </a:rPr>
                <a:t>02</a:t>
              </a:r>
              <a:endParaRPr lang="zh-CN" altLang="en-US" sz="6000" spc="300" dirty="0">
                <a:ln w="19050">
                  <a:noFill/>
                  <a:prstDash val="solid"/>
                </a:ln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文本框 32"/>
            <p:cNvSpPr txBox="1"/>
            <p:nvPr/>
          </p:nvSpPr>
          <p:spPr>
            <a:xfrm>
              <a:off x="6688632" y="3105109"/>
              <a:ext cx="4310380" cy="1010920"/>
            </a:xfrm>
            <a:prstGeom prst="rect">
              <a:avLst/>
            </a:prstGeom>
            <a:noFill/>
          </p:spPr>
          <p:txBody>
            <a:bodyPr wrap="square" lIns="87764" tIns="43882" rIns="87764" bIns="43882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Agency FB" panose="020B0503020202020204" pitchFamily="34" charset="0"/>
                </a:defRPr>
              </a:lvl1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50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+mn-ea"/>
                </a:rPr>
                <a:t>价值观成果</a:t>
              </a:r>
              <a:endParaRPr lang="zh-CN" altLang="en-US" sz="5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文本框 4"/>
          <p:cNvSpPr txBox="1"/>
          <p:nvPr/>
        </p:nvSpPr>
        <p:spPr>
          <a:xfrm>
            <a:off x="2779077" y="3798759"/>
            <a:ext cx="6638926" cy="39878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l"/>
            <a:r>
              <a:rPr lang="en-US" altLang="zh-CN" sz="2000" spc="3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Value Outcome</a:t>
            </a:r>
            <a:endParaRPr lang="en-US" altLang="zh-CN" sz="2000" spc="300" dirty="0">
              <a:solidFill>
                <a:schemeClr val="bg1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80926094856"/>
  <p:tag name="MH_LIBRARY" val="CONTENTS"/>
  <p:tag name="MH_AUTOCOLOR" val="TRUE"/>
  <p:tag name="MH_TYPE" val="CONTENTS"/>
  <p:tag name="ID" val="626777"/>
</p:tagLst>
</file>

<file path=ppt/tags/tag10.xml><?xml version="1.0" encoding="utf-8"?>
<p:tagLst xmlns:p="http://schemas.openxmlformats.org/presentationml/2006/main">
  <p:tag name="REFSHAPE" val="388179308"/>
</p:tagLst>
</file>

<file path=ppt/tags/tag11.xml><?xml version="1.0" encoding="utf-8"?>
<p:tagLst xmlns:p="http://schemas.openxmlformats.org/presentationml/2006/main">
  <p:tag name="REFSHAPE" val="388179716"/>
</p:tagLst>
</file>

<file path=ppt/tags/tag12.xml><?xml version="1.0" encoding="utf-8"?>
<p:tagLst xmlns:p="http://schemas.openxmlformats.org/presentationml/2006/main">
  <p:tag name="MH" val="20180926094856"/>
  <p:tag name="MH_LIBRARY" val="CONTENTS"/>
  <p:tag name="MH_AUTOCOLOR" val="TRUE"/>
  <p:tag name="MH_TYPE" val="CONTENTS"/>
  <p:tag name="ID" val="626777"/>
</p:tagLst>
</file>

<file path=ppt/tags/tag13.xml><?xml version="1.0" encoding="utf-8"?>
<p:tagLst xmlns:p="http://schemas.openxmlformats.org/presentationml/2006/main">
  <p:tag name="MH_CONTENTSID" val="635"/>
</p:tagLst>
</file>

<file path=ppt/tags/tag2.xml><?xml version="1.0" encoding="utf-8"?>
<p:tagLst xmlns:p="http://schemas.openxmlformats.org/presentationml/2006/main">
  <p:tag name="MH" val="20180804121219"/>
  <p:tag name="MH_LIBRARY" val="CONTENTS"/>
  <p:tag name="MH_TYPE" val="ENTRY"/>
  <p:tag name="ID" val="626777"/>
  <p:tag name="MH_ORDER" val="1"/>
</p:tagLst>
</file>

<file path=ppt/tags/tag3.xml><?xml version="1.0" encoding="utf-8"?>
<p:tagLst xmlns:p="http://schemas.openxmlformats.org/presentationml/2006/main">
  <p:tag name="MH" val="20180804121219"/>
  <p:tag name="MH_LIBRARY" val="CONTENTS"/>
  <p:tag name="MH_TYPE" val="ENTRY"/>
  <p:tag name="ID" val="626777"/>
  <p:tag name="MH_ORDER" val="2"/>
</p:tagLst>
</file>

<file path=ppt/tags/tag4.xml><?xml version="1.0" encoding="utf-8"?>
<p:tagLst xmlns:p="http://schemas.openxmlformats.org/presentationml/2006/main">
  <p:tag name="MH" val="20180804121219"/>
  <p:tag name="MH_LIBRARY" val="CONTENTS"/>
  <p:tag name="MH_TYPE" val="ENTRY"/>
  <p:tag name="ID" val="626777"/>
  <p:tag name="MH_ORDER" val="3"/>
</p:tagLst>
</file>

<file path=ppt/tags/tag5.xml><?xml version="1.0" encoding="utf-8"?>
<p:tagLst xmlns:p="http://schemas.openxmlformats.org/presentationml/2006/main">
  <p:tag name="MH" val="20180804121219"/>
  <p:tag name="MH_LIBRARY" val="CONTENTS"/>
  <p:tag name="MH_TYPE" val="ENTRY"/>
  <p:tag name="ID" val="626777"/>
  <p:tag name="MH_ORDER" val="4"/>
</p:tagLst>
</file>

<file path=ppt/tags/tag6.xml><?xml version="1.0" encoding="utf-8"?>
<p:tagLst xmlns:p="http://schemas.openxmlformats.org/presentationml/2006/main">
  <p:tag name="MH" val="20180804121219"/>
  <p:tag name="MH_LIBRARY" val="CONTENTS"/>
  <p:tag name="MH_TYPE" val="NUMBER"/>
  <p:tag name="ID" val="626777"/>
  <p:tag name="MH_ORDER" val="1"/>
</p:tagLst>
</file>

<file path=ppt/tags/tag7.xml><?xml version="1.0" encoding="utf-8"?>
<p:tagLst xmlns:p="http://schemas.openxmlformats.org/presentationml/2006/main">
  <p:tag name="MH" val="20180804121219"/>
  <p:tag name="MH_LIBRARY" val="CONTENTS"/>
  <p:tag name="MH_TYPE" val="NUMBER"/>
  <p:tag name="ID" val="626777"/>
  <p:tag name="MH_ORDER" val="2"/>
</p:tagLst>
</file>

<file path=ppt/tags/tag8.xml><?xml version="1.0" encoding="utf-8"?>
<p:tagLst xmlns:p="http://schemas.openxmlformats.org/presentationml/2006/main">
  <p:tag name="MH" val="20180804121219"/>
  <p:tag name="MH_LIBRARY" val="CONTENTS"/>
  <p:tag name="MH_TYPE" val="NUMBER"/>
  <p:tag name="ID" val="626777"/>
  <p:tag name="MH_ORDER" val="3"/>
</p:tagLst>
</file>

<file path=ppt/tags/tag9.xml><?xml version="1.0" encoding="utf-8"?>
<p:tagLst xmlns:p="http://schemas.openxmlformats.org/presentationml/2006/main">
  <p:tag name="MH" val="20180804121219"/>
  <p:tag name="MH_LIBRARY" val="CONTENTS"/>
  <p:tag name="MH_TYPE" val="NUMBER"/>
  <p:tag name="ID" val="626777"/>
  <p:tag name="MH_ORDER" val="4"/>
</p:tagLst>
</file>

<file path=ppt/theme/theme1.xml><?xml version="1.0" encoding="utf-8"?>
<a:theme xmlns:a="http://schemas.openxmlformats.org/drawingml/2006/main" name="千图网海量PPT模板www.58pic.com">
  <a:themeElements>
    <a:clrScheme name="自定义 7">
      <a:dk1>
        <a:srgbClr val="000000"/>
      </a:dk1>
      <a:lt1>
        <a:srgbClr val="FFFFFF"/>
      </a:lt1>
      <a:dk2>
        <a:srgbClr val="4377A9"/>
      </a:dk2>
      <a:lt2>
        <a:srgbClr val="595959"/>
      </a:lt2>
      <a:accent1>
        <a:srgbClr val="749FC8"/>
      </a:accent1>
      <a:accent2>
        <a:srgbClr val="595959"/>
      </a:accent2>
      <a:accent3>
        <a:srgbClr val="749FC8"/>
      </a:accent3>
      <a:accent4>
        <a:srgbClr val="749FC8"/>
      </a:accent4>
      <a:accent5>
        <a:srgbClr val="595959"/>
      </a:accent5>
      <a:accent6>
        <a:srgbClr val="749FC8"/>
      </a:accent6>
      <a:hlink>
        <a:srgbClr val="4472C4"/>
      </a:hlink>
      <a:folHlink>
        <a:srgbClr val="BFBFBF"/>
      </a:folHlink>
    </a:clrScheme>
    <a:fontScheme name="自定义 4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1197</Words>
  <Application>WPS 演示</Application>
  <PresentationFormat>自定义</PresentationFormat>
  <Paragraphs>221</Paragraphs>
  <Slides>16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Rockwell</vt:lpstr>
      <vt:lpstr>Calibri</vt:lpstr>
      <vt:lpstr>Arial Unicode MS</vt:lpstr>
      <vt:lpstr>Agency FB</vt:lpstr>
      <vt:lpstr>思源黑体 CN Bold</vt:lpstr>
      <vt:lpstr>微软雅黑</vt:lpstr>
      <vt:lpstr>字魂59号-创粗黑</vt:lpstr>
      <vt:lpstr>黑体</vt:lpstr>
      <vt:lpstr>Segoe UI</vt:lpstr>
      <vt:lpstr>Gulim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nice-xpp-2d</cp:lastModifiedBy>
  <cp:revision>12347</cp:revision>
  <cp:lastPrinted>2113-01-01T00:00:00Z</cp:lastPrinted>
  <dcterms:created xsi:type="dcterms:W3CDTF">2015-07-08T08:22:00Z</dcterms:created>
  <dcterms:modified xsi:type="dcterms:W3CDTF">2019-10-31T08:29:13Z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2052-11.1.0.9145</vt:lpwstr>
  </property>
</Properties>
</file>