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6" r:id="rId6"/>
    <p:sldId id="269" r:id="rId7"/>
    <p:sldId id="265" r:id="rId8"/>
    <p:sldId id="279" r:id="rId9"/>
    <p:sldId id="277" r:id="rId10"/>
    <p:sldId id="280" r:id="rId11"/>
    <p:sldId id="274" r:id="rId12"/>
    <p:sldId id="275" r:id="rId13"/>
    <p:sldId id="276" r:id="rId14"/>
    <p:sldId id="278" r:id="rId15"/>
    <p:sldId id="258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73376-BF0F-4DC3-BA93-D1A424895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0602B8-D4C1-4572-99A7-655AF8F25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9CC2F2-4838-4FFA-A365-205B40C9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DC21-C564-44CC-969B-FE13D56C77C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D18F3F-BC5B-4FC5-B724-9446393E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7DA5B5-094C-4764-B1DE-43553723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9F6-6BF4-4BD0-93AC-BA1402C2C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99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74B4-2E5B-48F2-B612-EF0E48E7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5CFFC2-2F2F-4C11-9338-017605CB4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118083-D82B-41E6-8D97-840233F8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DC21-C564-44CC-969B-FE13D56C77C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D463B5-DF57-4425-8F9F-E42EDBFC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794B3-A3E1-4200-A308-33837120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9F6-6BF4-4BD0-93AC-BA1402C2C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66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F8AC61-25B8-4AFC-A094-AC9E0B525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07B699-BDE5-4B7A-97FD-7E5357A68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2BF190-E000-40BF-8A34-517240D7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DC21-C564-44CC-969B-FE13D56C77C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D7E6F4-4AEF-4EB1-9989-3E439D09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D1B63-137C-4913-858D-BF37ED56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9F6-6BF4-4BD0-93AC-BA1402C2C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4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9ACE1-AD13-4D4D-8E8B-1A5C3247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F03B9-E729-4FE7-8FAA-27A51365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90025-75D2-4737-B15A-9C723AA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DC21-C564-44CC-969B-FE13D56C77C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727F3-9BFA-45D7-9CCB-51C50E23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2BC30-4030-41F9-9437-6F9E52E8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9F6-6BF4-4BD0-93AC-BA1402C2C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9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BFEED-CF61-4D54-83FF-F1B96F8B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93FC96-8657-4DD6-847D-33E66140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2ED706-4042-4D99-85C8-F9333214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DC21-C564-44CC-969B-FE13D56C77C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77B0DC-55A4-4039-A4BE-45B1E8D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C94ED1-D681-4F8A-8F08-97002B0A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9F6-6BF4-4BD0-93AC-BA1402C2C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C1273-8FDA-4BBE-B2E7-0E863B75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E3208-AB0B-4454-B229-42A54097A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61A57B-CC0C-4AB5-B2F4-BEFEA346B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BC58C3-95C4-40A2-8E81-77640402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DC21-C564-44CC-969B-FE13D56C77C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7144CC-0E6D-4035-AA1D-CFE247B4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CF2D18-F7FB-470F-8E51-7AD025E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9F6-6BF4-4BD0-93AC-BA1402C2C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2916F-7E9E-4D04-A38A-23E1FC7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FF26C8-024D-4151-9FC6-0B2E53D1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58FEE3-88B1-4B8C-8B4C-7F79F29BE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16C983-E49A-4BA4-9D90-4E256FCB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CAFE11-23DE-44A7-8A6A-0E228E127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1E93B8-18CA-4E54-8065-015935A9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DC21-C564-44CC-969B-FE13D56C77C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4EADCB-88A5-471E-B085-C6A6ACC4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0B41D0-92DC-4E2A-8259-EA873479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9F6-6BF4-4BD0-93AC-BA1402C2C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85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2AD47-77D1-4001-B273-37EE9EBB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43862F-4BA7-4E7A-8048-4B12D6E7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DC21-C564-44CC-969B-FE13D56C77C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204E18-AEDF-48D5-82B4-0982A2F5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74853C-A3D7-455D-B6AF-FCA8A288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9F6-6BF4-4BD0-93AC-BA1402C2C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41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52A21D-945E-42DA-8E82-0FE4969D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DC21-C564-44CC-969B-FE13D56C77C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D8826B-9E38-4A5C-94D8-E414DE73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6891EB-F45A-411B-8AEC-B5A16CE4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9F6-6BF4-4BD0-93AC-BA1402C2C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06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5A556-DDBE-4090-85DA-AA857B86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9E649-2FED-4FA6-9B87-11C906BD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D611AF-D0AF-40F5-8311-C3691FBCA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5317-B422-4104-8822-85451A2B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DC21-C564-44CC-969B-FE13D56C77C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3561F6-F7EE-4C1B-A296-4206E9F2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954232-944F-46D4-8C6A-F21F9A1F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9F6-6BF4-4BD0-93AC-BA1402C2C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51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535E1-CFAA-4C8D-9785-6ADBDE98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A44F30-F997-4111-8EA4-EB5568999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D61D1B-C3EA-41D3-BE24-D4857EDD2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1E1003-D2C0-4417-A88C-B4EF73AC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DC21-C564-44CC-969B-FE13D56C77C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287C62-32A6-47AD-994E-84051CB8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2E2CC-826C-4B18-A800-B87D1E10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9F6-6BF4-4BD0-93AC-BA1402C2C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83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CDCBE-3CD3-4166-923B-CFF428FE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4FE5B8-AC9A-4E25-9991-91E69EDA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C42B36-772B-4F90-81CE-B4944E090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1DC21-C564-44CC-969B-FE13D56C77C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25E336-9E0C-4DD2-90AC-940837279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7F4BD0-ED29-499F-8C29-F9C899D46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79F6-6BF4-4BD0-93AC-BA1402C2C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05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53D97-7AC2-43F7-9750-856927799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2851C0-60B8-429A-A353-3976D1D05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16C211-4790-4B37-8472-AAE9ABFD4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28"/>
          <a:stretch/>
        </p:blipFill>
        <p:spPr>
          <a:xfrm>
            <a:off x="0" y="5947794"/>
            <a:ext cx="12192000" cy="9102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DC9305-296C-484D-9CF2-06BDCAE4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78" y="2690987"/>
            <a:ext cx="9720044" cy="10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9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D5EE-B786-4FA0-9675-D449908B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enzin-Bold" panose="00000800000000000000" pitchFamily="2" charset="-52"/>
              </a:rPr>
              <a:t>Регистрация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51AC7-DD8D-4B15-86B7-E3621D09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EBF2EA-C79D-45E0-93CC-95765346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911" y="2012105"/>
            <a:ext cx="4840360" cy="39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7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E7185-AAEB-4561-8B9D-2E3A9619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enzin-Bold" panose="00000800000000000000" pitchFamily="2" charset="-52"/>
              </a:rPr>
              <a:t>Демо десктоп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74E4F9-BC80-463B-9F25-7810091AC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862" y="1476302"/>
            <a:ext cx="9840818" cy="5381698"/>
          </a:xfrm>
        </p:spPr>
      </p:pic>
    </p:spTree>
    <p:extLst>
      <p:ext uri="{BB962C8B-B14F-4D97-AF65-F5344CB8AC3E}">
        <p14:creationId xmlns:p14="http://schemas.microsoft.com/office/powerpoint/2010/main" val="41929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26AC5-0F3F-4A64-B853-E0374749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431DD-95CE-4A15-9D49-91F44598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621B3C-0D46-421E-987A-990F1F73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71" y="0"/>
            <a:ext cx="12366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1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F6B1C-7692-4C05-A407-E4405753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1ABFED-E55C-4071-A3E6-72B0F606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72CC0C-762A-45F7-B3EC-F5E52A03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213" y="0"/>
            <a:ext cx="12362213" cy="100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3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D71AD-5B08-4782-B729-7283A56D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E1202-FC30-4A55-9991-99EE9204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65453B-E880-44C3-B6F7-9826A5D1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48" y="1690688"/>
            <a:ext cx="6436303" cy="32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7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027D0-5E6E-47C4-A8F3-F989B619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391900" cy="1325563"/>
          </a:xfrm>
        </p:spPr>
        <p:txBody>
          <a:bodyPr/>
          <a:lstStyle/>
          <a:p>
            <a:pPr algn="ctr"/>
            <a:r>
              <a:rPr lang="ru-RU" dirty="0">
                <a:latin typeface="Benzin-Bold" panose="00000800000000000000" pitchFamily="2" charset="-52"/>
              </a:rPr>
              <a:t>Приветственное сообщение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9D4886-837B-4060-A3D0-624D0779B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20" y="1816100"/>
            <a:ext cx="6427559" cy="4162108"/>
          </a:xfrm>
        </p:spPr>
      </p:pic>
    </p:spTree>
    <p:extLst>
      <p:ext uri="{BB962C8B-B14F-4D97-AF65-F5344CB8AC3E}">
        <p14:creationId xmlns:p14="http://schemas.microsoft.com/office/powerpoint/2010/main" val="183381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AAE1C-A3E8-433C-86DB-D0B24A7A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enzin-Bold" panose="00000800000000000000" pitchFamily="2" charset="-52"/>
              </a:rPr>
              <a:t>Главное меню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E7EF39-3531-4CBE-978E-8E822C74B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748" y="1690688"/>
            <a:ext cx="5732504" cy="4544217"/>
          </a:xfrm>
        </p:spPr>
      </p:pic>
    </p:spTree>
    <p:extLst>
      <p:ext uri="{BB962C8B-B14F-4D97-AF65-F5344CB8AC3E}">
        <p14:creationId xmlns:p14="http://schemas.microsoft.com/office/powerpoint/2010/main" val="228933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525EE-6721-4D7D-8AA5-56080357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enzin-Bold" panose="00000800000000000000" pitchFamily="2" charset="-52"/>
              </a:rPr>
              <a:t>Профиль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B03467-47B5-4984-94DB-03CE045CB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215" y="1494702"/>
            <a:ext cx="5815569" cy="4998173"/>
          </a:xfrm>
        </p:spPr>
      </p:pic>
    </p:spTree>
    <p:extLst>
      <p:ext uri="{BB962C8B-B14F-4D97-AF65-F5344CB8AC3E}">
        <p14:creationId xmlns:p14="http://schemas.microsoft.com/office/powerpoint/2010/main" val="19660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83AD4-AE9A-4D69-8DF0-1FE82175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enzin-Bold" panose="00000800000000000000" pitchFamily="2" charset="-52"/>
              </a:rPr>
              <a:t>Инвойс подписки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4A5D19-C1CE-4AB0-A411-3E9D14CCF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479" y="2610159"/>
            <a:ext cx="6211042" cy="2192132"/>
          </a:xfrm>
        </p:spPr>
      </p:pic>
    </p:spTree>
    <p:extLst>
      <p:ext uri="{BB962C8B-B14F-4D97-AF65-F5344CB8AC3E}">
        <p14:creationId xmlns:p14="http://schemas.microsoft.com/office/powerpoint/2010/main" val="83912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C833E-D53E-4B14-A02E-54A1CBD2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enzin-Bold" panose="00000800000000000000" pitchFamily="2" charset="-52"/>
              </a:rPr>
              <a:t>Сообщение об успешной оплате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892274-AA18-4B1C-8A01-F53F8E017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035" y="3216546"/>
            <a:ext cx="4191930" cy="769612"/>
          </a:xfrm>
        </p:spPr>
      </p:pic>
    </p:spTree>
    <p:extLst>
      <p:ext uri="{BB962C8B-B14F-4D97-AF65-F5344CB8AC3E}">
        <p14:creationId xmlns:p14="http://schemas.microsoft.com/office/powerpoint/2010/main" val="191330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AF04E-BF7E-4499-8EEF-F6ADA939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enzin-Bold" panose="00000800000000000000" pitchFamily="2" charset="-52"/>
              </a:rPr>
              <a:t>Цели и задачи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9C6E784-D76F-4B15-B6B7-938DD4B4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ru-RU" dirty="0">
                <a:latin typeface="Benzin-Bold" panose="00000800000000000000" pitchFamily="2" charset="-52"/>
              </a:rPr>
              <a:t>                              - решает проблемы малого бизнеса с помощью автоматизации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0BCDA8C-23A4-48CE-8C80-A7AB10839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9" r="5348"/>
          <a:stretch/>
        </p:blipFill>
        <p:spPr>
          <a:xfrm>
            <a:off x="1160145" y="1952928"/>
            <a:ext cx="3289300" cy="38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21A4D-CBE1-4267-AEA3-17C10B07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enzin-Bold" panose="00000800000000000000" pitchFamily="2" charset="-52"/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994F9-4038-4E99-ACAF-545F9A15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239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enzin-Bold" panose="00000800000000000000" pitchFamily="2" charset="-52"/>
              </a:rPr>
              <a:t>После первого </a:t>
            </a:r>
            <a:r>
              <a:rPr lang="ru-RU" sz="2400" dirty="0" err="1">
                <a:latin typeface="Benzin-Bold" panose="00000800000000000000" pitchFamily="2" charset="-52"/>
              </a:rPr>
              <a:t>чекпоинта</a:t>
            </a:r>
            <a:r>
              <a:rPr lang="ru-RU" sz="2400" dirty="0">
                <a:latin typeface="Benzin-Bold" panose="00000800000000000000" pitchFamily="2" charset="-52"/>
              </a:rPr>
              <a:t> у нас сформировалось целостное представление о реализации проекта</a:t>
            </a:r>
            <a:endParaRPr lang="en-US" sz="2400" dirty="0">
              <a:latin typeface="Benzin-Bold" panose="00000800000000000000" pitchFamily="2" charset="-52"/>
            </a:endParaRPr>
          </a:p>
          <a:p>
            <a:endParaRPr lang="ru-RU" sz="2400" dirty="0">
              <a:latin typeface="Benzin-Bold" panose="00000800000000000000" pitchFamily="2" charset="-52"/>
            </a:endParaRPr>
          </a:p>
          <a:p>
            <a:r>
              <a:rPr lang="ru-RU" sz="2400" dirty="0">
                <a:latin typeface="Benzin-Bold" panose="00000800000000000000" pitchFamily="2" charset="-52"/>
              </a:rPr>
              <a:t>В десктоп приложении мы конфигурируем ботов, задаем им нужные параметры</a:t>
            </a:r>
            <a:endParaRPr lang="en-US" sz="2400" dirty="0">
              <a:latin typeface="Benzin-Bold" panose="00000800000000000000" pitchFamily="2" charset="-52"/>
            </a:endParaRPr>
          </a:p>
          <a:p>
            <a:endParaRPr lang="ru-RU" sz="2400" dirty="0">
              <a:latin typeface="Benzin-Bold" panose="00000800000000000000" pitchFamily="2" charset="-52"/>
            </a:endParaRPr>
          </a:p>
          <a:p>
            <a:r>
              <a:rPr lang="ru-RU" sz="2400" dirty="0">
                <a:latin typeface="Benzin-Bold" panose="00000800000000000000" pitchFamily="2" charset="-52"/>
              </a:rPr>
              <a:t>А в </a:t>
            </a:r>
            <a:r>
              <a:rPr lang="en-US" sz="2400" dirty="0">
                <a:latin typeface="Benzin-Bold" panose="00000800000000000000" pitchFamily="2" charset="-52"/>
              </a:rPr>
              <a:t>@BusinessPointBot </a:t>
            </a:r>
            <a:r>
              <a:rPr lang="ru-RU" sz="2400" dirty="0">
                <a:latin typeface="Benzin-Bold" panose="00000800000000000000" pitchFamily="2" charset="-52"/>
              </a:rPr>
              <a:t>мы предоставляем пользователю возможность посмотреть список активных ботов и оплатить </a:t>
            </a:r>
            <a:r>
              <a:rPr lang="en-US" sz="2400" dirty="0">
                <a:latin typeface="Benzin-Bold" panose="00000800000000000000" pitchFamily="2" charset="-52"/>
              </a:rPr>
              <a:t>Business </a:t>
            </a:r>
            <a:r>
              <a:rPr lang="ru-RU" sz="2400" dirty="0">
                <a:latin typeface="Benzin-Bold" panose="00000800000000000000" pitchFamily="2" charset="-52"/>
              </a:rPr>
              <a:t>подписку</a:t>
            </a:r>
          </a:p>
        </p:txBody>
      </p:sp>
    </p:spTree>
    <p:extLst>
      <p:ext uri="{BB962C8B-B14F-4D97-AF65-F5344CB8AC3E}">
        <p14:creationId xmlns:p14="http://schemas.microsoft.com/office/powerpoint/2010/main" val="238647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6C15E-EAF7-4E42-ACF6-DD382EBA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enzin-Bold" panose="00000800000000000000" pitchFamily="2" charset="-52"/>
              </a:rPr>
              <a:t>Продукт и 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9ECCE-A803-4D40-A828-6126DFEB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Benzin-Bold" panose="00000800000000000000" pitchFamily="2" charset="-52"/>
              </a:rPr>
              <a:t>BusinessPoint</a:t>
            </a:r>
            <a:r>
              <a:rPr lang="en-US" sz="2400" dirty="0">
                <a:latin typeface="Benzin-Bold" panose="00000800000000000000" pitchFamily="2" charset="-52"/>
              </a:rPr>
              <a:t> </a:t>
            </a:r>
            <a:r>
              <a:rPr lang="ru-RU" sz="2400" dirty="0">
                <a:latin typeface="Benzin-Bold" panose="00000800000000000000" pitchFamily="2" charset="-52"/>
              </a:rPr>
              <a:t>можно использовать бесплатно, но подписка предоставляет возможность создавать неограниченное количество ботов(без подписки максимум 3)</a:t>
            </a:r>
          </a:p>
          <a:p>
            <a:endParaRPr lang="ru-RU" sz="2400" dirty="0">
              <a:latin typeface="Benzin-Bold" panose="00000800000000000000" pitchFamily="2" charset="-52"/>
            </a:endParaRPr>
          </a:p>
          <a:p>
            <a:r>
              <a:rPr lang="ru-RU" sz="2400" dirty="0">
                <a:latin typeface="Benzin-Bold" panose="00000800000000000000" pitchFamily="2" charset="-52"/>
              </a:rPr>
              <a:t>Стоимость проекта – 50 тысяч рублей, окупаемость 1 месяц при 30 активных пользователях</a:t>
            </a:r>
          </a:p>
          <a:p>
            <a:endParaRPr lang="ru-RU" sz="2400" dirty="0">
              <a:latin typeface="Benzin-Bold" panose="00000800000000000000" pitchFamily="2" charset="-52"/>
            </a:endParaRPr>
          </a:p>
          <a:p>
            <a:r>
              <a:rPr lang="ru-RU" sz="2400" dirty="0">
                <a:latin typeface="Benzin-Bold" panose="00000800000000000000" pitchFamily="2" charset="-52"/>
              </a:rPr>
              <a:t>Перспектива увеличения стоимости – создание единого веб-интерфейса для управления и конфигурирования ботов</a:t>
            </a:r>
          </a:p>
        </p:txBody>
      </p:sp>
    </p:spTree>
    <p:extLst>
      <p:ext uri="{BB962C8B-B14F-4D97-AF65-F5344CB8AC3E}">
        <p14:creationId xmlns:p14="http://schemas.microsoft.com/office/powerpoint/2010/main" val="158090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65C7D-0DE8-4CDF-97E3-2F90FA63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enzin-Bold" panose="00000800000000000000" pitchFamily="2" charset="-52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58559-A72B-4800-BB6C-7B574A8B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enzin-Bold" panose="00000800000000000000" pitchFamily="2" charset="-52"/>
              </a:rPr>
              <a:t>Владельцы малого бизнеса</a:t>
            </a:r>
          </a:p>
          <a:p>
            <a:endParaRPr lang="ru-RU" dirty="0">
              <a:latin typeface="Benzin-Bold" panose="00000800000000000000" pitchFamily="2" charset="-52"/>
            </a:endParaRPr>
          </a:p>
          <a:p>
            <a:r>
              <a:rPr lang="ru-RU" dirty="0">
                <a:latin typeface="Benzin-Bold" panose="00000800000000000000" pitchFamily="2" charset="-52"/>
              </a:rPr>
              <a:t>Владельцы онлайн магазинов</a:t>
            </a:r>
          </a:p>
          <a:p>
            <a:endParaRPr lang="ru-RU" dirty="0">
              <a:latin typeface="Benzin-Bold" panose="00000800000000000000" pitchFamily="2" charset="-52"/>
            </a:endParaRPr>
          </a:p>
          <a:p>
            <a:r>
              <a:rPr lang="ru-RU" dirty="0">
                <a:latin typeface="Benzin-Bold" panose="00000800000000000000" pitchFamily="2" charset="-52"/>
              </a:rPr>
              <a:t>Организаторы мероприятий</a:t>
            </a:r>
          </a:p>
          <a:p>
            <a:endParaRPr lang="ru-RU" dirty="0">
              <a:latin typeface="Benzin-Bold" panose="00000800000000000000" pitchFamily="2" charset="-52"/>
            </a:endParaRPr>
          </a:p>
          <a:p>
            <a:r>
              <a:rPr lang="ru-RU" dirty="0">
                <a:latin typeface="Benzin-Bold" panose="00000800000000000000" pitchFamily="2" charset="-52"/>
              </a:rPr>
              <a:t>Предприниматели без технических навыков</a:t>
            </a:r>
          </a:p>
        </p:txBody>
      </p:sp>
    </p:spTree>
    <p:extLst>
      <p:ext uri="{BB962C8B-B14F-4D97-AF65-F5344CB8AC3E}">
        <p14:creationId xmlns:p14="http://schemas.microsoft.com/office/powerpoint/2010/main" val="177681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9AE52-58A2-47B0-980F-A9625243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029"/>
            <a:ext cx="10515600" cy="64565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Benzin-Bold" panose="00000800000000000000" pitchFamily="2" charset="-52"/>
              </a:rPr>
              <a:t>Альтернативные подходы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1DC9F-D167-4CD4-8FEB-5CE29B7B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enzin-Bold" panose="00000800000000000000" pitchFamily="2" charset="-52"/>
              </a:rPr>
              <a:t>Создание веб-интерфейса который объединит десктоп приложение и </a:t>
            </a:r>
            <a:r>
              <a:rPr lang="en-US" dirty="0">
                <a:latin typeface="Benzin-Bold" panose="00000800000000000000" pitchFamily="2" charset="-52"/>
              </a:rPr>
              <a:t>@BusinessPointBot</a:t>
            </a:r>
            <a:endParaRPr lang="ru-RU" dirty="0">
              <a:latin typeface="Benzin-Bold" panose="00000800000000000000" pitchFamily="2" charset="-52"/>
            </a:endParaRPr>
          </a:p>
          <a:p>
            <a:endParaRPr lang="ru-RU" dirty="0">
              <a:latin typeface="Benzin-Bold" panose="00000800000000000000" pitchFamily="2" charset="-52"/>
            </a:endParaRPr>
          </a:p>
          <a:p>
            <a:r>
              <a:rPr lang="ru-RU" dirty="0">
                <a:latin typeface="Benzin-Bold" panose="00000800000000000000" pitchFamily="2" charset="-52"/>
              </a:rPr>
              <a:t>Текущие решения такие как </a:t>
            </a:r>
            <a:r>
              <a:rPr lang="en-US" dirty="0">
                <a:latin typeface="Benzin-Bold" panose="00000800000000000000" pitchFamily="2" charset="-52"/>
              </a:rPr>
              <a:t>@chatformabot</a:t>
            </a:r>
            <a:r>
              <a:rPr lang="ru-RU" dirty="0">
                <a:latin typeface="Benzin-Bold" panose="00000800000000000000" pitchFamily="2" charset="-52"/>
              </a:rPr>
              <a:t> показывают неплохие результаты, но имеют более агрессивную ценовую политику</a:t>
            </a:r>
          </a:p>
        </p:txBody>
      </p:sp>
    </p:spTree>
    <p:extLst>
      <p:ext uri="{BB962C8B-B14F-4D97-AF65-F5344CB8AC3E}">
        <p14:creationId xmlns:p14="http://schemas.microsoft.com/office/powerpoint/2010/main" val="135341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EE1FC-120F-4768-8EAF-CFEF2E9E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2851F-95F7-49B1-A7E2-EC0D4804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9FE80C-C373-45AE-9F16-911071E1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8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D9C18-5813-47D2-A022-46445CCE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9CAA5-3371-4A2A-90CB-6EBC6D80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1C52BE-CF09-4127-A3DB-DCE47F1B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031" y="-47502"/>
            <a:ext cx="12714062" cy="69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9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45DD1-E5B5-45CD-A3E0-A96CCC9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34341-DB8C-4FA3-8A55-6DCCDC0C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F0923E-542A-4EA2-AFD7-DCA83FD0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7923" y="-321240"/>
            <a:ext cx="12985586" cy="72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05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158</Words>
  <Application>Microsoft Office PowerPoint</Application>
  <PresentationFormat>Широкоэкранный</PresentationFormat>
  <Paragraphs>33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Benzin-Bold</vt:lpstr>
      <vt:lpstr>Calibri</vt:lpstr>
      <vt:lpstr>Calibri Light</vt:lpstr>
      <vt:lpstr>Тема Office</vt:lpstr>
      <vt:lpstr>Презентация PowerPoint</vt:lpstr>
      <vt:lpstr>Цели и задачи</vt:lpstr>
      <vt:lpstr>Идея</vt:lpstr>
      <vt:lpstr>Продукт и бизнес-модель</vt:lpstr>
      <vt:lpstr>Целевая аудитория</vt:lpstr>
      <vt:lpstr>Альтернативные подходы </vt:lpstr>
      <vt:lpstr>Презентация PowerPoint</vt:lpstr>
      <vt:lpstr>Презентация PowerPoint</vt:lpstr>
      <vt:lpstr>Презентация PowerPoint</vt:lpstr>
      <vt:lpstr>Регистрация пользователя</vt:lpstr>
      <vt:lpstr>Демо десктоп приложения</vt:lpstr>
      <vt:lpstr>Презентация PowerPoint</vt:lpstr>
      <vt:lpstr>Презентация PowerPoint</vt:lpstr>
      <vt:lpstr>Презентация PowerPoint</vt:lpstr>
      <vt:lpstr>Приветственное сообщение</vt:lpstr>
      <vt:lpstr>Главное меню</vt:lpstr>
      <vt:lpstr>Профиль пользователя</vt:lpstr>
      <vt:lpstr>Инвойс подписки</vt:lpstr>
      <vt:lpstr>Сообщение об успешной оплате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</dc:creator>
  <cp:lastModifiedBy>as</cp:lastModifiedBy>
  <cp:revision>30</cp:revision>
  <dcterms:created xsi:type="dcterms:W3CDTF">2025-06-21T16:27:54Z</dcterms:created>
  <dcterms:modified xsi:type="dcterms:W3CDTF">2025-06-22T20:59:53Z</dcterms:modified>
</cp:coreProperties>
</file>