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7102475" cy="102330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83975" y="767475"/>
            <a:ext cx="4735200" cy="38373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10225" y="4860675"/>
            <a:ext cx="5681975" cy="460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995363" y="768350"/>
            <a:ext cx="5111750" cy="38338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946997" y="4860687"/>
            <a:ext cx="5208482" cy="46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995363" y="768350"/>
            <a:ext cx="5111750" cy="38338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946997" y="4860687"/>
            <a:ext cx="5208482" cy="46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995363" y="768350"/>
            <a:ext cx="5111750" cy="38338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946997" y="4860687"/>
            <a:ext cx="5208482" cy="46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2301672" y="980728"/>
            <a:ext cx="2088232" cy="1008112"/>
            <a:chOff x="2195736" y="1088740"/>
            <a:chExt cx="2088232" cy="1008112"/>
          </a:xfrm>
        </p:grpSpPr>
        <p:cxnSp>
          <p:nvCxnSpPr>
            <p:cNvPr id="85" name="Shape 85"/>
            <p:cNvCxnSpPr/>
            <p:nvPr/>
          </p:nvCxnSpPr>
          <p:spPr>
            <a:xfrm>
              <a:off x="3491880" y="1376771"/>
              <a:ext cx="792088" cy="1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Shape 86"/>
            <p:cNvCxnSpPr/>
            <p:nvPr/>
          </p:nvCxnSpPr>
          <p:spPr>
            <a:xfrm>
              <a:off x="2224425" y="1376771"/>
              <a:ext cx="485029" cy="1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" name="Shape 87"/>
            <p:cNvSpPr txBox="1"/>
            <p:nvPr/>
          </p:nvSpPr>
          <p:spPr>
            <a:xfrm>
              <a:off x="2203014" y="1548080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8" name="Shape 88"/>
            <p:cNvCxnSpPr/>
            <p:nvPr/>
          </p:nvCxnSpPr>
          <p:spPr>
            <a:xfrm flipH="1" rot="10800000">
              <a:off x="3491880" y="1376772"/>
              <a:ext cx="1" cy="36004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9" name="Shape 89"/>
            <p:cNvSpPr/>
            <p:nvPr/>
          </p:nvSpPr>
          <p:spPr>
            <a:xfrm>
              <a:off x="2591780" y="1736812"/>
              <a:ext cx="1124659" cy="360040"/>
            </a:xfrm>
            <a:prstGeom prst="rect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3455876" y="1088740"/>
              <a:ext cx="5261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r>
                <a:rPr b="1" baseline="-2500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0-15</a:t>
              </a:r>
              <a:endParaRPr b="1" baseline="-2500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1" name="Shape 91"/>
            <p:cNvCxnSpPr/>
            <p:nvPr/>
          </p:nvCxnSpPr>
          <p:spPr>
            <a:xfrm>
              <a:off x="2259210" y="1772816"/>
              <a:ext cx="323102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2" name="Shape 92"/>
            <p:cNvSpPr/>
            <p:nvPr/>
          </p:nvSpPr>
          <p:spPr>
            <a:xfrm>
              <a:off x="2627784" y="1736812"/>
              <a:ext cx="1116124" cy="308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 Pointer</a:t>
              </a:r>
              <a:endParaRPr b="1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2195736" y="1800108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Clk</a:t>
              </a:r>
              <a:endParaRPr b="1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4" name="Shape 94"/>
            <p:cNvCxnSpPr/>
            <p:nvPr/>
          </p:nvCxnSpPr>
          <p:spPr>
            <a:xfrm>
              <a:off x="2251932" y="2024844"/>
              <a:ext cx="323102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" name="Shape 95"/>
            <p:cNvSpPr txBox="1"/>
            <p:nvPr/>
          </p:nvSpPr>
          <p:spPr>
            <a:xfrm>
              <a:off x="2699792" y="1416215"/>
              <a:ext cx="7232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1" baseline="-2500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r>
                <a:rPr b="1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1" baseline="-2500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0-15</a:t>
              </a:r>
              <a:endParaRPr b="1" baseline="-25000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2951820" y="1196752"/>
              <a:ext cx="436338" cy="276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none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200" u="none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r>
                <a:rPr b="1" lang="en-US" sz="1200" u="none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7" name="Shape 97"/>
            <p:cNvCxnSpPr/>
            <p:nvPr/>
          </p:nvCxnSpPr>
          <p:spPr>
            <a:xfrm flipH="1" rot="10800000">
              <a:off x="2699792" y="1376772"/>
              <a:ext cx="1" cy="36004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8" name="Shape 98"/>
          <p:cNvSpPr/>
          <p:nvPr/>
        </p:nvSpPr>
        <p:spPr>
          <a:xfrm>
            <a:off x="3913901" y="1222227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Shape 99"/>
          <p:cNvCxnSpPr/>
          <p:nvPr/>
        </p:nvCxnSpPr>
        <p:spPr>
          <a:xfrm>
            <a:off x="969524" y="2600908"/>
            <a:ext cx="4176464" cy="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Shape 100"/>
          <p:cNvCxnSpPr/>
          <p:nvPr/>
        </p:nvCxnSpPr>
        <p:spPr>
          <a:xfrm rot="10800000">
            <a:off x="5145988" y="2580794"/>
            <a:ext cx="0" cy="684074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1" name="Shape 101"/>
          <p:cNvGrpSpPr/>
          <p:nvPr/>
        </p:nvGrpSpPr>
        <p:grpSpPr>
          <a:xfrm>
            <a:off x="3597816" y="2580794"/>
            <a:ext cx="2704116" cy="1352262"/>
            <a:chOff x="3311860" y="3696918"/>
            <a:chExt cx="2704116" cy="1352262"/>
          </a:xfrm>
        </p:grpSpPr>
        <p:sp>
          <p:nvSpPr>
            <p:cNvPr id="102" name="Shape 102"/>
            <p:cNvSpPr/>
            <p:nvPr/>
          </p:nvSpPr>
          <p:spPr>
            <a:xfrm>
              <a:off x="4809398" y="4330360"/>
              <a:ext cx="95250" cy="90488"/>
            </a:xfrm>
            <a:prstGeom prst="ellipse">
              <a:avLst/>
            </a:prstGeom>
            <a:solidFill>
              <a:schemeClr val="dk2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3" name="Shape 103"/>
            <p:cNvCxnSpPr/>
            <p:nvPr/>
          </p:nvCxnSpPr>
          <p:spPr>
            <a:xfrm>
              <a:off x="3383868" y="4437112"/>
              <a:ext cx="503122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" name="Shape 104"/>
            <p:cNvSpPr/>
            <p:nvPr/>
          </p:nvSpPr>
          <p:spPr>
            <a:xfrm>
              <a:off x="3869437" y="3984950"/>
              <a:ext cx="360040" cy="79208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4211960" y="4103995"/>
              <a:ext cx="6703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Sum</a:t>
              </a:r>
              <a:r>
                <a:rPr b="1" baseline="-2500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0-15</a:t>
              </a:r>
              <a:endParaRPr b="1" baseline="-25000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3347864" y="4005064"/>
              <a:ext cx="36420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1" baseline="-2500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 b="1" baseline="-2500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3311860" y="4226895"/>
              <a:ext cx="6751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 Len </a:t>
              </a:r>
              <a:endParaRPr b="1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8" name="Shape 108"/>
            <p:cNvCxnSpPr/>
            <p:nvPr/>
          </p:nvCxnSpPr>
          <p:spPr>
            <a:xfrm>
              <a:off x="4229477" y="4380994"/>
              <a:ext cx="594552" cy="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" name="Shape 109"/>
            <p:cNvSpPr/>
            <p:nvPr/>
          </p:nvSpPr>
          <p:spPr>
            <a:xfrm rot="5400000">
              <a:off x="3802367" y="4243515"/>
              <a:ext cx="514564" cy="308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</a:t>
              </a:r>
              <a:endParaRPr b="1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3797429" y="3696918"/>
              <a:ext cx="487634" cy="276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none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200" u="none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105</a:t>
              </a:r>
              <a:r>
                <a:rPr b="1" lang="en-US" sz="1200" u="none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1" name="Shape 111"/>
            <p:cNvCxnSpPr/>
            <p:nvPr/>
          </p:nvCxnSpPr>
          <p:spPr>
            <a:xfrm>
              <a:off x="3671900" y="4185084"/>
              <a:ext cx="196603" cy="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Shape 112"/>
            <p:cNvCxnSpPr/>
            <p:nvPr/>
          </p:nvCxnSpPr>
          <p:spPr>
            <a:xfrm>
              <a:off x="4535996" y="4380994"/>
              <a:ext cx="503122" cy="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Shape 113"/>
            <p:cNvSpPr txBox="1"/>
            <p:nvPr/>
          </p:nvSpPr>
          <p:spPr>
            <a:xfrm>
              <a:off x="5345600" y="4416998"/>
              <a:ext cx="6703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Sum</a:t>
              </a:r>
              <a:r>
                <a:rPr b="1" baseline="-2500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0-15</a:t>
              </a:r>
              <a:endParaRPr b="1" baseline="-25000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3311860" y="4741034"/>
              <a:ext cx="521297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Offset</a:t>
              </a:r>
              <a:endParaRPr b="1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5" name="Shape 115"/>
            <p:cNvCxnSpPr/>
            <p:nvPr/>
          </p:nvCxnSpPr>
          <p:spPr>
            <a:xfrm>
              <a:off x="5381604" y="4705030"/>
              <a:ext cx="594552" cy="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" name="Shape 116"/>
            <p:cNvSpPr txBox="1"/>
            <p:nvPr/>
          </p:nvSpPr>
          <p:spPr>
            <a:xfrm>
              <a:off x="4968044" y="3984950"/>
              <a:ext cx="487634" cy="276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none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200" u="none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106</a:t>
              </a:r>
              <a:r>
                <a:rPr b="1" lang="en-US" sz="1200" u="none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7" name="Shape 117"/>
            <p:cNvCxnSpPr/>
            <p:nvPr/>
          </p:nvCxnSpPr>
          <p:spPr>
            <a:xfrm>
              <a:off x="3383868" y="4957058"/>
              <a:ext cx="1655250" cy="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8" name="Shape 118"/>
            <p:cNvSpPr/>
            <p:nvPr/>
          </p:nvSpPr>
          <p:spPr>
            <a:xfrm>
              <a:off x="5021565" y="4257091"/>
              <a:ext cx="360040" cy="79208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rot="5400000">
              <a:off x="4954496" y="4513977"/>
              <a:ext cx="514564" cy="308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</a:t>
              </a:r>
              <a:endParaRPr b="1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20" name="Shape 120"/>
          <p:cNvCxnSpPr/>
          <p:nvPr/>
        </p:nvCxnSpPr>
        <p:spPr>
          <a:xfrm>
            <a:off x="1393621" y="2339286"/>
            <a:ext cx="4860540" cy="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Shape 121"/>
          <p:cNvCxnSpPr/>
          <p:nvPr/>
        </p:nvCxnSpPr>
        <p:spPr>
          <a:xfrm rot="10800000">
            <a:off x="6262112" y="2328766"/>
            <a:ext cx="0" cy="126014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Shape 122"/>
          <p:cNvCxnSpPr/>
          <p:nvPr/>
        </p:nvCxnSpPr>
        <p:spPr>
          <a:xfrm>
            <a:off x="2123267" y="1268759"/>
            <a:ext cx="502441" cy="1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Shape 123"/>
          <p:cNvSpPr txBox="1"/>
          <p:nvPr/>
        </p:nvSpPr>
        <p:spPr>
          <a:xfrm>
            <a:off x="1653600" y="2060848"/>
            <a:ext cx="5180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</a:t>
            </a:r>
            <a:r>
              <a:rPr b="1" baseline="-2500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0-1</a:t>
            </a:r>
            <a:endParaRPr b="1" baseline="-2500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" name="Shape 124"/>
          <p:cNvCxnSpPr/>
          <p:nvPr/>
        </p:nvCxnSpPr>
        <p:spPr>
          <a:xfrm>
            <a:off x="969524" y="1448780"/>
            <a:ext cx="647138" cy="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Shape 125"/>
          <p:cNvSpPr txBox="1"/>
          <p:nvPr/>
        </p:nvSpPr>
        <p:spPr>
          <a:xfrm>
            <a:off x="2121652" y="991761"/>
            <a:ext cx="5148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</a:t>
            </a:r>
            <a:r>
              <a:rPr b="1" baseline="-2500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endParaRPr b="1" baseline="-2500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1005528" y="1459813"/>
            <a:ext cx="4553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</a:t>
            </a:r>
            <a:r>
              <a:rPr b="1" baseline="-2500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</a:t>
            </a:r>
            <a:endParaRPr b="1" baseline="-2500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825508" y="1160748"/>
            <a:ext cx="470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</a:t>
            </a:r>
            <a:r>
              <a:rPr b="1" baseline="-2500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</a:t>
            </a:r>
            <a:endParaRPr b="1" baseline="-2500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609484" y="872716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</a:t>
            </a:r>
            <a:r>
              <a:rPr b="1" baseline="-2500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0-15</a:t>
            </a:r>
            <a:endParaRPr b="1" baseline="-2500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717496" y="620688"/>
            <a:ext cx="7838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b="1" baseline="-2500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0-15</a:t>
            </a:r>
            <a:endParaRPr b="1" baseline="-2500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1689604" y="2852936"/>
            <a:ext cx="487634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baseline="-25000" lang="en-US" sz="12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</a:t>
            </a:r>
            <a:r>
              <a:rPr b="1" lang="en-US" sz="12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 u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" name="Shape 131"/>
          <p:cNvCxnSpPr/>
          <p:nvPr/>
        </p:nvCxnSpPr>
        <p:spPr>
          <a:xfrm>
            <a:off x="2517696" y="3320988"/>
            <a:ext cx="1188132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Shape 132"/>
          <p:cNvSpPr/>
          <p:nvPr/>
        </p:nvSpPr>
        <p:spPr>
          <a:xfrm>
            <a:off x="1293560" y="3140968"/>
            <a:ext cx="1224136" cy="1908212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365568" y="3537012"/>
            <a:ext cx="1080120" cy="95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/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Decoder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32-Bit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4" name="Shape 134"/>
          <p:cNvCxnSpPr/>
          <p:nvPr/>
        </p:nvCxnSpPr>
        <p:spPr>
          <a:xfrm>
            <a:off x="2517696" y="4725144"/>
            <a:ext cx="828092" cy="0"/>
          </a:xfrm>
          <a:prstGeom prst="straightConnector1">
            <a:avLst/>
          </a:prstGeom>
          <a:solidFill>
            <a:schemeClr val="accent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Shape 135"/>
          <p:cNvCxnSpPr/>
          <p:nvPr/>
        </p:nvCxnSpPr>
        <p:spPr>
          <a:xfrm>
            <a:off x="2517696" y="3521110"/>
            <a:ext cx="540060" cy="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Shape 136"/>
          <p:cNvCxnSpPr/>
          <p:nvPr/>
        </p:nvCxnSpPr>
        <p:spPr>
          <a:xfrm>
            <a:off x="2517696" y="4190891"/>
            <a:ext cx="540060" cy="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Shape 137"/>
          <p:cNvCxnSpPr/>
          <p:nvPr/>
        </p:nvCxnSpPr>
        <p:spPr>
          <a:xfrm>
            <a:off x="753500" y="3429000"/>
            <a:ext cx="54006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Shape 138"/>
          <p:cNvSpPr txBox="1"/>
          <p:nvPr/>
        </p:nvSpPr>
        <p:spPr>
          <a:xfrm>
            <a:off x="2517696" y="3501008"/>
            <a:ext cx="5212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Offset</a:t>
            </a:r>
            <a:endParaRPr b="1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2481692" y="3110771"/>
            <a:ext cx="6751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 Len </a:t>
            </a:r>
            <a:endParaRPr b="1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2481692" y="3944670"/>
            <a:ext cx="64152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</a:t>
            </a:r>
            <a:r>
              <a:rPr b="1" baseline="-2500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0-15</a:t>
            </a:r>
            <a:endParaRPr b="1" baseline="-2500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1" name="Shape 141"/>
          <p:cNvCxnSpPr/>
          <p:nvPr/>
        </p:nvCxnSpPr>
        <p:spPr>
          <a:xfrm>
            <a:off x="753500" y="3897052"/>
            <a:ext cx="54006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Shape 142"/>
          <p:cNvCxnSpPr/>
          <p:nvPr/>
        </p:nvCxnSpPr>
        <p:spPr>
          <a:xfrm>
            <a:off x="753500" y="4365104"/>
            <a:ext cx="54006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Shape 143"/>
          <p:cNvCxnSpPr/>
          <p:nvPr/>
        </p:nvCxnSpPr>
        <p:spPr>
          <a:xfrm>
            <a:off x="753500" y="4797152"/>
            <a:ext cx="54006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Shape 144"/>
          <p:cNvSpPr txBox="1"/>
          <p:nvPr/>
        </p:nvSpPr>
        <p:spPr>
          <a:xfrm>
            <a:off x="2481692" y="4401108"/>
            <a:ext cx="6948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 b="1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681492" y="3140968"/>
            <a:ext cx="64152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MEM_1</a:t>
            </a:r>
            <a:endParaRPr b="1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681492" y="3609020"/>
            <a:ext cx="64152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MEM_2</a:t>
            </a:r>
            <a:endParaRPr b="1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81492" y="4077072"/>
            <a:ext cx="64152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MEM_3</a:t>
            </a:r>
            <a:endParaRPr b="1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681492" y="4473116"/>
            <a:ext cx="64152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MEM_4</a:t>
            </a:r>
            <a:endParaRPr b="1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2337676" y="1628800"/>
            <a:ext cx="95250" cy="90488"/>
          </a:xfrm>
          <a:prstGeom prst="ellipse">
            <a:avLst/>
          </a:prstGeom>
          <a:solidFill>
            <a:srgbClr val="00FF0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0" name="Shape 150"/>
          <p:cNvCxnSpPr/>
          <p:nvPr/>
        </p:nvCxnSpPr>
        <p:spPr>
          <a:xfrm rot="10800000">
            <a:off x="969524" y="1448780"/>
            <a:ext cx="0" cy="1152128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Shape 151"/>
          <p:cNvCxnSpPr/>
          <p:nvPr/>
        </p:nvCxnSpPr>
        <p:spPr>
          <a:xfrm rot="10800000">
            <a:off x="1401572" y="1700808"/>
            <a:ext cx="0" cy="648072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Shape 152"/>
          <p:cNvCxnSpPr/>
          <p:nvPr/>
        </p:nvCxnSpPr>
        <p:spPr>
          <a:xfrm rot="10800000">
            <a:off x="3957856" y="1268760"/>
            <a:ext cx="0" cy="180020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Shape 153"/>
          <p:cNvSpPr/>
          <p:nvPr/>
        </p:nvSpPr>
        <p:spPr>
          <a:xfrm>
            <a:off x="2950454" y="3516910"/>
            <a:ext cx="755374" cy="324036"/>
          </a:xfrm>
          <a:custGeom>
            <a:pathLst>
              <a:path extrusionOk="0" h="127221" w="755374">
                <a:moveTo>
                  <a:pt x="0" y="0"/>
                </a:moveTo>
                <a:lnTo>
                  <a:pt x="492981" y="0"/>
                </a:lnTo>
                <a:lnTo>
                  <a:pt x="492981" y="127221"/>
                </a:lnTo>
                <a:lnTo>
                  <a:pt x="755374" y="127221"/>
                </a:lnTo>
                <a:lnTo>
                  <a:pt x="747423" y="127221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4" name="Shape 154"/>
          <p:cNvCxnSpPr/>
          <p:nvPr/>
        </p:nvCxnSpPr>
        <p:spPr>
          <a:xfrm>
            <a:off x="3777836" y="1268760"/>
            <a:ext cx="3132348" cy="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Shape 155"/>
          <p:cNvCxnSpPr/>
          <p:nvPr/>
        </p:nvCxnSpPr>
        <p:spPr>
          <a:xfrm rot="10800000">
            <a:off x="6910184" y="1268760"/>
            <a:ext cx="0" cy="54006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Shape 156"/>
          <p:cNvCxnSpPr/>
          <p:nvPr/>
        </p:nvCxnSpPr>
        <p:spPr>
          <a:xfrm>
            <a:off x="2985748" y="4195210"/>
            <a:ext cx="4430568" cy="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Shape 157"/>
          <p:cNvCxnSpPr/>
          <p:nvPr/>
        </p:nvCxnSpPr>
        <p:spPr>
          <a:xfrm rot="10800000">
            <a:off x="6714262" y="2096852"/>
            <a:ext cx="0" cy="2088232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Shape 158"/>
          <p:cNvSpPr txBox="1"/>
          <p:nvPr/>
        </p:nvSpPr>
        <p:spPr>
          <a:xfrm>
            <a:off x="935596" y="5661248"/>
            <a:ext cx="6981398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Every time an instruction is fetched, 4 memory reads are done in sequence to file the instruction register.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completed before any other actions are taken. The output of the Instruction / Decode register are held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until this Instruction Fetch cycle is completed.</a:t>
            </a:r>
            <a:endParaRPr b="1" sz="11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9" name="Shape 159"/>
          <p:cNvGrpSpPr/>
          <p:nvPr/>
        </p:nvGrpSpPr>
        <p:grpSpPr>
          <a:xfrm>
            <a:off x="6082092" y="1412776"/>
            <a:ext cx="2522356" cy="1692188"/>
            <a:chOff x="5976156" y="1520788"/>
            <a:chExt cx="2522356" cy="1692188"/>
          </a:xfrm>
        </p:grpSpPr>
        <p:sp>
          <p:nvSpPr>
            <p:cNvPr id="160" name="Shape 160"/>
            <p:cNvSpPr txBox="1"/>
            <p:nvPr/>
          </p:nvSpPr>
          <p:spPr>
            <a:xfrm>
              <a:off x="6953582" y="1772816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1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1" name="Shape 161"/>
            <p:cNvCxnSpPr/>
            <p:nvPr/>
          </p:nvCxnSpPr>
          <p:spPr>
            <a:xfrm>
              <a:off x="7492015" y="2276872"/>
              <a:ext cx="1006497" cy="1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62" name="Shape 162"/>
            <p:cNvSpPr txBox="1"/>
            <p:nvPr/>
          </p:nvSpPr>
          <p:spPr>
            <a:xfrm>
              <a:off x="6986344" y="2935977"/>
              <a:ext cx="5180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</a:t>
              </a:r>
              <a:r>
                <a:rPr b="1" baseline="-2500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</a:t>
              </a:r>
              <a:endParaRPr b="1" baseline="-25000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3" name="Shape 163"/>
            <p:cNvCxnSpPr/>
            <p:nvPr/>
          </p:nvCxnSpPr>
          <p:spPr>
            <a:xfrm rot="10800000">
              <a:off x="7165430" y="2744924"/>
              <a:ext cx="934" cy="252028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Shape 164"/>
            <p:cNvCxnSpPr/>
            <p:nvPr/>
          </p:nvCxnSpPr>
          <p:spPr>
            <a:xfrm>
              <a:off x="6590300" y="2204864"/>
              <a:ext cx="395110" cy="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Shape 165"/>
            <p:cNvCxnSpPr/>
            <p:nvPr/>
          </p:nvCxnSpPr>
          <p:spPr>
            <a:xfrm>
              <a:off x="6698312" y="2060848"/>
              <a:ext cx="287098" cy="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6806324" y="1916832"/>
              <a:ext cx="179086" cy="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Shape 167"/>
            <p:cNvSpPr/>
            <p:nvPr/>
          </p:nvSpPr>
          <p:spPr>
            <a:xfrm>
              <a:off x="6950340" y="2312876"/>
              <a:ext cx="553036" cy="462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 – 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MUX</a:t>
              </a:r>
              <a:endParaRPr/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7418392" y="1969095"/>
              <a:ext cx="10275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 Addr</a:t>
              </a:r>
              <a:endParaRPr b="1" baseline="-2500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6986344" y="1772816"/>
              <a:ext cx="504056" cy="972108"/>
            </a:xfrm>
            <a:prstGeom prst="flowChartAlternateProcess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0" name="Shape 170"/>
            <p:cNvCxnSpPr/>
            <p:nvPr/>
          </p:nvCxnSpPr>
          <p:spPr>
            <a:xfrm rot="10800000">
              <a:off x="7309446" y="2744924"/>
              <a:ext cx="934" cy="252028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Shape 171"/>
            <p:cNvSpPr txBox="1"/>
            <p:nvPr/>
          </p:nvSpPr>
          <p:spPr>
            <a:xfrm>
              <a:off x="6950340" y="1916832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1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6950340" y="2204864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1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" name="Shape 173"/>
            <p:cNvSpPr txBox="1"/>
            <p:nvPr/>
          </p:nvSpPr>
          <p:spPr>
            <a:xfrm>
              <a:off x="6950340" y="2060848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1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6986344" y="1520788"/>
              <a:ext cx="481991" cy="276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none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200" u="none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116</a:t>
              </a:r>
              <a:r>
                <a:rPr b="1" lang="en-US" sz="1200" u="none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6336196" y="1736812"/>
              <a:ext cx="47160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r>
                <a:rPr b="1" baseline="-2500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0-15</a:t>
              </a:r>
              <a:endParaRPr b="1" baseline="-2500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6156176" y="1880828"/>
              <a:ext cx="492443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</a:t>
              </a:r>
              <a:r>
                <a:rPr b="1" baseline="-2500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0-15</a:t>
              </a:r>
              <a:endParaRPr b="1" baseline="-2500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5976156" y="2066655"/>
              <a:ext cx="6415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</a:t>
              </a:r>
              <a:r>
                <a:rPr b="1" baseline="-2500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0-15</a:t>
              </a:r>
              <a:endParaRPr b="1" baseline="-2500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8" name="Shape 178"/>
            <p:cNvCxnSpPr/>
            <p:nvPr/>
          </p:nvCxnSpPr>
          <p:spPr>
            <a:xfrm>
              <a:off x="6768244" y="2348880"/>
              <a:ext cx="215090" cy="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9" name="Shape 179"/>
            <p:cNvSpPr/>
            <p:nvPr/>
          </p:nvSpPr>
          <p:spPr>
            <a:xfrm>
              <a:off x="7128284" y="2924944"/>
              <a:ext cx="235260" cy="91244"/>
            </a:xfrm>
            <a:prstGeom prst="ellipse">
              <a:avLst/>
            </a:prstGeom>
            <a:solidFill>
              <a:srgbClr val="00FF00"/>
            </a:solidFill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0" name="Shape 180"/>
          <p:cNvSpPr/>
          <p:nvPr/>
        </p:nvSpPr>
        <p:spPr>
          <a:xfrm>
            <a:off x="6874180" y="2240868"/>
            <a:ext cx="644056" cy="1240403"/>
          </a:xfrm>
          <a:custGeom>
            <a:pathLst>
              <a:path extrusionOk="0" h="1240403" w="644056">
                <a:moveTo>
                  <a:pt x="0" y="0"/>
                </a:moveTo>
                <a:cubicBezTo>
                  <a:pt x="2651" y="413468"/>
                  <a:pt x="5301" y="826935"/>
                  <a:pt x="7952" y="1240403"/>
                </a:cubicBezTo>
                <a:lnTo>
                  <a:pt x="644056" y="1240403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681492" y="3356992"/>
            <a:ext cx="144016" cy="144016"/>
          </a:xfrm>
          <a:prstGeom prst="ellipse">
            <a:avLst/>
          </a:prstGeom>
          <a:solidFill>
            <a:srgbClr val="00FF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681492" y="3825044"/>
            <a:ext cx="144016" cy="144016"/>
          </a:xfrm>
          <a:prstGeom prst="ellipse">
            <a:avLst/>
          </a:prstGeom>
          <a:solidFill>
            <a:srgbClr val="00FF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681492" y="4293096"/>
            <a:ext cx="144016" cy="144016"/>
          </a:xfrm>
          <a:prstGeom prst="ellipse">
            <a:avLst/>
          </a:prstGeom>
          <a:solidFill>
            <a:srgbClr val="00FF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81492" y="4725144"/>
            <a:ext cx="144016" cy="144016"/>
          </a:xfrm>
          <a:prstGeom prst="ellipse">
            <a:avLst/>
          </a:prstGeom>
          <a:solidFill>
            <a:srgbClr val="00FF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7414240" y="3408898"/>
            <a:ext cx="144016" cy="144016"/>
          </a:xfrm>
          <a:prstGeom prst="ellipse">
            <a:avLst/>
          </a:prstGeom>
          <a:solidFill>
            <a:srgbClr val="00FF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6" name="Shape 186"/>
          <p:cNvGrpSpPr/>
          <p:nvPr/>
        </p:nvGrpSpPr>
        <p:grpSpPr>
          <a:xfrm>
            <a:off x="1329564" y="548680"/>
            <a:ext cx="848218" cy="1548172"/>
            <a:chOff x="1223628" y="656692"/>
            <a:chExt cx="848218" cy="1548172"/>
          </a:xfrm>
        </p:grpSpPr>
        <p:sp>
          <p:nvSpPr>
            <p:cNvPr id="187" name="Shape 187"/>
            <p:cNvSpPr txBox="1"/>
            <p:nvPr/>
          </p:nvSpPr>
          <p:spPr>
            <a:xfrm>
              <a:off x="1478898" y="908720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1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8" name="Shape 188"/>
            <p:cNvCxnSpPr/>
            <p:nvPr/>
          </p:nvCxnSpPr>
          <p:spPr>
            <a:xfrm rot="10800000">
              <a:off x="1690746" y="1952836"/>
              <a:ext cx="934" cy="252028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Shape 189"/>
            <p:cNvCxnSpPr/>
            <p:nvPr/>
          </p:nvCxnSpPr>
          <p:spPr>
            <a:xfrm>
              <a:off x="1295636" y="1808820"/>
              <a:ext cx="215090" cy="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1223628" y="1304764"/>
              <a:ext cx="287098" cy="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Shape 191"/>
            <p:cNvCxnSpPr/>
            <p:nvPr/>
          </p:nvCxnSpPr>
          <p:spPr>
            <a:xfrm>
              <a:off x="1331640" y="1052736"/>
              <a:ext cx="179086" cy="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Shape 192"/>
            <p:cNvSpPr/>
            <p:nvPr/>
          </p:nvSpPr>
          <p:spPr>
            <a:xfrm>
              <a:off x="1547664" y="1196752"/>
              <a:ext cx="524182" cy="4315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5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 – 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5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MUX</a:t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511660" y="908720"/>
              <a:ext cx="504056" cy="1044116"/>
            </a:xfrm>
            <a:prstGeom prst="flowChartAlternateProcess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4" name="Shape 194"/>
            <p:cNvCxnSpPr/>
            <p:nvPr/>
          </p:nvCxnSpPr>
          <p:spPr>
            <a:xfrm rot="10800000">
              <a:off x="1834762" y="1952836"/>
              <a:ext cx="934" cy="252028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5" name="Shape 195"/>
            <p:cNvSpPr txBox="1"/>
            <p:nvPr/>
          </p:nvSpPr>
          <p:spPr>
            <a:xfrm>
              <a:off x="1475656" y="1166555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1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1475656" y="1592796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1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1475656" y="1382579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1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1511660" y="656692"/>
              <a:ext cx="481991" cy="276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none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200" u="none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115</a:t>
              </a:r>
              <a:r>
                <a:rPr b="1" lang="en-US" sz="1200" u="none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9" name="Shape 199"/>
          <p:cNvSpPr/>
          <p:nvPr/>
        </p:nvSpPr>
        <p:spPr>
          <a:xfrm>
            <a:off x="1365568" y="872716"/>
            <a:ext cx="144016" cy="144016"/>
          </a:xfrm>
          <a:prstGeom prst="ellipse">
            <a:avLst/>
          </a:prstGeom>
          <a:solidFill>
            <a:srgbClr val="00FF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742315" y="1876628"/>
            <a:ext cx="144016" cy="144016"/>
          </a:xfrm>
          <a:prstGeom prst="ellipse">
            <a:avLst/>
          </a:prstGeom>
          <a:solidFill>
            <a:srgbClr val="00FF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4834714" y="4149080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7558256" y="3356992"/>
            <a:ext cx="7838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b="1" baseline="-2500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0-15</a:t>
            </a:r>
            <a:endParaRPr b="1" baseline="-2500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1742376" y="2024844"/>
            <a:ext cx="235260" cy="91244"/>
          </a:xfrm>
          <a:prstGeom prst="ellipse">
            <a:avLst/>
          </a:prstGeom>
          <a:solidFill>
            <a:srgbClr val="00FF0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501472" y="1196752"/>
            <a:ext cx="4374489" cy="4026220"/>
          </a:xfrm>
          <a:custGeom>
            <a:pathLst>
              <a:path extrusionOk="0" h="4206240" w="4374489">
                <a:moveTo>
                  <a:pt x="4374489" y="3226003"/>
                </a:moveTo>
                <a:lnTo>
                  <a:pt x="4374489" y="4206240"/>
                </a:lnTo>
                <a:lnTo>
                  <a:pt x="0" y="4206240"/>
                </a:lnTo>
                <a:cubicBezTo>
                  <a:pt x="2438" y="2804160"/>
                  <a:pt x="4877" y="1402080"/>
                  <a:pt x="7315" y="0"/>
                </a:cubicBezTo>
                <a:lnTo>
                  <a:pt x="863193" y="0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5" name="Shape 205"/>
          <p:cNvCxnSpPr/>
          <p:nvPr/>
        </p:nvCxnSpPr>
        <p:spPr>
          <a:xfrm rot="10800000">
            <a:off x="4872015" y="4185084"/>
            <a:ext cx="0" cy="828092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Shape 206"/>
          <p:cNvSpPr/>
          <p:nvPr/>
        </p:nvSpPr>
        <p:spPr>
          <a:xfrm>
            <a:off x="3237776" y="4617132"/>
            <a:ext cx="235260" cy="216024"/>
          </a:xfrm>
          <a:prstGeom prst="ellipse">
            <a:avLst/>
          </a:prstGeom>
          <a:solidFill>
            <a:srgbClr val="00FF0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6660232" y="4140454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7416316" y="4113076"/>
            <a:ext cx="144016" cy="144016"/>
          </a:xfrm>
          <a:prstGeom prst="ellipse">
            <a:avLst/>
          </a:prstGeom>
          <a:solidFill>
            <a:srgbClr val="00FF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7332105" y="3861048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</a:t>
            </a:r>
            <a:r>
              <a:rPr b="1" baseline="-2500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0-15</a:t>
            </a:r>
            <a:endParaRPr b="1" baseline="-2500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hape 214"/>
          <p:cNvCxnSpPr/>
          <p:nvPr/>
        </p:nvCxnSpPr>
        <p:spPr>
          <a:xfrm>
            <a:off x="5502313" y="5661248"/>
            <a:ext cx="648072" cy="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Shape 215"/>
          <p:cNvCxnSpPr/>
          <p:nvPr/>
        </p:nvCxnSpPr>
        <p:spPr>
          <a:xfrm rot="10800000">
            <a:off x="6860899" y="3043711"/>
            <a:ext cx="0" cy="216024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Shape 216"/>
          <p:cNvSpPr/>
          <p:nvPr/>
        </p:nvSpPr>
        <p:spPr>
          <a:xfrm>
            <a:off x="5458969" y="4789427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5610325" y="3907807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5594423" y="1181076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610325" y="2287627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5610325" y="3115719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8410686" y="3140968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7482533" y="1772816"/>
            <a:ext cx="0" cy="972108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3" name="Shape 223"/>
          <p:cNvGrpSpPr/>
          <p:nvPr/>
        </p:nvGrpSpPr>
        <p:grpSpPr>
          <a:xfrm>
            <a:off x="5492747" y="2107607"/>
            <a:ext cx="1411051" cy="648072"/>
            <a:chOff x="3707904" y="1340768"/>
            <a:chExt cx="1411051" cy="648072"/>
          </a:xfrm>
        </p:grpSpPr>
        <p:sp>
          <p:nvSpPr>
            <p:cNvPr id="224" name="Shape 224"/>
            <p:cNvSpPr/>
            <p:nvPr/>
          </p:nvSpPr>
          <p:spPr>
            <a:xfrm>
              <a:off x="4193473" y="1412775"/>
              <a:ext cx="360040" cy="540061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4517508" y="1376772"/>
              <a:ext cx="6014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3815916" y="1340768"/>
              <a:ext cx="4251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3815916" y="1592796"/>
              <a:ext cx="41710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-25000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8" name="Shape 228"/>
            <p:cNvCxnSpPr/>
            <p:nvPr/>
          </p:nvCxnSpPr>
          <p:spPr>
            <a:xfrm>
              <a:off x="4553512" y="1664804"/>
              <a:ext cx="539126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Shape 229"/>
            <p:cNvCxnSpPr/>
            <p:nvPr/>
          </p:nvCxnSpPr>
          <p:spPr>
            <a:xfrm>
              <a:off x="3707904" y="1808820"/>
              <a:ext cx="484634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0" name="Shape 230"/>
            <p:cNvSpPr/>
            <p:nvPr/>
          </p:nvSpPr>
          <p:spPr>
            <a:xfrm rot="5400000">
              <a:off x="4095946" y="1546891"/>
              <a:ext cx="575479" cy="308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</a:t>
              </a:r>
              <a:endParaRPr b="1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1" name="Shape 231"/>
            <p:cNvCxnSpPr/>
            <p:nvPr/>
          </p:nvCxnSpPr>
          <p:spPr>
            <a:xfrm>
              <a:off x="3869436" y="1575848"/>
              <a:ext cx="323102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2" name="Shape 232"/>
          <p:cNvGrpSpPr/>
          <p:nvPr/>
        </p:nvGrpSpPr>
        <p:grpSpPr>
          <a:xfrm>
            <a:off x="5492747" y="3727787"/>
            <a:ext cx="1387006" cy="652881"/>
            <a:chOff x="3707904" y="2960948"/>
            <a:chExt cx="1387006" cy="652881"/>
          </a:xfrm>
        </p:grpSpPr>
        <p:sp>
          <p:nvSpPr>
            <p:cNvPr id="233" name="Shape 233"/>
            <p:cNvSpPr/>
            <p:nvPr/>
          </p:nvSpPr>
          <p:spPr>
            <a:xfrm>
              <a:off x="4193473" y="3032955"/>
              <a:ext cx="360040" cy="540061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4517508" y="2996952"/>
              <a:ext cx="57740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Xor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3815916" y="2960948"/>
              <a:ext cx="4251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3815916" y="3212976"/>
              <a:ext cx="41710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-25000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7" name="Shape 237"/>
            <p:cNvCxnSpPr/>
            <p:nvPr/>
          </p:nvCxnSpPr>
          <p:spPr>
            <a:xfrm>
              <a:off x="4553512" y="3284984"/>
              <a:ext cx="539126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Shape 238"/>
            <p:cNvCxnSpPr/>
            <p:nvPr/>
          </p:nvCxnSpPr>
          <p:spPr>
            <a:xfrm>
              <a:off x="3707904" y="3429000"/>
              <a:ext cx="484634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9" name="Shape 239"/>
            <p:cNvSpPr/>
            <p:nvPr/>
          </p:nvSpPr>
          <p:spPr>
            <a:xfrm rot="5400000">
              <a:off x="4091137" y="3167071"/>
              <a:ext cx="585097" cy="308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XOR</a:t>
              </a:r>
              <a:endParaRPr b="1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0" name="Shape 240"/>
            <p:cNvCxnSpPr/>
            <p:nvPr/>
          </p:nvCxnSpPr>
          <p:spPr>
            <a:xfrm>
              <a:off x="3869436" y="3196028"/>
              <a:ext cx="323102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41" name="Shape 241"/>
          <p:cNvGrpSpPr/>
          <p:nvPr/>
        </p:nvGrpSpPr>
        <p:grpSpPr>
          <a:xfrm>
            <a:off x="5492747" y="2935699"/>
            <a:ext cx="1384734" cy="612068"/>
            <a:chOff x="3707904" y="2168860"/>
            <a:chExt cx="1384734" cy="612068"/>
          </a:xfrm>
        </p:grpSpPr>
        <p:sp>
          <p:nvSpPr>
            <p:cNvPr id="242" name="Shape 242"/>
            <p:cNvSpPr/>
            <p:nvPr/>
          </p:nvSpPr>
          <p:spPr>
            <a:xfrm>
              <a:off x="4193473" y="2240867"/>
              <a:ext cx="360040" cy="540061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4517508" y="2204864"/>
              <a:ext cx="5100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3815916" y="2168860"/>
              <a:ext cx="4251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3815916" y="2420888"/>
              <a:ext cx="41710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-25000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6" name="Shape 246"/>
            <p:cNvCxnSpPr/>
            <p:nvPr/>
          </p:nvCxnSpPr>
          <p:spPr>
            <a:xfrm>
              <a:off x="4553512" y="2492896"/>
              <a:ext cx="539126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" name="Shape 247"/>
            <p:cNvCxnSpPr/>
            <p:nvPr/>
          </p:nvCxnSpPr>
          <p:spPr>
            <a:xfrm>
              <a:off x="3707904" y="2636912"/>
              <a:ext cx="484634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" name="Shape 248"/>
            <p:cNvSpPr/>
            <p:nvPr/>
          </p:nvSpPr>
          <p:spPr>
            <a:xfrm rot="5400000">
              <a:off x="4156059" y="2374983"/>
              <a:ext cx="455253" cy="308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</a:t>
              </a:r>
              <a:endParaRPr b="1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9" name="Shape 249"/>
            <p:cNvCxnSpPr/>
            <p:nvPr/>
          </p:nvCxnSpPr>
          <p:spPr>
            <a:xfrm>
              <a:off x="3869436" y="2403940"/>
              <a:ext cx="323102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0" name="Shape 250"/>
          <p:cNvSpPr/>
          <p:nvPr/>
        </p:nvSpPr>
        <p:spPr>
          <a:xfrm>
            <a:off x="5978316" y="4591882"/>
            <a:ext cx="360040" cy="540061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6302351" y="4555879"/>
            <a:ext cx="5597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b="1"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0-7</a:t>
            </a:r>
            <a:endParaRPr b="1" baseline="-2500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5600759" y="4597690"/>
            <a:ext cx="42511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0-7</a:t>
            </a: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3" name="Shape 253"/>
          <p:cNvCxnSpPr/>
          <p:nvPr/>
        </p:nvCxnSpPr>
        <p:spPr>
          <a:xfrm>
            <a:off x="6338355" y="4843911"/>
            <a:ext cx="539126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Shape 254"/>
          <p:cNvSpPr/>
          <p:nvPr/>
        </p:nvSpPr>
        <p:spPr>
          <a:xfrm rot="5400000">
            <a:off x="5880789" y="4725998"/>
            <a:ext cx="575479" cy="30841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endParaRPr b="1" sz="1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5" name="Shape 255"/>
          <p:cNvCxnSpPr/>
          <p:nvPr/>
        </p:nvCxnSpPr>
        <p:spPr>
          <a:xfrm>
            <a:off x="1541967" y="379414"/>
            <a:ext cx="1152128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Shape 256"/>
          <p:cNvCxnSpPr/>
          <p:nvPr/>
        </p:nvCxnSpPr>
        <p:spPr>
          <a:xfrm>
            <a:off x="2958156" y="2287627"/>
            <a:ext cx="1043182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Shape 257"/>
          <p:cNvCxnSpPr/>
          <p:nvPr/>
        </p:nvCxnSpPr>
        <p:spPr>
          <a:xfrm>
            <a:off x="2978258" y="3259735"/>
            <a:ext cx="899166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Shape 258"/>
          <p:cNvCxnSpPr/>
          <p:nvPr/>
        </p:nvCxnSpPr>
        <p:spPr>
          <a:xfrm>
            <a:off x="2978258" y="1315519"/>
            <a:ext cx="684076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7364955" y="2431643"/>
            <a:ext cx="0" cy="468052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Shape 260"/>
          <p:cNvCxnSpPr/>
          <p:nvPr/>
        </p:nvCxnSpPr>
        <p:spPr>
          <a:xfrm>
            <a:off x="6644875" y="2431643"/>
            <a:ext cx="72008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Shape 261"/>
          <p:cNvCxnSpPr/>
          <p:nvPr/>
        </p:nvCxnSpPr>
        <p:spPr>
          <a:xfrm>
            <a:off x="6860899" y="3043711"/>
            <a:ext cx="468052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7148931" y="3187727"/>
            <a:ext cx="0" cy="864096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Shape 263"/>
          <p:cNvCxnSpPr/>
          <p:nvPr/>
        </p:nvCxnSpPr>
        <p:spPr>
          <a:xfrm rot="10800000">
            <a:off x="7256943" y="3331743"/>
            <a:ext cx="0" cy="1512168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Shape 264"/>
          <p:cNvCxnSpPr/>
          <p:nvPr/>
        </p:nvCxnSpPr>
        <p:spPr>
          <a:xfrm>
            <a:off x="6716883" y="4843911"/>
            <a:ext cx="54006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Shape 265"/>
          <p:cNvCxnSpPr/>
          <p:nvPr/>
        </p:nvCxnSpPr>
        <p:spPr>
          <a:xfrm>
            <a:off x="6860899" y="4051823"/>
            <a:ext cx="288032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Shape 266"/>
          <p:cNvCxnSpPr/>
          <p:nvPr/>
        </p:nvCxnSpPr>
        <p:spPr>
          <a:xfrm>
            <a:off x="5492747" y="4843911"/>
            <a:ext cx="484634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Shape 267"/>
          <p:cNvCxnSpPr/>
          <p:nvPr/>
        </p:nvCxnSpPr>
        <p:spPr>
          <a:xfrm rot="10800000">
            <a:off x="1863749" y="2899694"/>
            <a:ext cx="0" cy="396044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Shape 268"/>
          <p:cNvSpPr/>
          <p:nvPr/>
        </p:nvSpPr>
        <p:spPr>
          <a:xfrm>
            <a:off x="5449403" y="2529126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3747104" y="3503812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5448792" y="3359796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5456743" y="4141355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4071140" y="900995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3850305" y="3213202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457354" y="1449006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5" name="Shape 275"/>
          <p:cNvCxnSpPr/>
          <p:nvPr/>
        </p:nvCxnSpPr>
        <p:spPr>
          <a:xfrm>
            <a:off x="6294401" y="1772816"/>
            <a:ext cx="1188132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Shape 276"/>
          <p:cNvCxnSpPr/>
          <p:nvPr/>
        </p:nvCxnSpPr>
        <p:spPr>
          <a:xfrm>
            <a:off x="6294401" y="1196752"/>
            <a:ext cx="756084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7" name="Shape 277"/>
          <p:cNvGrpSpPr/>
          <p:nvPr/>
        </p:nvGrpSpPr>
        <p:grpSpPr>
          <a:xfrm>
            <a:off x="5466309" y="811463"/>
            <a:ext cx="1572079" cy="1113320"/>
            <a:chOff x="5466309" y="811463"/>
            <a:chExt cx="1572079" cy="1113320"/>
          </a:xfrm>
        </p:grpSpPr>
        <p:cxnSp>
          <p:nvCxnSpPr>
            <p:cNvPr id="278" name="Shape 278"/>
            <p:cNvCxnSpPr/>
            <p:nvPr/>
          </p:nvCxnSpPr>
          <p:spPr>
            <a:xfrm>
              <a:off x="5790345" y="1808820"/>
              <a:ext cx="202938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Shape 279"/>
            <p:cNvCxnSpPr/>
            <p:nvPr/>
          </p:nvCxnSpPr>
          <p:spPr>
            <a:xfrm>
              <a:off x="5466309" y="1492735"/>
              <a:ext cx="503122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0" name="Shape 280"/>
            <p:cNvSpPr txBox="1"/>
            <p:nvPr/>
          </p:nvSpPr>
          <p:spPr>
            <a:xfrm>
              <a:off x="5591837" y="1512849"/>
              <a:ext cx="381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5951878" y="1080800"/>
              <a:ext cx="360040" cy="79208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6258397" y="1484784"/>
              <a:ext cx="6190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Sum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5574321" y="980728"/>
              <a:ext cx="4251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4" name="Shape 284"/>
            <p:cNvSpPr txBox="1"/>
            <p:nvPr/>
          </p:nvSpPr>
          <p:spPr>
            <a:xfrm>
              <a:off x="5574321" y="1260821"/>
              <a:ext cx="41710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-25000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 rot="5400000">
              <a:off x="5710883" y="1339365"/>
              <a:ext cx="862416" cy="308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Add/Sub</a:t>
              </a:r>
              <a:endParaRPr b="1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86" name="Shape 286"/>
            <p:cNvCxnSpPr/>
            <p:nvPr/>
          </p:nvCxnSpPr>
          <p:spPr>
            <a:xfrm>
              <a:off x="5627841" y="1232756"/>
              <a:ext cx="323102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7" name="Shape 287"/>
            <p:cNvSpPr txBox="1"/>
            <p:nvPr/>
          </p:nvSpPr>
          <p:spPr>
            <a:xfrm>
              <a:off x="6366409" y="944724"/>
              <a:ext cx="6719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Flags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0-3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Shape 288"/>
            <p:cNvSpPr txBox="1"/>
            <p:nvPr/>
          </p:nvSpPr>
          <p:spPr>
            <a:xfrm>
              <a:off x="5905213" y="811463"/>
              <a:ext cx="487634" cy="276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100</a:t>
              </a: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9" name="Shape 289"/>
          <p:cNvSpPr txBox="1"/>
          <p:nvPr/>
        </p:nvSpPr>
        <p:spPr>
          <a:xfrm>
            <a:off x="5905213" y="1916554"/>
            <a:ext cx="487634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baseline="-25000" lang="en-US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</a:t>
            </a:r>
            <a:r>
              <a:rPr b="1" lang="en-US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5905213" y="2744646"/>
            <a:ext cx="487634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baseline="-25000" lang="en-US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102</a:t>
            </a:r>
            <a:r>
              <a:rPr b="1" lang="en-US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5905213" y="3547767"/>
            <a:ext cx="487634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baseline="-25000" lang="en-US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103</a:t>
            </a:r>
            <a:r>
              <a:rPr b="1" lang="en-US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5905213" y="4339855"/>
            <a:ext cx="487634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baseline="-25000" lang="en-US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104</a:t>
            </a:r>
            <a:r>
              <a:rPr b="1" lang="en-US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3" name="Shape 293"/>
          <p:cNvGrpSpPr/>
          <p:nvPr/>
        </p:nvGrpSpPr>
        <p:grpSpPr>
          <a:xfrm>
            <a:off x="7148931" y="2611663"/>
            <a:ext cx="1776957" cy="1789445"/>
            <a:chOff x="6902694" y="2611663"/>
            <a:chExt cx="1776957" cy="1789445"/>
          </a:xfrm>
        </p:grpSpPr>
        <p:sp>
          <p:nvSpPr>
            <p:cNvPr id="294" name="Shape 294"/>
            <p:cNvSpPr txBox="1"/>
            <p:nvPr/>
          </p:nvSpPr>
          <p:spPr>
            <a:xfrm>
              <a:off x="7373988" y="2611663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95" name="Shape 295"/>
            <p:cNvCxnSpPr/>
            <p:nvPr/>
          </p:nvCxnSpPr>
          <p:spPr>
            <a:xfrm>
              <a:off x="7946810" y="3187727"/>
              <a:ext cx="539126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6" name="Shape 296"/>
            <p:cNvSpPr txBox="1"/>
            <p:nvPr/>
          </p:nvSpPr>
          <p:spPr>
            <a:xfrm>
              <a:off x="7442754" y="4124109"/>
              <a:ext cx="5180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0-2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97" name="Shape 297"/>
            <p:cNvCxnSpPr/>
            <p:nvPr/>
          </p:nvCxnSpPr>
          <p:spPr>
            <a:xfrm rot="10800000">
              <a:off x="7550766" y="3907807"/>
              <a:ext cx="934" cy="252028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8" name="Shape 298"/>
            <p:cNvCxnSpPr/>
            <p:nvPr/>
          </p:nvCxnSpPr>
          <p:spPr>
            <a:xfrm>
              <a:off x="6902694" y="3187727"/>
              <a:ext cx="503122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" name="Shape 299"/>
            <p:cNvCxnSpPr/>
            <p:nvPr/>
          </p:nvCxnSpPr>
          <p:spPr>
            <a:xfrm>
              <a:off x="7010706" y="3043711"/>
              <a:ext cx="395110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" name="Shape 300"/>
            <p:cNvCxnSpPr/>
            <p:nvPr/>
          </p:nvCxnSpPr>
          <p:spPr>
            <a:xfrm>
              <a:off x="7118718" y="2899695"/>
              <a:ext cx="287098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Shape 301"/>
            <p:cNvCxnSpPr/>
            <p:nvPr/>
          </p:nvCxnSpPr>
          <p:spPr>
            <a:xfrm>
              <a:off x="7226730" y="2755679"/>
              <a:ext cx="179086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2" name="Shape 302"/>
            <p:cNvSpPr/>
            <p:nvPr/>
          </p:nvSpPr>
          <p:spPr>
            <a:xfrm>
              <a:off x="7406750" y="3439755"/>
              <a:ext cx="553036" cy="462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 – 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MUX</a:t>
              </a:r>
              <a:endParaRPr/>
            </a:p>
          </p:txBody>
        </p:sp>
        <p:sp>
          <p:nvSpPr>
            <p:cNvPr id="303" name="Shape 303"/>
            <p:cNvSpPr txBox="1"/>
            <p:nvPr/>
          </p:nvSpPr>
          <p:spPr>
            <a:xfrm>
              <a:off x="7956376" y="3248980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ALU</a:t>
              </a:r>
              <a:r>
                <a:rPr b="1" baseline="-25000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7406750" y="2611663"/>
              <a:ext cx="540060" cy="1296144"/>
            </a:xfrm>
            <a:prstGeom prst="flowChartAlternateProcess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5" name="Shape 305"/>
            <p:cNvCxnSpPr/>
            <p:nvPr/>
          </p:nvCxnSpPr>
          <p:spPr>
            <a:xfrm rot="10800000">
              <a:off x="7694782" y="3907807"/>
              <a:ext cx="934" cy="252028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Shape 306"/>
            <p:cNvCxnSpPr/>
            <p:nvPr/>
          </p:nvCxnSpPr>
          <p:spPr>
            <a:xfrm rot="10800000">
              <a:off x="7838798" y="3907807"/>
              <a:ext cx="934" cy="252028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7" name="Shape 307"/>
            <p:cNvSpPr txBox="1"/>
            <p:nvPr/>
          </p:nvSpPr>
          <p:spPr>
            <a:xfrm>
              <a:off x="7370746" y="2755679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8" name="Shape 308"/>
            <p:cNvSpPr txBox="1"/>
            <p:nvPr/>
          </p:nvSpPr>
          <p:spPr>
            <a:xfrm>
              <a:off x="7370746" y="3223731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7370746" y="2899695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Shape 310"/>
            <p:cNvSpPr txBox="1"/>
            <p:nvPr/>
          </p:nvSpPr>
          <p:spPr>
            <a:xfrm>
              <a:off x="7370746" y="3052095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1" name="Shape 311"/>
            <p:cNvCxnSpPr/>
            <p:nvPr/>
          </p:nvCxnSpPr>
          <p:spPr>
            <a:xfrm>
              <a:off x="7010706" y="3331743"/>
              <a:ext cx="395110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12" name="Shape 312"/>
          <p:cNvSpPr txBox="1"/>
          <p:nvPr/>
        </p:nvSpPr>
        <p:spPr>
          <a:xfrm>
            <a:off x="7652987" y="2359635"/>
            <a:ext cx="476349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baseline="-25000" lang="en-US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</a:t>
            </a:r>
            <a:r>
              <a:rPr b="1" lang="en-US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3" name="Shape 313"/>
          <p:cNvCxnSpPr/>
          <p:nvPr/>
        </p:nvCxnSpPr>
        <p:spPr>
          <a:xfrm rot="10800000">
            <a:off x="4110284" y="935377"/>
            <a:ext cx="0" cy="2196244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Shape 314"/>
          <p:cNvCxnSpPr/>
          <p:nvPr/>
        </p:nvCxnSpPr>
        <p:spPr>
          <a:xfrm rot="10800000">
            <a:off x="4010223" y="1083593"/>
            <a:ext cx="0" cy="2196244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Shape 315"/>
          <p:cNvCxnSpPr/>
          <p:nvPr/>
        </p:nvCxnSpPr>
        <p:spPr>
          <a:xfrm rot="10800000">
            <a:off x="3905284" y="1227609"/>
            <a:ext cx="0" cy="2196244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" name="Shape 316"/>
          <p:cNvCxnSpPr/>
          <p:nvPr/>
        </p:nvCxnSpPr>
        <p:spPr>
          <a:xfrm rot="10800000">
            <a:off x="3793072" y="1379576"/>
            <a:ext cx="3670" cy="2852267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7" name="Shape 317"/>
          <p:cNvSpPr/>
          <p:nvPr/>
        </p:nvSpPr>
        <p:spPr>
          <a:xfrm>
            <a:off x="5466309" y="5625244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5610325" y="5625244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3963128" y="2241094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0" name="Shape 320"/>
          <p:cNvCxnSpPr/>
          <p:nvPr/>
        </p:nvCxnSpPr>
        <p:spPr>
          <a:xfrm flipH="1" rot="10800000">
            <a:off x="3662334" y="955479"/>
            <a:ext cx="4281" cy="36004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1" name="Shape 321"/>
          <p:cNvGrpSpPr/>
          <p:nvPr/>
        </p:nvGrpSpPr>
        <p:grpSpPr>
          <a:xfrm>
            <a:off x="2150166" y="379415"/>
            <a:ext cx="1425963" cy="944816"/>
            <a:chOff x="2150166" y="379415"/>
            <a:chExt cx="1425963" cy="944816"/>
          </a:xfrm>
        </p:grpSpPr>
        <p:sp>
          <p:nvSpPr>
            <p:cNvPr id="322" name="Shape 322"/>
            <p:cNvSpPr txBox="1"/>
            <p:nvPr/>
          </p:nvSpPr>
          <p:spPr>
            <a:xfrm>
              <a:off x="3139791" y="415418"/>
              <a:ext cx="436338" cy="276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2157444" y="523431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4" name="Shape 324"/>
            <p:cNvCxnSpPr/>
            <p:nvPr/>
          </p:nvCxnSpPr>
          <p:spPr>
            <a:xfrm flipH="1" rot="10800000">
              <a:off x="2969724" y="1036199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5" name="Shape 325"/>
            <p:cNvSpPr/>
            <p:nvPr/>
          </p:nvSpPr>
          <p:spPr>
            <a:xfrm>
              <a:off x="2537675" y="676159"/>
              <a:ext cx="900101" cy="360040"/>
            </a:xfrm>
            <a:prstGeom prst="rect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2933720" y="1000195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7" name="Shape 327"/>
            <p:cNvCxnSpPr/>
            <p:nvPr/>
          </p:nvCxnSpPr>
          <p:spPr>
            <a:xfrm>
              <a:off x="2213640" y="748167"/>
              <a:ext cx="323102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8" name="Shape 328"/>
            <p:cNvSpPr/>
            <p:nvPr/>
          </p:nvSpPr>
          <p:spPr>
            <a:xfrm>
              <a:off x="2501672" y="712163"/>
              <a:ext cx="972107" cy="308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Register 0</a:t>
              </a:r>
              <a:endParaRPr b="1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9" name="Shape 329"/>
            <p:cNvSpPr txBox="1"/>
            <p:nvPr/>
          </p:nvSpPr>
          <p:spPr>
            <a:xfrm>
              <a:off x="2150166" y="775459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Clk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0" name="Shape 330"/>
            <p:cNvCxnSpPr/>
            <p:nvPr/>
          </p:nvCxnSpPr>
          <p:spPr>
            <a:xfrm>
              <a:off x="2206362" y="1000195"/>
              <a:ext cx="323102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1" name="Shape 331"/>
            <p:cNvSpPr txBox="1"/>
            <p:nvPr/>
          </p:nvSpPr>
          <p:spPr>
            <a:xfrm>
              <a:off x="2627236" y="415419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2" name="Shape 332"/>
            <p:cNvCxnSpPr/>
            <p:nvPr/>
          </p:nvCxnSpPr>
          <p:spPr>
            <a:xfrm flipH="1" rot="10800000">
              <a:off x="2690226" y="379415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33" name="Shape 333"/>
          <p:cNvCxnSpPr/>
          <p:nvPr/>
        </p:nvCxnSpPr>
        <p:spPr>
          <a:xfrm>
            <a:off x="1656803" y="1351522"/>
            <a:ext cx="1044116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Shape 334"/>
          <p:cNvCxnSpPr/>
          <p:nvPr/>
        </p:nvCxnSpPr>
        <p:spPr>
          <a:xfrm>
            <a:off x="1764815" y="2323630"/>
            <a:ext cx="93517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Shape 335"/>
          <p:cNvCxnSpPr/>
          <p:nvPr/>
        </p:nvCxnSpPr>
        <p:spPr>
          <a:xfrm>
            <a:off x="1879651" y="3295738"/>
            <a:ext cx="827158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Shape 336"/>
          <p:cNvCxnSpPr>
            <a:stCxn id="317" idx="4"/>
          </p:cNvCxnSpPr>
          <p:nvPr/>
        </p:nvCxnSpPr>
        <p:spPr>
          <a:xfrm rot="10800000">
            <a:off x="5502234" y="548532"/>
            <a:ext cx="11700" cy="51672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Shape 337"/>
          <p:cNvCxnSpPr>
            <a:stCxn id="318" idx="0"/>
          </p:cNvCxnSpPr>
          <p:nvPr/>
        </p:nvCxnSpPr>
        <p:spPr>
          <a:xfrm rot="10800000">
            <a:off x="5646250" y="548644"/>
            <a:ext cx="11700" cy="50766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8" name="Shape 338"/>
          <p:cNvSpPr/>
          <p:nvPr/>
        </p:nvSpPr>
        <p:spPr>
          <a:xfrm>
            <a:off x="1836823" y="3273382"/>
            <a:ext cx="55240" cy="45719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2190039" y="3248078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40" name="Shape 340"/>
          <p:cNvGrpSpPr/>
          <p:nvPr/>
        </p:nvGrpSpPr>
        <p:grpSpPr>
          <a:xfrm>
            <a:off x="2150166" y="1351523"/>
            <a:ext cx="1417852" cy="944816"/>
            <a:chOff x="2178219" y="1412777"/>
            <a:chExt cx="1417852" cy="944816"/>
          </a:xfrm>
        </p:grpSpPr>
        <p:sp>
          <p:nvSpPr>
            <p:cNvPr id="341" name="Shape 341"/>
            <p:cNvSpPr txBox="1"/>
            <p:nvPr/>
          </p:nvSpPr>
          <p:spPr>
            <a:xfrm>
              <a:off x="2185497" y="1556793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2" name="Shape 342"/>
            <p:cNvCxnSpPr/>
            <p:nvPr/>
          </p:nvCxnSpPr>
          <p:spPr>
            <a:xfrm flipH="1" rot="10800000">
              <a:off x="2997777" y="2069561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3" name="Shape 343"/>
            <p:cNvSpPr/>
            <p:nvPr/>
          </p:nvSpPr>
          <p:spPr>
            <a:xfrm>
              <a:off x="2565728" y="1709521"/>
              <a:ext cx="900101" cy="360040"/>
            </a:xfrm>
            <a:prstGeom prst="rect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" name="Shape 344"/>
            <p:cNvSpPr txBox="1"/>
            <p:nvPr/>
          </p:nvSpPr>
          <p:spPr>
            <a:xfrm>
              <a:off x="2961773" y="2033557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5" name="Shape 345"/>
            <p:cNvCxnSpPr/>
            <p:nvPr/>
          </p:nvCxnSpPr>
          <p:spPr>
            <a:xfrm>
              <a:off x="2241693" y="1781529"/>
              <a:ext cx="323102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6" name="Shape 346"/>
            <p:cNvSpPr/>
            <p:nvPr/>
          </p:nvSpPr>
          <p:spPr>
            <a:xfrm>
              <a:off x="2529725" y="1745525"/>
              <a:ext cx="972107" cy="308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Register 1</a:t>
              </a:r>
              <a:endParaRPr b="1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7" name="Shape 347"/>
            <p:cNvSpPr txBox="1"/>
            <p:nvPr/>
          </p:nvSpPr>
          <p:spPr>
            <a:xfrm>
              <a:off x="2178219" y="180882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Clk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8" name="Shape 348"/>
            <p:cNvCxnSpPr/>
            <p:nvPr/>
          </p:nvCxnSpPr>
          <p:spPr>
            <a:xfrm>
              <a:off x="2234415" y="2033557"/>
              <a:ext cx="323102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9" name="Shape 349"/>
            <p:cNvSpPr txBox="1"/>
            <p:nvPr/>
          </p:nvSpPr>
          <p:spPr>
            <a:xfrm>
              <a:off x="2682275" y="1448781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0" name="Shape 350"/>
            <p:cNvCxnSpPr/>
            <p:nvPr/>
          </p:nvCxnSpPr>
          <p:spPr>
            <a:xfrm flipH="1" rot="10800000">
              <a:off x="2718279" y="1412777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1" name="Shape 351"/>
            <p:cNvSpPr txBox="1"/>
            <p:nvPr/>
          </p:nvSpPr>
          <p:spPr>
            <a:xfrm>
              <a:off x="3203848" y="1448780"/>
              <a:ext cx="392223" cy="276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 b="1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2150166" y="2335782"/>
            <a:ext cx="1421673" cy="932665"/>
            <a:chOff x="2178219" y="2397036"/>
            <a:chExt cx="1421673" cy="932665"/>
          </a:xfrm>
        </p:grpSpPr>
        <p:sp>
          <p:nvSpPr>
            <p:cNvPr id="353" name="Shape 353"/>
            <p:cNvSpPr txBox="1"/>
            <p:nvPr/>
          </p:nvSpPr>
          <p:spPr>
            <a:xfrm>
              <a:off x="2185497" y="2528901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4" name="Shape 354"/>
            <p:cNvCxnSpPr/>
            <p:nvPr/>
          </p:nvCxnSpPr>
          <p:spPr>
            <a:xfrm flipH="1" rot="10800000">
              <a:off x="2997777" y="3041669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5" name="Shape 355"/>
            <p:cNvSpPr/>
            <p:nvPr/>
          </p:nvSpPr>
          <p:spPr>
            <a:xfrm>
              <a:off x="2565728" y="2681629"/>
              <a:ext cx="900101" cy="360040"/>
            </a:xfrm>
            <a:prstGeom prst="rect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Shape 356"/>
            <p:cNvSpPr txBox="1"/>
            <p:nvPr/>
          </p:nvSpPr>
          <p:spPr>
            <a:xfrm>
              <a:off x="2961773" y="3005665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7" name="Shape 357"/>
            <p:cNvCxnSpPr/>
            <p:nvPr/>
          </p:nvCxnSpPr>
          <p:spPr>
            <a:xfrm>
              <a:off x="2241693" y="2753637"/>
              <a:ext cx="323102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8" name="Shape 358"/>
            <p:cNvSpPr/>
            <p:nvPr/>
          </p:nvSpPr>
          <p:spPr>
            <a:xfrm>
              <a:off x="2529725" y="2717633"/>
              <a:ext cx="972107" cy="308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Register 2</a:t>
              </a:r>
              <a:endParaRPr b="1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2178219" y="2780929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Clk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0" name="Shape 360"/>
            <p:cNvCxnSpPr/>
            <p:nvPr/>
          </p:nvCxnSpPr>
          <p:spPr>
            <a:xfrm>
              <a:off x="2234415" y="3005665"/>
              <a:ext cx="323102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1" name="Shape 361"/>
            <p:cNvSpPr txBox="1"/>
            <p:nvPr/>
          </p:nvSpPr>
          <p:spPr>
            <a:xfrm>
              <a:off x="2655289" y="2420889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2" name="Shape 362"/>
            <p:cNvCxnSpPr/>
            <p:nvPr/>
          </p:nvCxnSpPr>
          <p:spPr>
            <a:xfrm flipH="1" rot="10800000">
              <a:off x="2718279" y="2397036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3" name="Shape 363"/>
            <p:cNvSpPr txBox="1"/>
            <p:nvPr/>
          </p:nvSpPr>
          <p:spPr>
            <a:xfrm>
              <a:off x="3163554" y="2420888"/>
              <a:ext cx="436338" cy="276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2156990" y="3307890"/>
            <a:ext cx="1423495" cy="932665"/>
            <a:chOff x="2178219" y="3369144"/>
            <a:chExt cx="1423495" cy="932665"/>
          </a:xfrm>
        </p:grpSpPr>
        <p:sp>
          <p:nvSpPr>
            <p:cNvPr id="365" name="Shape 365"/>
            <p:cNvSpPr txBox="1"/>
            <p:nvPr/>
          </p:nvSpPr>
          <p:spPr>
            <a:xfrm>
              <a:off x="2185497" y="3501009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6" name="Shape 366"/>
            <p:cNvCxnSpPr/>
            <p:nvPr/>
          </p:nvCxnSpPr>
          <p:spPr>
            <a:xfrm flipH="1" rot="10800000">
              <a:off x="2997777" y="4013777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7" name="Shape 367"/>
            <p:cNvSpPr/>
            <p:nvPr/>
          </p:nvSpPr>
          <p:spPr>
            <a:xfrm>
              <a:off x="2565728" y="3653737"/>
              <a:ext cx="900101" cy="360040"/>
            </a:xfrm>
            <a:prstGeom prst="rect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8" name="Shape 368"/>
            <p:cNvSpPr txBox="1"/>
            <p:nvPr/>
          </p:nvSpPr>
          <p:spPr>
            <a:xfrm>
              <a:off x="2961773" y="3977773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9" name="Shape 369"/>
            <p:cNvCxnSpPr/>
            <p:nvPr/>
          </p:nvCxnSpPr>
          <p:spPr>
            <a:xfrm>
              <a:off x="2241693" y="3725745"/>
              <a:ext cx="323102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0" name="Shape 370"/>
            <p:cNvSpPr/>
            <p:nvPr/>
          </p:nvSpPr>
          <p:spPr>
            <a:xfrm>
              <a:off x="2529725" y="3689741"/>
              <a:ext cx="972107" cy="308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Register 3</a:t>
              </a:r>
              <a:endParaRPr b="1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" name="Shape 371"/>
            <p:cNvSpPr txBox="1"/>
            <p:nvPr/>
          </p:nvSpPr>
          <p:spPr>
            <a:xfrm>
              <a:off x="2178219" y="3753037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Clk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72" name="Shape 372"/>
            <p:cNvCxnSpPr/>
            <p:nvPr/>
          </p:nvCxnSpPr>
          <p:spPr>
            <a:xfrm>
              <a:off x="2234415" y="3977773"/>
              <a:ext cx="323102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3" name="Shape 373"/>
            <p:cNvSpPr txBox="1"/>
            <p:nvPr/>
          </p:nvSpPr>
          <p:spPr>
            <a:xfrm>
              <a:off x="2655289" y="3392997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74" name="Shape 374"/>
            <p:cNvCxnSpPr/>
            <p:nvPr/>
          </p:nvCxnSpPr>
          <p:spPr>
            <a:xfrm flipH="1" rot="10800000">
              <a:off x="2718279" y="3369144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5" name="Shape 375"/>
            <p:cNvSpPr txBox="1"/>
            <p:nvPr/>
          </p:nvSpPr>
          <p:spPr>
            <a:xfrm>
              <a:off x="3203848" y="3392996"/>
              <a:ext cx="397866" cy="276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b="1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76" name="Shape 376"/>
          <p:cNvCxnSpPr/>
          <p:nvPr/>
        </p:nvCxnSpPr>
        <p:spPr>
          <a:xfrm>
            <a:off x="6654441" y="5013176"/>
            <a:ext cx="2088232" cy="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7" name="Shape 377"/>
          <p:cNvGrpSpPr/>
          <p:nvPr/>
        </p:nvGrpSpPr>
        <p:grpSpPr>
          <a:xfrm>
            <a:off x="7050485" y="4617132"/>
            <a:ext cx="1584176" cy="1211753"/>
            <a:chOff x="6804248" y="4617132"/>
            <a:chExt cx="1584176" cy="1211753"/>
          </a:xfrm>
        </p:grpSpPr>
        <p:sp>
          <p:nvSpPr>
            <p:cNvPr id="378" name="Shape 378"/>
            <p:cNvSpPr txBox="1"/>
            <p:nvPr/>
          </p:nvSpPr>
          <p:spPr>
            <a:xfrm>
              <a:off x="6811526" y="5044344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7191757" y="5197072"/>
              <a:ext cx="1124659" cy="360040"/>
            </a:xfrm>
            <a:prstGeom prst="rect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" name="Shape 380"/>
            <p:cNvSpPr txBox="1"/>
            <p:nvPr/>
          </p:nvSpPr>
          <p:spPr>
            <a:xfrm>
              <a:off x="7587802" y="5521108"/>
              <a:ext cx="4555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1" baseline="-25000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</a:t>
              </a:r>
              <a:endParaRPr b="1" baseline="-2500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81" name="Shape 381"/>
            <p:cNvCxnSpPr/>
            <p:nvPr/>
          </p:nvCxnSpPr>
          <p:spPr>
            <a:xfrm>
              <a:off x="6867722" y="5269080"/>
              <a:ext cx="323102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2" name="Shape 382"/>
            <p:cNvSpPr/>
            <p:nvPr/>
          </p:nvSpPr>
          <p:spPr>
            <a:xfrm>
              <a:off x="7155754" y="5233076"/>
              <a:ext cx="1232670" cy="308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Stack Pointer</a:t>
              </a:r>
              <a:endParaRPr b="1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3" name="Shape 383"/>
            <p:cNvSpPr txBox="1"/>
            <p:nvPr/>
          </p:nvSpPr>
          <p:spPr>
            <a:xfrm>
              <a:off x="6804248" y="5296372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Clk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84" name="Shape 384"/>
            <p:cNvCxnSpPr/>
            <p:nvPr/>
          </p:nvCxnSpPr>
          <p:spPr>
            <a:xfrm>
              <a:off x="6860444" y="5521108"/>
              <a:ext cx="323102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5" name="Shape 385"/>
            <p:cNvSpPr txBox="1"/>
            <p:nvPr/>
          </p:nvSpPr>
          <p:spPr>
            <a:xfrm>
              <a:off x="7719397" y="4689140"/>
              <a:ext cx="6110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</a:t>
              </a:r>
              <a:r>
                <a:rPr b="1" baseline="-25000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0-15</a:t>
              </a:r>
              <a:endParaRPr b="1" baseline="-2500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86" name="Shape 386"/>
            <p:cNvCxnSpPr/>
            <p:nvPr/>
          </p:nvCxnSpPr>
          <p:spPr>
            <a:xfrm rot="10800000">
              <a:off x="7416316" y="5013176"/>
              <a:ext cx="0" cy="187335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7" name="Shape 387"/>
            <p:cNvSpPr txBox="1"/>
            <p:nvPr/>
          </p:nvSpPr>
          <p:spPr>
            <a:xfrm>
              <a:off x="7272300" y="4617132"/>
              <a:ext cx="436338" cy="276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88" name="Shape 388"/>
          <p:cNvCxnSpPr/>
          <p:nvPr/>
        </p:nvCxnSpPr>
        <p:spPr>
          <a:xfrm rot="10800000">
            <a:off x="2239691" y="3259734"/>
            <a:ext cx="0" cy="396044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" name="Shape 389"/>
          <p:cNvCxnSpPr/>
          <p:nvPr/>
        </p:nvCxnSpPr>
        <p:spPr>
          <a:xfrm rot="10800000">
            <a:off x="1771639" y="2323630"/>
            <a:ext cx="0" cy="9001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0" name="Shape 390"/>
          <p:cNvCxnSpPr/>
          <p:nvPr/>
        </p:nvCxnSpPr>
        <p:spPr>
          <a:xfrm rot="10800000">
            <a:off x="1663627" y="1351522"/>
            <a:ext cx="0" cy="18002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1" name="Shape 391"/>
          <p:cNvCxnSpPr/>
          <p:nvPr/>
        </p:nvCxnSpPr>
        <p:spPr>
          <a:xfrm rot="10800000">
            <a:off x="1555615" y="379414"/>
            <a:ext cx="0" cy="27003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" name="Shape 392"/>
          <p:cNvSpPr/>
          <p:nvPr/>
        </p:nvSpPr>
        <p:spPr>
          <a:xfrm>
            <a:off x="1634447" y="2726498"/>
            <a:ext cx="55240" cy="45719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1519611" y="2647666"/>
            <a:ext cx="55240" cy="45719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1742459" y="2798506"/>
            <a:ext cx="55240" cy="45719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5" name="Shape 395"/>
          <p:cNvCxnSpPr/>
          <p:nvPr/>
        </p:nvCxnSpPr>
        <p:spPr>
          <a:xfrm rot="10800000">
            <a:off x="2226043" y="2309982"/>
            <a:ext cx="0" cy="396044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Shape 396"/>
          <p:cNvCxnSpPr/>
          <p:nvPr/>
        </p:nvCxnSpPr>
        <p:spPr>
          <a:xfrm rot="10800000">
            <a:off x="2226043" y="1335990"/>
            <a:ext cx="0" cy="396044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2232867" y="365766"/>
            <a:ext cx="0" cy="396044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8" name="Shape 398"/>
          <p:cNvSpPr/>
          <p:nvPr/>
        </p:nvSpPr>
        <p:spPr>
          <a:xfrm>
            <a:off x="2173130" y="2272094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2174016" y="1301870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0" name="Shape 400"/>
          <p:cNvCxnSpPr/>
          <p:nvPr/>
        </p:nvCxnSpPr>
        <p:spPr>
          <a:xfrm>
            <a:off x="2980509" y="4235718"/>
            <a:ext cx="827158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1" name="Shape 401"/>
          <p:cNvSpPr/>
          <p:nvPr/>
        </p:nvSpPr>
        <p:spPr>
          <a:xfrm>
            <a:off x="2181106" y="332656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02" name="Shape 402"/>
          <p:cNvGrpSpPr/>
          <p:nvPr/>
        </p:nvGrpSpPr>
        <p:grpSpPr>
          <a:xfrm>
            <a:off x="5790345" y="5301208"/>
            <a:ext cx="2016224" cy="1080120"/>
            <a:chOff x="5544108" y="5301208"/>
            <a:chExt cx="2016224" cy="1080120"/>
          </a:xfrm>
        </p:grpSpPr>
        <p:sp>
          <p:nvSpPr>
            <p:cNvPr id="403" name="Shape 403"/>
            <p:cNvSpPr txBox="1"/>
            <p:nvPr/>
          </p:nvSpPr>
          <p:spPr>
            <a:xfrm>
              <a:off x="5907390" y="5517232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4" name="Shape 404"/>
            <p:cNvCxnSpPr/>
            <p:nvPr/>
          </p:nvCxnSpPr>
          <p:spPr>
            <a:xfrm>
              <a:off x="6444208" y="5949280"/>
              <a:ext cx="1116124" cy="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5" name="Shape 405"/>
            <p:cNvSpPr txBox="1"/>
            <p:nvPr/>
          </p:nvSpPr>
          <p:spPr>
            <a:xfrm>
              <a:off x="5795052" y="6104329"/>
              <a:ext cx="4331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6" name="Shape 406"/>
            <p:cNvCxnSpPr/>
            <p:nvPr/>
          </p:nvCxnSpPr>
          <p:spPr>
            <a:xfrm rot="10800000">
              <a:off x="6192180" y="6093296"/>
              <a:ext cx="934" cy="252028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7" name="Shape 407"/>
            <p:cNvCxnSpPr/>
            <p:nvPr/>
          </p:nvCxnSpPr>
          <p:spPr>
            <a:xfrm>
              <a:off x="5544108" y="5985284"/>
              <a:ext cx="395110" cy="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8" name="Shape 408"/>
            <p:cNvCxnSpPr/>
            <p:nvPr/>
          </p:nvCxnSpPr>
          <p:spPr>
            <a:xfrm>
              <a:off x="5544108" y="5661248"/>
              <a:ext cx="395110" cy="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9" name="Shape 409"/>
            <p:cNvSpPr/>
            <p:nvPr/>
          </p:nvSpPr>
          <p:spPr>
            <a:xfrm>
              <a:off x="5956030" y="5589240"/>
              <a:ext cx="524182" cy="4315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5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– 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5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MUX</a:t>
              </a:r>
              <a:endParaRPr/>
            </a:p>
          </p:txBody>
        </p:sp>
        <p:sp>
          <p:nvSpPr>
            <p:cNvPr id="410" name="Shape 410"/>
            <p:cNvSpPr txBox="1"/>
            <p:nvPr/>
          </p:nvSpPr>
          <p:spPr>
            <a:xfrm>
              <a:off x="6444208" y="5625244"/>
              <a:ext cx="4555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1" baseline="-25000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</a:t>
              </a:r>
              <a:endParaRPr b="1" baseline="-2500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5940152" y="5517232"/>
              <a:ext cx="504056" cy="576064"/>
            </a:xfrm>
            <a:prstGeom prst="flowChartAlternateProcess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" name="Shape 412"/>
            <p:cNvSpPr txBox="1"/>
            <p:nvPr/>
          </p:nvSpPr>
          <p:spPr>
            <a:xfrm>
              <a:off x="5904148" y="5847075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" name="Shape 413"/>
            <p:cNvSpPr txBox="1"/>
            <p:nvPr/>
          </p:nvSpPr>
          <p:spPr>
            <a:xfrm>
              <a:off x="5940152" y="5301208"/>
              <a:ext cx="481991" cy="276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117</a:t>
              </a: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14" name="Shape 414"/>
          <p:cNvCxnSpPr/>
          <p:nvPr/>
        </p:nvCxnSpPr>
        <p:spPr>
          <a:xfrm rot="10800000">
            <a:off x="7806569" y="5553236"/>
            <a:ext cx="0" cy="396044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15" name="Shape 415"/>
          <p:cNvGrpSpPr/>
          <p:nvPr/>
        </p:nvGrpSpPr>
        <p:grpSpPr>
          <a:xfrm>
            <a:off x="3959932" y="5296793"/>
            <a:ext cx="2160240" cy="1120539"/>
            <a:chOff x="3635896" y="5296793"/>
            <a:chExt cx="2160240" cy="1120539"/>
          </a:xfrm>
        </p:grpSpPr>
        <p:sp>
          <p:nvSpPr>
            <p:cNvPr id="416" name="Shape 416"/>
            <p:cNvSpPr/>
            <p:nvPr/>
          </p:nvSpPr>
          <p:spPr>
            <a:xfrm>
              <a:off x="4427984" y="5584825"/>
              <a:ext cx="360040" cy="79208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7" name="Shape 417"/>
            <p:cNvSpPr txBox="1"/>
            <p:nvPr/>
          </p:nvSpPr>
          <p:spPr>
            <a:xfrm>
              <a:off x="4770507" y="5703870"/>
              <a:ext cx="865943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SP_Sum</a:t>
              </a:r>
              <a:r>
                <a:rPr b="1" baseline="-25000" lang="en-US" sz="10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0-15</a:t>
              </a:r>
              <a:endParaRPr b="1" baseline="-25000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18" name="Shape 418"/>
            <p:cNvCxnSpPr/>
            <p:nvPr/>
          </p:nvCxnSpPr>
          <p:spPr>
            <a:xfrm>
              <a:off x="4788024" y="5984713"/>
              <a:ext cx="1008112" cy="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9" name="Shape 419"/>
            <p:cNvSpPr txBox="1"/>
            <p:nvPr/>
          </p:nvSpPr>
          <p:spPr>
            <a:xfrm>
              <a:off x="4355976" y="5296793"/>
              <a:ext cx="487634" cy="276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107</a:t>
              </a: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0" name="Shape 420"/>
            <p:cNvCxnSpPr/>
            <p:nvPr/>
          </p:nvCxnSpPr>
          <p:spPr>
            <a:xfrm>
              <a:off x="4175956" y="5764845"/>
              <a:ext cx="251094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1" name="Shape 421"/>
            <p:cNvSpPr/>
            <p:nvPr/>
          </p:nvSpPr>
          <p:spPr>
            <a:xfrm rot="5400000">
              <a:off x="4186990" y="5831914"/>
              <a:ext cx="862416" cy="308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Add/Sub</a:t>
              </a:r>
              <a:endParaRPr b="1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2" name="Shape 422"/>
            <p:cNvCxnSpPr/>
            <p:nvPr/>
          </p:nvCxnSpPr>
          <p:spPr>
            <a:xfrm>
              <a:off x="4175956" y="6189578"/>
              <a:ext cx="251094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3" name="Shape 423"/>
            <p:cNvSpPr txBox="1"/>
            <p:nvPr/>
          </p:nvSpPr>
          <p:spPr>
            <a:xfrm>
              <a:off x="3635896" y="5541506"/>
              <a:ext cx="5517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0-15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4" name="Shape 424"/>
            <p:cNvCxnSpPr/>
            <p:nvPr/>
          </p:nvCxnSpPr>
          <p:spPr>
            <a:xfrm>
              <a:off x="4175956" y="5973554"/>
              <a:ext cx="251094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5" name="Shape 425"/>
            <p:cNvSpPr txBox="1"/>
            <p:nvPr/>
          </p:nvSpPr>
          <p:spPr>
            <a:xfrm>
              <a:off x="3779912" y="5764845"/>
              <a:ext cx="42832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+/-</a:t>
              </a:r>
              <a:endParaRPr b="1" baseline="-2500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6" name="Shape 426"/>
            <p:cNvSpPr txBox="1"/>
            <p:nvPr/>
          </p:nvSpPr>
          <p:spPr>
            <a:xfrm>
              <a:off x="3923928" y="6045562"/>
              <a:ext cx="2616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27" name="Shape 427"/>
          <p:cNvCxnSpPr/>
          <p:nvPr/>
        </p:nvCxnSpPr>
        <p:spPr>
          <a:xfrm>
            <a:off x="4499992" y="5193196"/>
            <a:ext cx="2160240" cy="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6654441" y="5013178"/>
            <a:ext cx="0" cy="180018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9" name="Shape 429"/>
          <p:cNvCxnSpPr/>
          <p:nvPr/>
        </p:nvCxnSpPr>
        <p:spPr>
          <a:xfrm rot="10800000">
            <a:off x="4499992" y="5193196"/>
            <a:ext cx="0" cy="576065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0" name="Shape 430"/>
          <p:cNvSpPr/>
          <p:nvPr/>
        </p:nvSpPr>
        <p:spPr>
          <a:xfrm>
            <a:off x="7619234" y="4962542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1" name="Shape 431"/>
          <p:cNvCxnSpPr/>
          <p:nvPr/>
        </p:nvCxnSpPr>
        <p:spPr>
          <a:xfrm>
            <a:off x="5502313" y="548680"/>
            <a:ext cx="324036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2" name="Shape 432"/>
          <p:cNvSpPr txBox="1"/>
          <p:nvPr/>
        </p:nvSpPr>
        <p:spPr>
          <a:xfrm>
            <a:off x="7518537" y="224644"/>
            <a:ext cx="15620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b="1" baseline="-2500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0-15: 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0-7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b="1" baseline="-2500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0-7</a:t>
            </a:r>
            <a:endParaRPr b="1" baseline="-2500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5450407" y="496774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5602374" y="496774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4476750" y="5913276"/>
            <a:ext cx="95250" cy="90488"/>
          </a:xfrm>
          <a:prstGeom prst="ellipse">
            <a:avLst/>
          </a:prstGeom>
          <a:solidFill>
            <a:srgbClr val="00FF0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7758414" y="4113076"/>
            <a:ext cx="360040" cy="72008"/>
          </a:xfrm>
          <a:prstGeom prst="ellipse">
            <a:avLst/>
          </a:prstGeom>
          <a:solidFill>
            <a:srgbClr val="00FF0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6402413" y="6273316"/>
            <a:ext cx="95250" cy="90488"/>
          </a:xfrm>
          <a:prstGeom prst="ellipse">
            <a:avLst/>
          </a:prstGeom>
          <a:solidFill>
            <a:srgbClr val="00FF0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8" name="Shape 438"/>
          <p:cNvCxnSpPr/>
          <p:nvPr/>
        </p:nvCxnSpPr>
        <p:spPr>
          <a:xfrm>
            <a:off x="431540" y="4185084"/>
            <a:ext cx="2124236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Shape 439"/>
          <p:cNvCxnSpPr/>
          <p:nvPr/>
        </p:nvCxnSpPr>
        <p:spPr>
          <a:xfrm rot="10800000">
            <a:off x="431540" y="3248980"/>
            <a:ext cx="0" cy="936104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Shape 440"/>
          <p:cNvCxnSpPr/>
          <p:nvPr/>
        </p:nvCxnSpPr>
        <p:spPr>
          <a:xfrm rot="10800000">
            <a:off x="2555776" y="4185084"/>
            <a:ext cx="0" cy="324036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Shape 441"/>
          <p:cNvCxnSpPr/>
          <p:nvPr/>
        </p:nvCxnSpPr>
        <p:spPr>
          <a:xfrm rot="10800000">
            <a:off x="287524" y="2708920"/>
            <a:ext cx="0" cy="1728192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Shape 442"/>
          <p:cNvCxnSpPr/>
          <p:nvPr/>
        </p:nvCxnSpPr>
        <p:spPr>
          <a:xfrm>
            <a:off x="287524" y="4437112"/>
            <a:ext cx="54006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3" name="Shape 443"/>
          <p:cNvCxnSpPr/>
          <p:nvPr/>
        </p:nvCxnSpPr>
        <p:spPr>
          <a:xfrm>
            <a:off x="287524" y="2729022"/>
            <a:ext cx="216024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4" name="Shape 444"/>
          <p:cNvSpPr/>
          <p:nvPr/>
        </p:nvSpPr>
        <p:spPr>
          <a:xfrm>
            <a:off x="7050485" y="5229200"/>
            <a:ext cx="95250" cy="90488"/>
          </a:xfrm>
          <a:prstGeom prst="ellipse">
            <a:avLst/>
          </a:prstGeom>
          <a:solidFill>
            <a:srgbClr val="00FF0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45" name="Shape 445"/>
          <p:cNvGrpSpPr/>
          <p:nvPr/>
        </p:nvGrpSpPr>
        <p:grpSpPr>
          <a:xfrm>
            <a:off x="395536" y="2271724"/>
            <a:ext cx="1476164" cy="1830319"/>
            <a:chOff x="395536" y="2271724"/>
            <a:chExt cx="1476164" cy="1830319"/>
          </a:xfrm>
        </p:grpSpPr>
        <p:sp>
          <p:nvSpPr>
            <p:cNvPr id="446" name="Shape 446"/>
            <p:cNvSpPr txBox="1"/>
            <p:nvPr/>
          </p:nvSpPr>
          <p:spPr>
            <a:xfrm>
              <a:off x="395536" y="2462118"/>
              <a:ext cx="381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7" name="Shape 447"/>
            <p:cNvSpPr txBox="1"/>
            <p:nvPr/>
          </p:nvSpPr>
          <p:spPr>
            <a:xfrm>
              <a:off x="611560" y="3617809"/>
              <a:ext cx="4555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48" name="Shape 448"/>
            <p:cNvCxnSpPr/>
            <p:nvPr/>
          </p:nvCxnSpPr>
          <p:spPr>
            <a:xfrm rot="10800000">
              <a:off x="863588" y="3437789"/>
              <a:ext cx="934" cy="252028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9" name="Shape 449"/>
            <p:cNvCxnSpPr/>
            <p:nvPr/>
          </p:nvCxnSpPr>
          <p:spPr>
            <a:xfrm>
              <a:off x="431540" y="3263577"/>
              <a:ext cx="287098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0" name="Shape 450"/>
            <p:cNvCxnSpPr/>
            <p:nvPr/>
          </p:nvCxnSpPr>
          <p:spPr>
            <a:xfrm>
              <a:off x="1386360" y="2681706"/>
              <a:ext cx="179086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1" name="Shape 451"/>
            <p:cNvSpPr/>
            <p:nvPr/>
          </p:nvSpPr>
          <p:spPr>
            <a:xfrm>
              <a:off x="666280" y="2753714"/>
              <a:ext cx="766235" cy="462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2 - 4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DEMUX</a:t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719572" y="2548722"/>
              <a:ext cx="666788" cy="889067"/>
            </a:xfrm>
            <a:prstGeom prst="flowChartAlternateProcess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53" name="Shape 453"/>
            <p:cNvCxnSpPr/>
            <p:nvPr/>
          </p:nvCxnSpPr>
          <p:spPr>
            <a:xfrm rot="10800000">
              <a:off x="1151620" y="3437789"/>
              <a:ext cx="934" cy="252028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4" name="Shape 454"/>
            <p:cNvSpPr txBox="1"/>
            <p:nvPr/>
          </p:nvSpPr>
          <p:spPr>
            <a:xfrm>
              <a:off x="395536" y="2996952"/>
              <a:ext cx="3738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5" name="Shape 455"/>
            <p:cNvSpPr txBox="1"/>
            <p:nvPr/>
          </p:nvSpPr>
          <p:spPr>
            <a:xfrm>
              <a:off x="813645" y="2271724"/>
              <a:ext cx="481991" cy="276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114</a:t>
              </a: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6" name="Shape 456"/>
            <p:cNvSpPr txBox="1"/>
            <p:nvPr/>
          </p:nvSpPr>
          <p:spPr>
            <a:xfrm>
              <a:off x="1007604" y="3617809"/>
              <a:ext cx="4507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57" name="Shape 457"/>
            <p:cNvCxnSpPr/>
            <p:nvPr/>
          </p:nvCxnSpPr>
          <p:spPr>
            <a:xfrm>
              <a:off x="431540" y="2728743"/>
              <a:ext cx="287098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8" name="Shape 458"/>
            <p:cNvCxnSpPr/>
            <p:nvPr/>
          </p:nvCxnSpPr>
          <p:spPr>
            <a:xfrm flipH="1" rot="10800000">
              <a:off x="1386360" y="2753713"/>
              <a:ext cx="269316" cy="1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9" name="Shape 459"/>
            <p:cNvCxnSpPr/>
            <p:nvPr/>
          </p:nvCxnSpPr>
          <p:spPr>
            <a:xfrm flipH="1" rot="10800000">
              <a:off x="1386360" y="2825721"/>
              <a:ext cx="377328" cy="2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0" name="Shape 460"/>
            <p:cNvCxnSpPr/>
            <p:nvPr/>
          </p:nvCxnSpPr>
          <p:spPr>
            <a:xfrm flipH="1" rot="10800000">
              <a:off x="1386360" y="2897729"/>
              <a:ext cx="485340" cy="2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1" name="Shape 461"/>
            <p:cNvCxnSpPr/>
            <p:nvPr/>
          </p:nvCxnSpPr>
          <p:spPr>
            <a:xfrm>
              <a:off x="1386360" y="3077750"/>
              <a:ext cx="179086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2" name="Shape 462"/>
            <p:cNvCxnSpPr/>
            <p:nvPr/>
          </p:nvCxnSpPr>
          <p:spPr>
            <a:xfrm flipH="1" rot="10800000">
              <a:off x="1386360" y="3149757"/>
              <a:ext cx="269316" cy="2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3" name="Shape 463"/>
            <p:cNvCxnSpPr/>
            <p:nvPr/>
          </p:nvCxnSpPr>
          <p:spPr>
            <a:xfrm flipH="1" rot="10800000">
              <a:off x="1386360" y="3221765"/>
              <a:ext cx="377328" cy="1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4" name="Shape 464"/>
            <p:cNvCxnSpPr/>
            <p:nvPr/>
          </p:nvCxnSpPr>
          <p:spPr>
            <a:xfrm flipH="1" rot="10800000">
              <a:off x="1386360" y="3293773"/>
              <a:ext cx="485340" cy="1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5" name="Shape 465"/>
            <p:cNvCxnSpPr/>
            <p:nvPr/>
          </p:nvCxnSpPr>
          <p:spPr>
            <a:xfrm rot="10800000">
              <a:off x="935596" y="3437789"/>
              <a:ext cx="934" cy="252028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6" name="Shape 466"/>
            <p:cNvCxnSpPr/>
            <p:nvPr/>
          </p:nvCxnSpPr>
          <p:spPr>
            <a:xfrm rot="10800000">
              <a:off x="1223628" y="3437789"/>
              <a:ext cx="934" cy="252028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7" name="Shape 467"/>
            <p:cNvCxnSpPr/>
            <p:nvPr/>
          </p:nvCxnSpPr>
          <p:spPr>
            <a:xfrm rot="10800000">
              <a:off x="1367644" y="3392996"/>
              <a:ext cx="144016" cy="18002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Shape 468"/>
            <p:cNvCxnSpPr/>
            <p:nvPr/>
          </p:nvCxnSpPr>
          <p:spPr>
            <a:xfrm flipH="1">
              <a:off x="611560" y="3392996"/>
              <a:ext cx="144016" cy="18002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9" name="Shape 469"/>
            <p:cNvCxnSpPr/>
            <p:nvPr/>
          </p:nvCxnSpPr>
          <p:spPr>
            <a:xfrm rot="10800000">
              <a:off x="1511660" y="3573016"/>
              <a:ext cx="0" cy="324036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0" name="Shape 470"/>
            <p:cNvCxnSpPr/>
            <p:nvPr/>
          </p:nvCxnSpPr>
          <p:spPr>
            <a:xfrm rot="10800000">
              <a:off x="611560" y="3573016"/>
              <a:ext cx="0" cy="324036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1" name="Shape 471"/>
            <p:cNvSpPr txBox="1"/>
            <p:nvPr/>
          </p:nvSpPr>
          <p:spPr>
            <a:xfrm>
              <a:off x="467544" y="3825044"/>
              <a:ext cx="4812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OE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2" name="Shape 472"/>
            <p:cNvSpPr txBox="1"/>
            <p:nvPr/>
          </p:nvSpPr>
          <p:spPr>
            <a:xfrm>
              <a:off x="1259632" y="3825044"/>
              <a:ext cx="4764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OE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73" name="Shape 473"/>
          <p:cNvSpPr/>
          <p:nvPr/>
        </p:nvSpPr>
        <p:spPr>
          <a:xfrm>
            <a:off x="567605" y="3796991"/>
            <a:ext cx="95250" cy="90488"/>
          </a:xfrm>
          <a:prstGeom prst="ellipse">
            <a:avLst/>
          </a:prstGeom>
          <a:solidFill>
            <a:srgbClr val="00FF0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1460365" y="3806564"/>
            <a:ext cx="95250" cy="90488"/>
          </a:xfrm>
          <a:prstGeom prst="ellipse">
            <a:avLst/>
          </a:prstGeom>
          <a:solidFill>
            <a:srgbClr val="00FF0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791580" y="3609020"/>
            <a:ext cx="235260" cy="91244"/>
          </a:xfrm>
          <a:prstGeom prst="ellipse">
            <a:avLst/>
          </a:prstGeom>
          <a:solidFill>
            <a:srgbClr val="00FF0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1079612" y="3609020"/>
            <a:ext cx="235260" cy="91244"/>
          </a:xfrm>
          <a:prstGeom prst="ellipse">
            <a:avLst/>
          </a:prstGeom>
          <a:solidFill>
            <a:srgbClr val="00FF0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5790345" y="1772816"/>
            <a:ext cx="72008" cy="72008"/>
          </a:xfrm>
          <a:prstGeom prst="ellipse">
            <a:avLst/>
          </a:prstGeom>
          <a:solidFill>
            <a:srgbClr val="00FF0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7878577" y="1988840"/>
            <a:ext cx="0" cy="144016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9" name="Shape 479"/>
          <p:cNvSpPr/>
          <p:nvPr/>
        </p:nvSpPr>
        <p:spPr>
          <a:xfrm>
            <a:off x="8670665" y="476672"/>
            <a:ext cx="144016" cy="144016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80" name="Shape 480"/>
          <p:cNvCxnSpPr/>
          <p:nvPr/>
        </p:nvCxnSpPr>
        <p:spPr>
          <a:xfrm flipH="1" rot="10800000">
            <a:off x="8526649" y="1016732"/>
            <a:ext cx="2410" cy="9001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1" name="Shape 481"/>
          <p:cNvSpPr txBox="1"/>
          <p:nvPr/>
        </p:nvSpPr>
        <p:spPr>
          <a:xfrm>
            <a:off x="8310625" y="692696"/>
            <a:ext cx="833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FLAGS</a:t>
            </a:r>
            <a:r>
              <a:rPr b="1"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0-3</a:t>
            </a:r>
            <a:endParaRPr b="1" baseline="-2500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454641" y="944724"/>
            <a:ext cx="144016" cy="144016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8670665" y="3104964"/>
            <a:ext cx="144016" cy="144016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8706669" y="4941168"/>
            <a:ext cx="144016" cy="144016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85" name="Shape 485"/>
          <p:cNvGrpSpPr/>
          <p:nvPr/>
        </p:nvGrpSpPr>
        <p:grpSpPr>
          <a:xfrm>
            <a:off x="7518537" y="836712"/>
            <a:ext cx="1008112" cy="1393123"/>
            <a:chOff x="7272300" y="836712"/>
            <a:chExt cx="1008112" cy="1393123"/>
          </a:xfrm>
        </p:grpSpPr>
        <p:sp>
          <p:nvSpPr>
            <p:cNvPr id="486" name="Shape 486"/>
            <p:cNvSpPr/>
            <p:nvPr/>
          </p:nvSpPr>
          <p:spPr>
            <a:xfrm>
              <a:off x="7596337" y="1099495"/>
              <a:ext cx="360040" cy="900100"/>
            </a:xfrm>
            <a:prstGeom prst="rect">
              <a:avLst/>
            </a:prstGeom>
            <a:solidFill>
              <a:srgbClr val="FF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 rot="5400000">
              <a:off x="7489193" y="1404012"/>
              <a:ext cx="594715" cy="308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Flags</a:t>
              </a:r>
              <a:endParaRPr b="1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7920372" y="919475"/>
              <a:ext cx="2952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89" name="Shape 489"/>
            <p:cNvCxnSpPr/>
            <p:nvPr/>
          </p:nvCxnSpPr>
          <p:spPr>
            <a:xfrm>
              <a:off x="7956376" y="1171503"/>
              <a:ext cx="324036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0" name="Shape 490"/>
            <p:cNvSpPr txBox="1"/>
            <p:nvPr/>
          </p:nvSpPr>
          <p:spPr>
            <a:xfrm>
              <a:off x="7920372" y="1171503"/>
              <a:ext cx="2952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91" name="Shape 491"/>
            <p:cNvCxnSpPr/>
            <p:nvPr/>
          </p:nvCxnSpPr>
          <p:spPr>
            <a:xfrm>
              <a:off x="7956376" y="1423531"/>
              <a:ext cx="324036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2" name="Shape 492"/>
            <p:cNvSpPr txBox="1"/>
            <p:nvPr/>
          </p:nvSpPr>
          <p:spPr>
            <a:xfrm>
              <a:off x="7920372" y="1423531"/>
              <a:ext cx="2952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93" name="Shape 493"/>
            <p:cNvCxnSpPr/>
            <p:nvPr/>
          </p:nvCxnSpPr>
          <p:spPr>
            <a:xfrm>
              <a:off x="7956376" y="1675559"/>
              <a:ext cx="324036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4" name="Shape 494"/>
            <p:cNvSpPr txBox="1"/>
            <p:nvPr/>
          </p:nvSpPr>
          <p:spPr>
            <a:xfrm>
              <a:off x="7920372" y="1675559"/>
              <a:ext cx="2952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95" name="Shape 495"/>
            <p:cNvCxnSpPr/>
            <p:nvPr/>
          </p:nvCxnSpPr>
          <p:spPr>
            <a:xfrm>
              <a:off x="7956376" y="1927587"/>
              <a:ext cx="324036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6" name="Shape 496"/>
            <p:cNvSpPr txBox="1"/>
            <p:nvPr/>
          </p:nvSpPr>
          <p:spPr>
            <a:xfrm>
              <a:off x="7488324" y="836712"/>
              <a:ext cx="487634" cy="276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110</a:t>
              </a: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7" name="Shape 497"/>
            <p:cNvSpPr txBox="1"/>
            <p:nvPr/>
          </p:nvSpPr>
          <p:spPr>
            <a:xfrm>
              <a:off x="7272300" y="1916832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8" name="Shape 498"/>
            <p:cNvSpPr txBox="1"/>
            <p:nvPr/>
          </p:nvSpPr>
          <p:spPr>
            <a:xfrm>
              <a:off x="7740352" y="1952836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Clk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99" name="Shape 499"/>
            <p:cNvCxnSpPr>
              <a:endCxn id="486" idx="2"/>
            </p:cNvCxnSpPr>
            <p:nvPr/>
          </p:nvCxnSpPr>
          <p:spPr>
            <a:xfrm rot="10800000">
              <a:off x="7776357" y="1999595"/>
              <a:ext cx="0" cy="13320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0" name="Shape 500"/>
            <p:cNvSpPr/>
            <p:nvPr/>
          </p:nvSpPr>
          <p:spPr>
            <a:xfrm>
              <a:off x="7596336" y="2096852"/>
              <a:ext cx="72008" cy="72008"/>
            </a:xfrm>
            <a:prstGeom prst="ellipse">
              <a:avLst/>
            </a:prstGeom>
            <a:solidFill>
              <a:srgbClr val="00FF00"/>
            </a:solidFill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01" name="Shape 501"/>
          <p:cNvSpPr/>
          <p:nvPr/>
        </p:nvSpPr>
        <p:spPr>
          <a:xfrm>
            <a:off x="7014481" y="1343770"/>
            <a:ext cx="1447137" cy="1836752"/>
          </a:xfrm>
          <a:custGeom>
            <a:pathLst>
              <a:path extrusionOk="0" h="1836752" w="1447137">
                <a:moveTo>
                  <a:pt x="1447137" y="1836752"/>
                </a:moveTo>
                <a:lnTo>
                  <a:pt x="1447137" y="954157"/>
                </a:lnTo>
                <a:lnTo>
                  <a:pt x="0" y="954157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02" name="Shape 502"/>
          <p:cNvGrpSpPr/>
          <p:nvPr/>
        </p:nvGrpSpPr>
        <p:grpSpPr>
          <a:xfrm>
            <a:off x="7011120" y="836712"/>
            <a:ext cx="831453" cy="908051"/>
            <a:chOff x="6764883" y="836712"/>
            <a:chExt cx="831453" cy="908051"/>
          </a:xfrm>
        </p:grpSpPr>
        <p:cxnSp>
          <p:nvCxnSpPr>
            <p:cNvPr id="503" name="Shape 503"/>
            <p:cNvCxnSpPr/>
            <p:nvPr/>
          </p:nvCxnSpPr>
          <p:spPr>
            <a:xfrm>
              <a:off x="7344308" y="1268760"/>
              <a:ext cx="252028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4" name="Shape 504"/>
            <p:cNvSpPr/>
            <p:nvPr/>
          </p:nvSpPr>
          <p:spPr>
            <a:xfrm>
              <a:off x="6912260" y="1088740"/>
              <a:ext cx="468052" cy="396044"/>
            </a:xfrm>
            <a:prstGeom prst="flowChartAlternateProcess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5" name="Shape 505"/>
            <p:cNvSpPr txBox="1"/>
            <p:nvPr/>
          </p:nvSpPr>
          <p:spPr>
            <a:xfrm>
              <a:off x="6844002" y="1088740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06" name="Shape 506"/>
            <p:cNvCxnSpPr/>
            <p:nvPr/>
          </p:nvCxnSpPr>
          <p:spPr>
            <a:xfrm rot="10800000">
              <a:off x="7128284" y="1484784"/>
              <a:ext cx="0" cy="108012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7" name="Shape 507"/>
            <p:cNvSpPr/>
            <p:nvPr/>
          </p:nvSpPr>
          <p:spPr>
            <a:xfrm>
              <a:off x="6948264" y="1088740"/>
              <a:ext cx="461665" cy="369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– 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MUX</a:t>
              </a:r>
              <a:endParaRPr/>
            </a:p>
          </p:txBody>
        </p:sp>
        <p:sp>
          <p:nvSpPr>
            <p:cNvPr id="508" name="Shape 508"/>
            <p:cNvSpPr txBox="1"/>
            <p:nvPr/>
          </p:nvSpPr>
          <p:spPr>
            <a:xfrm>
              <a:off x="6840252" y="1232756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9" name="Shape 509"/>
            <p:cNvSpPr txBox="1"/>
            <p:nvPr/>
          </p:nvSpPr>
          <p:spPr>
            <a:xfrm>
              <a:off x="6912260" y="836712"/>
              <a:ext cx="487634" cy="276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120</a:t>
              </a: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7084329" y="1584845"/>
              <a:ext cx="72008" cy="72008"/>
            </a:xfrm>
            <a:prstGeom prst="ellipse">
              <a:avLst/>
            </a:prstGeom>
            <a:solidFill>
              <a:srgbClr val="00FF00"/>
            </a:solidFill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11" name="Shape 511"/>
            <p:cNvCxnSpPr/>
            <p:nvPr/>
          </p:nvCxnSpPr>
          <p:spPr>
            <a:xfrm>
              <a:off x="6768244" y="1196752"/>
              <a:ext cx="144016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Shape 512"/>
            <p:cNvCxnSpPr/>
            <p:nvPr/>
          </p:nvCxnSpPr>
          <p:spPr>
            <a:xfrm>
              <a:off x="6768244" y="1340768"/>
              <a:ext cx="144016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3" name="Shape 513"/>
            <p:cNvSpPr txBox="1"/>
            <p:nvPr/>
          </p:nvSpPr>
          <p:spPr>
            <a:xfrm>
              <a:off x="6764883" y="1498542"/>
              <a:ext cx="39145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</a:t>
              </a:r>
              <a:r>
                <a:rPr b="1" baseline="-25000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1" baseline="-25000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0" y="4401108"/>
            <a:ext cx="1953569" cy="1980220"/>
            <a:chOff x="2051720" y="908720"/>
            <a:chExt cx="1953569" cy="1980220"/>
          </a:xfrm>
        </p:grpSpPr>
        <p:cxnSp>
          <p:nvCxnSpPr>
            <p:cNvPr id="515" name="Shape 515"/>
            <p:cNvCxnSpPr/>
            <p:nvPr/>
          </p:nvCxnSpPr>
          <p:spPr>
            <a:xfrm rot="10800000">
              <a:off x="3347864" y="1772816"/>
              <a:ext cx="0" cy="468052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6" name="Shape 516"/>
            <p:cNvCxnSpPr/>
            <p:nvPr/>
          </p:nvCxnSpPr>
          <p:spPr>
            <a:xfrm rot="10800000">
              <a:off x="3455876" y="1772816"/>
              <a:ext cx="934" cy="252028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7" name="Shape 517"/>
            <p:cNvCxnSpPr/>
            <p:nvPr/>
          </p:nvCxnSpPr>
          <p:spPr>
            <a:xfrm>
              <a:off x="2409409" y="1340768"/>
              <a:ext cx="287098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8" name="Shape 518"/>
            <p:cNvCxnSpPr/>
            <p:nvPr/>
          </p:nvCxnSpPr>
          <p:spPr>
            <a:xfrm>
              <a:off x="2409409" y="1448780"/>
              <a:ext cx="287098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9" name="Shape 519"/>
            <p:cNvCxnSpPr/>
            <p:nvPr/>
          </p:nvCxnSpPr>
          <p:spPr>
            <a:xfrm>
              <a:off x="2409409" y="1556792"/>
              <a:ext cx="287098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0" name="Shape 520"/>
            <p:cNvSpPr/>
            <p:nvPr/>
          </p:nvSpPr>
          <p:spPr>
            <a:xfrm rot="5400000">
              <a:off x="2229389" y="1412776"/>
              <a:ext cx="360040" cy="72008"/>
            </a:xfrm>
            <a:prstGeom prst="ellipse">
              <a:avLst/>
            </a:prstGeom>
            <a:solidFill>
              <a:srgbClr val="00FF00"/>
            </a:solidFill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1" name="Shape 521"/>
            <p:cNvSpPr txBox="1"/>
            <p:nvPr/>
          </p:nvSpPr>
          <p:spPr>
            <a:xfrm>
              <a:off x="2703034" y="1526595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22" name="Shape 522"/>
            <p:cNvCxnSpPr/>
            <p:nvPr/>
          </p:nvCxnSpPr>
          <p:spPr>
            <a:xfrm rot="10800000">
              <a:off x="2807804" y="1772816"/>
              <a:ext cx="934" cy="252028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3" name="Shape 523"/>
            <p:cNvSpPr/>
            <p:nvPr/>
          </p:nvSpPr>
          <p:spPr>
            <a:xfrm>
              <a:off x="2735796" y="1268760"/>
              <a:ext cx="899285" cy="277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 – 1 MUX</a:t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2699792" y="1196752"/>
              <a:ext cx="972108" cy="576064"/>
            </a:xfrm>
            <a:prstGeom prst="flowChartAlternateProcess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25" name="Shape 525"/>
            <p:cNvCxnSpPr/>
            <p:nvPr/>
          </p:nvCxnSpPr>
          <p:spPr>
            <a:xfrm rot="10800000">
              <a:off x="2915816" y="1772816"/>
              <a:ext cx="0" cy="468052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6" name="Shape 526"/>
            <p:cNvSpPr txBox="1"/>
            <p:nvPr/>
          </p:nvSpPr>
          <p:spPr>
            <a:xfrm>
              <a:off x="2807804" y="1526595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7" name="Shape 527"/>
            <p:cNvSpPr txBox="1"/>
            <p:nvPr/>
          </p:nvSpPr>
          <p:spPr>
            <a:xfrm>
              <a:off x="3023828" y="1526595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8" name="Shape 528"/>
            <p:cNvSpPr txBox="1"/>
            <p:nvPr/>
          </p:nvSpPr>
          <p:spPr>
            <a:xfrm>
              <a:off x="2915816" y="1526595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9" name="Shape 529"/>
            <p:cNvSpPr txBox="1"/>
            <p:nvPr/>
          </p:nvSpPr>
          <p:spPr>
            <a:xfrm>
              <a:off x="2951820" y="908720"/>
              <a:ext cx="584134" cy="276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118</a:t>
              </a: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</a:t>
              </a:r>
              <a:endParaRPr b="1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30" name="Shape 530"/>
            <p:cNvCxnSpPr/>
            <p:nvPr/>
          </p:nvCxnSpPr>
          <p:spPr>
            <a:xfrm rot="10800000">
              <a:off x="2879812" y="944724"/>
              <a:ext cx="934" cy="252028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1" name="Shape 531"/>
            <p:cNvCxnSpPr/>
            <p:nvPr/>
          </p:nvCxnSpPr>
          <p:spPr>
            <a:xfrm rot="10800000">
              <a:off x="3023828" y="1772816"/>
              <a:ext cx="0" cy="684076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2" name="Shape 532"/>
            <p:cNvCxnSpPr/>
            <p:nvPr/>
          </p:nvCxnSpPr>
          <p:spPr>
            <a:xfrm rot="10800000">
              <a:off x="3131840" y="1772816"/>
              <a:ext cx="0" cy="9001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3" name="Shape 533"/>
            <p:cNvSpPr txBox="1"/>
            <p:nvPr/>
          </p:nvSpPr>
          <p:spPr>
            <a:xfrm>
              <a:off x="2483768" y="908720"/>
              <a:ext cx="381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4" name="Shape 534"/>
            <p:cNvSpPr txBox="1"/>
            <p:nvPr/>
          </p:nvSpPr>
          <p:spPr>
            <a:xfrm>
              <a:off x="2239766" y="1943254"/>
              <a:ext cx="712054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r>
                <a:rPr b="1" baseline="-25000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5" name="Shape 535"/>
            <p:cNvSpPr txBox="1"/>
            <p:nvPr/>
          </p:nvSpPr>
          <p:spPr>
            <a:xfrm>
              <a:off x="2807804" y="2627330"/>
              <a:ext cx="60946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ALU</a:t>
              </a:r>
              <a:r>
                <a:rPr b="1" baseline="-25000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6" name="Shape 536"/>
            <p:cNvSpPr txBox="1"/>
            <p:nvPr/>
          </p:nvSpPr>
          <p:spPr>
            <a:xfrm>
              <a:off x="2578194" y="2159278"/>
              <a:ext cx="474810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</a:t>
              </a:r>
              <a:r>
                <a:rPr b="1" baseline="-25000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7" name="Shape 537"/>
            <p:cNvSpPr txBox="1"/>
            <p:nvPr/>
          </p:nvSpPr>
          <p:spPr>
            <a:xfrm>
              <a:off x="3167844" y="2195282"/>
              <a:ext cx="670376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</a:t>
              </a:r>
              <a:r>
                <a:rPr b="1" baseline="-25000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38" name="Shape 538"/>
            <p:cNvCxnSpPr/>
            <p:nvPr/>
          </p:nvCxnSpPr>
          <p:spPr>
            <a:xfrm rot="10800000">
              <a:off x="3239852" y="1772816"/>
              <a:ext cx="0" cy="684076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9" name="Shape 539"/>
            <p:cNvSpPr txBox="1"/>
            <p:nvPr/>
          </p:nvSpPr>
          <p:spPr>
            <a:xfrm>
              <a:off x="2527925" y="2375302"/>
              <a:ext cx="639919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</a:t>
              </a:r>
              <a:r>
                <a:rPr b="1" baseline="-25000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0" name="Shape 540"/>
            <p:cNvSpPr txBox="1"/>
            <p:nvPr/>
          </p:nvSpPr>
          <p:spPr>
            <a:xfrm>
              <a:off x="3131840" y="1526595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1" name="Shape 541"/>
            <p:cNvSpPr txBox="1"/>
            <p:nvPr/>
          </p:nvSpPr>
          <p:spPr>
            <a:xfrm>
              <a:off x="3239852" y="1526595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2" name="Shape 542"/>
            <p:cNvSpPr txBox="1"/>
            <p:nvPr/>
          </p:nvSpPr>
          <p:spPr>
            <a:xfrm>
              <a:off x="3351106" y="1526595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3" name="Shape 543"/>
            <p:cNvSpPr txBox="1"/>
            <p:nvPr/>
          </p:nvSpPr>
          <p:spPr>
            <a:xfrm>
              <a:off x="2051720" y="1531821"/>
              <a:ext cx="7056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Sel_A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0-2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4" name="Shape 544"/>
            <p:cNvSpPr txBox="1"/>
            <p:nvPr/>
          </p:nvSpPr>
          <p:spPr>
            <a:xfrm>
              <a:off x="3088824" y="2411306"/>
              <a:ext cx="585417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</a:t>
              </a:r>
              <a:r>
                <a:rPr b="1" baseline="-25000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5" name="Shape 545"/>
            <p:cNvSpPr txBox="1"/>
            <p:nvPr/>
          </p:nvSpPr>
          <p:spPr>
            <a:xfrm>
              <a:off x="3275856" y="1979258"/>
              <a:ext cx="585417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</a:t>
              </a:r>
              <a:r>
                <a:rPr b="1" baseline="-25000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6" name="Shape 546"/>
            <p:cNvSpPr txBox="1"/>
            <p:nvPr/>
          </p:nvSpPr>
          <p:spPr>
            <a:xfrm>
              <a:off x="3475978" y="1528739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7" name="Shape 547"/>
            <p:cNvSpPr txBox="1"/>
            <p:nvPr/>
          </p:nvSpPr>
          <p:spPr>
            <a:xfrm>
              <a:off x="3419872" y="1736812"/>
              <a:ext cx="585417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</a:t>
              </a:r>
              <a:r>
                <a:rPr b="1" baseline="-25000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48" name="Shape 548"/>
          <p:cNvGrpSpPr/>
          <p:nvPr/>
        </p:nvGrpSpPr>
        <p:grpSpPr>
          <a:xfrm>
            <a:off x="1763688" y="4365104"/>
            <a:ext cx="1917565" cy="1980220"/>
            <a:chOff x="4932040" y="882298"/>
            <a:chExt cx="1917565" cy="1980220"/>
          </a:xfrm>
        </p:grpSpPr>
        <p:cxnSp>
          <p:nvCxnSpPr>
            <p:cNvPr id="549" name="Shape 549"/>
            <p:cNvCxnSpPr/>
            <p:nvPr/>
          </p:nvCxnSpPr>
          <p:spPr>
            <a:xfrm rot="10800000">
              <a:off x="6192180" y="1746394"/>
              <a:ext cx="0" cy="468052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0" name="Shape 550"/>
            <p:cNvCxnSpPr/>
            <p:nvPr/>
          </p:nvCxnSpPr>
          <p:spPr>
            <a:xfrm rot="10800000">
              <a:off x="6300192" y="1746394"/>
              <a:ext cx="934" cy="252028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1" name="Shape 551"/>
            <p:cNvCxnSpPr/>
            <p:nvPr/>
          </p:nvCxnSpPr>
          <p:spPr>
            <a:xfrm>
              <a:off x="5253725" y="1314346"/>
              <a:ext cx="287098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2" name="Shape 552"/>
            <p:cNvCxnSpPr/>
            <p:nvPr/>
          </p:nvCxnSpPr>
          <p:spPr>
            <a:xfrm>
              <a:off x="5253725" y="1422358"/>
              <a:ext cx="287098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3" name="Shape 553"/>
            <p:cNvCxnSpPr/>
            <p:nvPr/>
          </p:nvCxnSpPr>
          <p:spPr>
            <a:xfrm>
              <a:off x="5253725" y="1530370"/>
              <a:ext cx="287098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4" name="Shape 554"/>
            <p:cNvSpPr/>
            <p:nvPr/>
          </p:nvSpPr>
          <p:spPr>
            <a:xfrm rot="5400000">
              <a:off x="5073705" y="1386354"/>
              <a:ext cx="360040" cy="72008"/>
            </a:xfrm>
            <a:prstGeom prst="ellipse">
              <a:avLst/>
            </a:prstGeom>
            <a:solidFill>
              <a:srgbClr val="00FF00"/>
            </a:solidFill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5" name="Shape 555"/>
            <p:cNvSpPr txBox="1"/>
            <p:nvPr/>
          </p:nvSpPr>
          <p:spPr>
            <a:xfrm>
              <a:off x="5547350" y="1500173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56" name="Shape 556"/>
            <p:cNvCxnSpPr/>
            <p:nvPr/>
          </p:nvCxnSpPr>
          <p:spPr>
            <a:xfrm rot="10800000">
              <a:off x="5652120" y="1746394"/>
              <a:ext cx="934" cy="252028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7" name="Shape 557"/>
            <p:cNvSpPr/>
            <p:nvPr/>
          </p:nvSpPr>
          <p:spPr>
            <a:xfrm>
              <a:off x="5580112" y="1242338"/>
              <a:ext cx="899285" cy="277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 – 1 MUX</a:t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544108" y="1170330"/>
              <a:ext cx="972108" cy="576064"/>
            </a:xfrm>
            <a:prstGeom prst="flowChartAlternateProcess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59" name="Shape 559"/>
            <p:cNvCxnSpPr/>
            <p:nvPr/>
          </p:nvCxnSpPr>
          <p:spPr>
            <a:xfrm rot="10800000">
              <a:off x="5760132" y="1746394"/>
              <a:ext cx="0" cy="468052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0" name="Shape 560"/>
            <p:cNvSpPr txBox="1"/>
            <p:nvPr/>
          </p:nvSpPr>
          <p:spPr>
            <a:xfrm>
              <a:off x="5652120" y="1500173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1" name="Shape 561"/>
            <p:cNvSpPr txBox="1"/>
            <p:nvPr/>
          </p:nvSpPr>
          <p:spPr>
            <a:xfrm>
              <a:off x="5868144" y="1500173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2" name="Shape 562"/>
            <p:cNvSpPr txBox="1"/>
            <p:nvPr/>
          </p:nvSpPr>
          <p:spPr>
            <a:xfrm>
              <a:off x="5760132" y="1500173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3" name="Shape 563"/>
            <p:cNvSpPr txBox="1"/>
            <p:nvPr/>
          </p:nvSpPr>
          <p:spPr>
            <a:xfrm>
              <a:off x="5796136" y="882298"/>
              <a:ext cx="584134" cy="276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118</a:t>
              </a: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</a:t>
              </a:r>
              <a:endParaRPr b="1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64" name="Shape 564"/>
            <p:cNvCxnSpPr/>
            <p:nvPr/>
          </p:nvCxnSpPr>
          <p:spPr>
            <a:xfrm rot="10800000">
              <a:off x="5724128" y="918302"/>
              <a:ext cx="934" cy="252028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5" name="Shape 565"/>
            <p:cNvCxnSpPr/>
            <p:nvPr/>
          </p:nvCxnSpPr>
          <p:spPr>
            <a:xfrm rot="10800000">
              <a:off x="5868144" y="1746394"/>
              <a:ext cx="0" cy="684076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6" name="Shape 566"/>
            <p:cNvCxnSpPr/>
            <p:nvPr/>
          </p:nvCxnSpPr>
          <p:spPr>
            <a:xfrm rot="10800000">
              <a:off x="5976156" y="1746394"/>
              <a:ext cx="0" cy="9001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7" name="Shape 567"/>
            <p:cNvSpPr txBox="1"/>
            <p:nvPr/>
          </p:nvSpPr>
          <p:spPr>
            <a:xfrm>
              <a:off x="5328084" y="882298"/>
              <a:ext cx="381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8" name="Shape 568"/>
            <p:cNvSpPr txBox="1"/>
            <p:nvPr/>
          </p:nvSpPr>
          <p:spPr>
            <a:xfrm>
              <a:off x="5004048" y="1916832"/>
              <a:ext cx="75854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r>
                <a:rPr b="1" baseline="-25000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8-15</a:t>
              </a:r>
              <a:endParaRPr b="1" baseline="-25000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9" name="Shape 569"/>
            <p:cNvSpPr txBox="1"/>
            <p:nvPr/>
          </p:nvSpPr>
          <p:spPr>
            <a:xfrm>
              <a:off x="5652120" y="2600908"/>
              <a:ext cx="60946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ALU</a:t>
              </a:r>
              <a:r>
                <a:rPr b="1" baseline="-25000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0" name="Shape 570"/>
            <p:cNvSpPr txBox="1"/>
            <p:nvPr/>
          </p:nvSpPr>
          <p:spPr>
            <a:xfrm>
              <a:off x="5364088" y="2132856"/>
              <a:ext cx="5212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</a:t>
              </a:r>
              <a:r>
                <a:rPr b="1" baseline="-25000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8-15</a:t>
              </a:r>
              <a:endParaRPr b="1" baseline="-25000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1" name="Shape 571"/>
            <p:cNvSpPr txBox="1"/>
            <p:nvPr/>
          </p:nvSpPr>
          <p:spPr>
            <a:xfrm>
              <a:off x="6012160" y="2168860"/>
              <a:ext cx="670376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</a:t>
              </a:r>
              <a:r>
                <a:rPr b="1" baseline="-25000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72" name="Shape 572"/>
            <p:cNvCxnSpPr/>
            <p:nvPr/>
          </p:nvCxnSpPr>
          <p:spPr>
            <a:xfrm rot="10800000">
              <a:off x="6084168" y="1746394"/>
              <a:ext cx="0" cy="684076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3" name="Shape 573"/>
            <p:cNvSpPr txBox="1"/>
            <p:nvPr/>
          </p:nvSpPr>
          <p:spPr>
            <a:xfrm>
              <a:off x="5328084" y="2348880"/>
              <a:ext cx="686406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</a:t>
              </a:r>
              <a:r>
                <a:rPr b="1" baseline="-25000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8-15</a:t>
              </a:r>
              <a:endParaRPr b="1" baseline="-25000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4" name="Shape 574"/>
            <p:cNvSpPr txBox="1"/>
            <p:nvPr/>
          </p:nvSpPr>
          <p:spPr>
            <a:xfrm>
              <a:off x="5976156" y="1500173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5" name="Shape 575"/>
            <p:cNvSpPr txBox="1"/>
            <p:nvPr/>
          </p:nvSpPr>
          <p:spPr>
            <a:xfrm>
              <a:off x="6084168" y="1500173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6" name="Shape 576"/>
            <p:cNvSpPr txBox="1"/>
            <p:nvPr/>
          </p:nvSpPr>
          <p:spPr>
            <a:xfrm>
              <a:off x="6195422" y="1500173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7" name="Shape 577"/>
            <p:cNvSpPr txBox="1"/>
            <p:nvPr/>
          </p:nvSpPr>
          <p:spPr>
            <a:xfrm>
              <a:off x="4932040" y="1505399"/>
              <a:ext cx="7056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Sel_B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0-2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8" name="Shape 578"/>
            <p:cNvSpPr txBox="1"/>
            <p:nvPr/>
          </p:nvSpPr>
          <p:spPr>
            <a:xfrm>
              <a:off x="5933140" y="2384884"/>
              <a:ext cx="585417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</a:t>
              </a:r>
              <a:r>
                <a:rPr b="1" baseline="-25000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9" name="Shape 579"/>
            <p:cNvSpPr txBox="1"/>
            <p:nvPr/>
          </p:nvSpPr>
          <p:spPr>
            <a:xfrm>
              <a:off x="6120172" y="1952836"/>
              <a:ext cx="585417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</a:t>
              </a:r>
              <a:r>
                <a:rPr b="1" baseline="-25000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0" name="Shape 580"/>
            <p:cNvSpPr txBox="1"/>
            <p:nvPr/>
          </p:nvSpPr>
          <p:spPr>
            <a:xfrm>
              <a:off x="6320294" y="1502317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1" name="Shape 581"/>
            <p:cNvSpPr txBox="1"/>
            <p:nvPr/>
          </p:nvSpPr>
          <p:spPr>
            <a:xfrm>
              <a:off x="6264188" y="1710390"/>
              <a:ext cx="585417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</a:t>
              </a:r>
              <a:r>
                <a:rPr b="1" baseline="-25000"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82" name="Shape 582"/>
          <p:cNvSpPr/>
          <p:nvPr/>
        </p:nvSpPr>
        <p:spPr>
          <a:xfrm>
            <a:off x="807482" y="5637395"/>
            <a:ext cx="108012" cy="108012"/>
          </a:xfrm>
          <a:prstGeom prst="ellipse">
            <a:avLst/>
          </a:prstGeom>
          <a:solidFill>
            <a:srgbClr val="00FF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2855959" y="5833317"/>
            <a:ext cx="108012" cy="108012"/>
          </a:xfrm>
          <a:prstGeom prst="ellipse">
            <a:avLst/>
          </a:prstGeom>
          <a:solidFill>
            <a:srgbClr val="00FF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1235779" y="5645346"/>
            <a:ext cx="108012" cy="108012"/>
          </a:xfrm>
          <a:prstGeom prst="ellipse">
            <a:avLst/>
          </a:prstGeom>
          <a:solidFill>
            <a:srgbClr val="00FF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2643686" y="5821166"/>
            <a:ext cx="108012" cy="108012"/>
          </a:xfrm>
          <a:prstGeom prst="ellipse">
            <a:avLst/>
          </a:prstGeom>
          <a:solidFill>
            <a:srgbClr val="00FF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2751698" y="6041390"/>
            <a:ext cx="108012" cy="108012"/>
          </a:xfrm>
          <a:prstGeom prst="ellipse">
            <a:avLst/>
          </a:prstGeom>
          <a:solidFill>
            <a:srgbClr val="00FF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2967722" y="5617293"/>
            <a:ext cx="108012" cy="108012"/>
          </a:xfrm>
          <a:prstGeom prst="ellipse">
            <a:avLst/>
          </a:prstGeom>
          <a:solidFill>
            <a:srgbClr val="00FF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3079934" y="5373216"/>
            <a:ext cx="108012" cy="108012"/>
          </a:xfrm>
          <a:prstGeom prst="ellipse">
            <a:avLst/>
          </a:prstGeom>
          <a:solidFill>
            <a:srgbClr val="00FF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1351742" y="5409220"/>
            <a:ext cx="108012" cy="108012"/>
          </a:xfrm>
          <a:prstGeom prst="ellipse">
            <a:avLst/>
          </a:prstGeom>
          <a:solidFill>
            <a:srgbClr val="00FF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427662" y="5393318"/>
            <a:ext cx="108012" cy="108012"/>
          </a:xfrm>
          <a:prstGeom prst="ellipse">
            <a:avLst/>
          </a:prstGeom>
          <a:solidFill>
            <a:srgbClr val="00FF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2535674" y="5589240"/>
            <a:ext cx="108012" cy="108012"/>
          </a:xfrm>
          <a:prstGeom prst="ellipse">
            <a:avLst/>
          </a:prstGeom>
          <a:solidFill>
            <a:srgbClr val="00FF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911743" y="5825366"/>
            <a:ext cx="108012" cy="108012"/>
          </a:xfrm>
          <a:prstGeom prst="ellipse">
            <a:avLst/>
          </a:prstGeom>
          <a:solidFill>
            <a:srgbClr val="00FF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699470" y="5425122"/>
            <a:ext cx="108012" cy="108012"/>
          </a:xfrm>
          <a:prstGeom prst="ellipse">
            <a:avLst/>
          </a:prstGeom>
          <a:solidFill>
            <a:srgbClr val="00FF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1024388" y="6053092"/>
            <a:ext cx="108012" cy="108012"/>
          </a:xfrm>
          <a:prstGeom prst="ellipse">
            <a:avLst/>
          </a:prstGeom>
          <a:solidFill>
            <a:srgbClr val="00FF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1127767" y="5849219"/>
            <a:ext cx="108012" cy="108012"/>
          </a:xfrm>
          <a:prstGeom prst="ellipse">
            <a:avLst/>
          </a:prstGeom>
          <a:solidFill>
            <a:srgbClr val="00FF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96" name="Shape 596"/>
          <p:cNvGrpSpPr/>
          <p:nvPr/>
        </p:nvGrpSpPr>
        <p:grpSpPr>
          <a:xfrm>
            <a:off x="3599892" y="2727626"/>
            <a:ext cx="1980220" cy="2130501"/>
            <a:chOff x="3599892" y="2727626"/>
            <a:chExt cx="1980220" cy="2130501"/>
          </a:xfrm>
        </p:grpSpPr>
        <p:sp>
          <p:nvSpPr>
            <p:cNvPr id="597" name="Shape 597"/>
            <p:cNvSpPr txBox="1"/>
            <p:nvPr/>
          </p:nvSpPr>
          <p:spPr>
            <a:xfrm>
              <a:off x="4287903" y="4160113"/>
              <a:ext cx="5180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0-2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8" name="Shape 598"/>
            <p:cNvSpPr txBox="1"/>
            <p:nvPr/>
          </p:nvSpPr>
          <p:spPr>
            <a:xfrm>
              <a:off x="4727502" y="3087666"/>
              <a:ext cx="5645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</a:t>
              </a:r>
              <a:r>
                <a:rPr b="1" baseline="-25000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b="1" baseline="-2500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9" name="Shape 599"/>
            <p:cNvSpPr txBox="1"/>
            <p:nvPr/>
          </p:nvSpPr>
          <p:spPr>
            <a:xfrm>
              <a:off x="3599892" y="4581128"/>
              <a:ext cx="7152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00" name="Shape 600"/>
            <p:cNvCxnSpPr>
              <a:stCxn id="599" idx="0"/>
            </p:cNvCxnSpPr>
            <p:nvPr/>
          </p:nvCxnSpPr>
          <p:spPr>
            <a:xfrm flipH="1" rot="10800000">
              <a:off x="3957522" y="3681128"/>
              <a:ext cx="2400" cy="9000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1" name="Shape 601"/>
            <p:cNvCxnSpPr/>
            <p:nvPr/>
          </p:nvCxnSpPr>
          <p:spPr>
            <a:xfrm rot="10800000">
              <a:off x="4175956" y="3825044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2" name="Shape 602"/>
            <p:cNvSpPr txBox="1"/>
            <p:nvPr/>
          </p:nvSpPr>
          <p:spPr>
            <a:xfrm>
              <a:off x="3959932" y="4406915"/>
              <a:ext cx="726481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FLAGS</a:t>
              </a:r>
              <a:r>
                <a:rPr b="1" baseline="-25000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0-3</a:t>
              </a:r>
              <a:endParaRPr b="1" baseline="-25000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03" name="Shape 603"/>
            <p:cNvCxnSpPr/>
            <p:nvPr/>
          </p:nvCxnSpPr>
          <p:spPr>
            <a:xfrm>
              <a:off x="3944030" y="3681028"/>
              <a:ext cx="340618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4" name="Shape 604"/>
            <p:cNvCxnSpPr/>
            <p:nvPr/>
          </p:nvCxnSpPr>
          <p:spPr>
            <a:xfrm rot="10800000">
              <a:off x="4607070" y="3933056"/>
              <a:ext cx="934" cy="252028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5" name="Shape 605"/>
            <p:cNvSpPr txBox="1"/>
            <p:nvPr/>
          </p:nvSpPr>
          <p:spPr>
            <a:xfrm>
              <a:off x="4255141" y="2979654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06" name="Shape 606"/>
            <p:cNvCxnSpPr/>
            <p:nvPr/>
          </p:nvCxnSpPr>
          <p:spPr>
            <a:xfrm>
              <a:off x="4788024" y="3408898"/>
              <a:ext cx="792088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7" name="Shape 607"/>
            <p:cNvCxnSpPr/>
            <p:nvPr/>
          </p:nvCxnSpPr>
          <p:spPr>
            <a:xfrm rot="10800000">
              <a:off x="4466989" y="3951762"/>
              <a:ext cx="934" cy="252028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8" name="Shape 608"/>
            <p:cNvCxnSpPr/>
            <p:nvPr/>
          </p:nvCxnSpPr>
          <p:spPr>
            <a:xfrm>
              <a:off x="3783847" y="3555718"/>
              <a:ext cx="503122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9" name="Shape 609"/>
            <p:cNvCxnSpPr/>
            <p:nvPr/>
          </p:nvCxnSpPr>
          <p:spPr>
            <a:xfrm>
              <a:off x="3891859" y="3411702"/>
              <a:ext cx="395110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0" name="Shape 610"/>
            <p:cNvCxnSpPr/>
            <p:nvPr/>
          </p:nvCxnSpPr>
          <p:spPr>
            <a:xfrm>
              <a:off x="3999871" y="3267686"/>
              <a:ext cx="287098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1" name="Shape 611"/>
            <p:cNvCxnSpPr/>
            <p:nvPr/>
          </p:nvCxnSpPr>
          <p:spPr>
            <a:xfrm>
              <a:off x="4107883" y="3123670"/>
              <a:ext cx="179086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2" name="Shape 612"/>
            <p:cNvSpPr/>
            <p:nvPr/>
          </p:nvSpPr>
          <p:spPr>
            <a:xfrm>
              <a:off x="4335850" y="3248980"/>
              <a:ext cx="524182" cy="4315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5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 – 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5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MUX</a:t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287903" y="2979654"/>
              <a:ext cx="504056" cy="972108"/>
            </a:xfrm>
            <a:prstGeom prst="flowChartAlternateProcess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14" name="Shape 614"/>
            <p:cNvCxnSpPr/>
            <p:nvPr/>
          </p:nvCxnSpPr>
          <p:spPr>
            <a:xfrm rot="10800000">
              <a:off x="4535996" y="3951762"/>
              <a:ext cx="934" cy="252028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5" name="Shape 615"/>
            <p:cNvSpPr txBox="1"/>
            <p:nvPr/>
          </p:nvSpPr>
          <p:spPr>
            <a:xfrm>
              <a:off x="4251899" y="3123670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6" name="Shape 616"/>
            <p:cNvSpPr txBox="1"/>
            <p:nvPr/>
          </p:nvSpPr>
          <p:spPr>
            <a:xfrm>
              <a:off x="4251899" y="3411702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7" name="Shape 617"/>
            <p:cNvSpPr txBox="1"/>
            <p:nvPr/>
          </p:nvSpPr>
          <p:spPr>
            <a:xfrm>
              <a:off x="4251899" y="3267686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8" name="Shape 618"/>
            <p:cNvSpPr txBox="1"/>
            <p:nvPr/>
          </p:nvSpPr>
          <p:spPr>
            <a:xfrm>
              <a:off x="4287903" y="2727626"/>
              <a:ext cx="481991" cy="276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113</a:t>
              </a: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9" name="Shape 619"/>
            <p:cNvSpPr txBox="1"/>
            <p:nvPr/>
          </p:nvSpPr>
          <p:spPr>
            <a:xfrm>
              <a:off x="4247964" y="3537012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4420033" y="4129844"/>
              <a:ext cx="235260" cy="91244"/>
            </a:xfrm>
            <a:prstGeom prst="ellipse">
              <a:avLst/>
            </a:prstGeom>
            <a:solidFill>
              <a:srgbClr val="00FF00"/>
            </a:solidFill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21" name="Shape 621"/>
            <p:cNvCxnSpPr/>
            <p:nvPr/>
          </p:nvCxnSpPr>
          <p:spPr>
            <a:xfrm>
              <a:off x="4175956" y="3825044"/>
              <a:ext cx="108012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2" name="Shape 622"/>
            <p:cNvSpPr txBox="1"/>
            <p:nvPr/>
          </p:nvSpPr>
          <p:spPr>
            <a:xfrm>
              <a:off x="4247964" y="3689412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3887924" y="4473116"/>
              <a:ext cx="144016" cy="144016"/>
            </a:xfrm>
            <a:prstGeom prst="ellipse">
              <a:avLst/>
            </a:prstGeom>
            <a:solidFill>
              <a:srgbClr val="00FFFF"/>
            </a:solidFill>
            <a:ln cap="flat" cmpd="sng" w="254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4103948" y="4293096"/>
              <a:ext cx="144016" cy="144016"/>
            </a:xfrm>
            <a:prstGeom prst="ellipse">
              <a:avLst/>
            </a:prstGeom>
            <a:solidFill>
              <a:srgbClr val="00FFFF"/>
            </a:solidFill>
            <a:ln cap="flat" cmpd="sng" w="254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25" name="Shape 625"/>
            <p:cNvCxnSpPr/>
            <p:nvPr/>
          </p:nvCxnSpPr>
          <p:spPr>
            <a:xfrm rot="10800000">
              <a:off x="4896036" y="3825044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6" name="Shape 626"/>
            <p:cNvSpPr txBox="1"/>
            <p:nvPr/>
          </p:nvSpPr>
          <p:spPr>
            <a:xfrm>
              <a:off x="4572000" y="3681028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4824028" y="4293096"/>
              <a:ext cx="144016" cy="144016"/>
            </a:xfrm>
            <a:prstGeom prst="ellipse">
              <a:avLst/>
            </a:prstGeom>
            <a:solidFill>
              <a:srgbClr val="00FFFF"/>
            </a:solidFill>
            <a:ln cap="flat" cmpd="sng" w="254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28" name="Shape 628"/>
            <p:cNvCxnSpPr/>
            <p:nvPr/>
          </p:nvCxnSpPr>
          <p:spPr>
            <a:xfrm>
              <a:off x="4788024" y="3825044"/>
              <a:ext cx="108012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9" name="Shape 629"/>
            <p:cNvSpPr txBox="1"/>
            <p:nvPr/>
          </p:nvSpPr>
          <p:spPr>
            <a:xfrm>
              <a:off x="4644008" y="4437112"/>
              <a:ext cx="598241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</a:t>
              </a:r>
              <a:r>
                <a:rPr b="1" baseline="-25000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630" name="Shape 630"/>
          <p:cNvCxnSpPr/>
          <p:nvPr/>
        </p:nvCxnSpPr>
        <p:spPr>
          <a:xfrm>
            <a:off x="5040052" y="1229952"/>
            <a:ext cx="792088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1" name="Shape 631"/>
          <p:cNvGrpSpPr/>
          <p:nvPr/>
        </p:nvGrpSpPr>
        <p:grpSpPr>
          <a:xfrm>
            <a:off x="3671900" y="548680"/>
            <a:ext cx="1864392" cy="2160240"/>
            <a:chOff x="3671900" y="548680"/>
            <a:chExt cx="1864392" cy="2160240"/>
          </a:xfrm>
        </p:grpSpPr>
        <p:sp>
          <p:nvSpPr>
            <p:cNvPr id="632" name="Shape 632"/>
            <p:cNvSpPr txBox="1"/>
            <p:nvPr/>
          </p:nvSpPr>
          <p:spPr>
            <a:xfrm>
              <a:off x="4896036" y="2258166"/>
              <a:ext cx="598241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</a:t>
              </a:r>
              <a:r>
                <a:rPr b="1" baseline="-25000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3" name="Shape 633"/>
            <p:cNvSpPr txBox="1"/>
            <p:nvPr/>
          </p:nvSpPr>
          <p:spPr>
            <a:xfrm>
              <a:off x="4965302" y="908720"/>
              <a:ext cx="5709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</a:t>
              </a:r>
              <a:r>
                <a:rPr b="1" baseline="-25000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1" baseline="-2500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34" name="Shape 634"/>
            <p:cNvCxnSpPr>
              <a:stCxn id="635" idx="0"/>
            </p:cNvCxnSpPr>
            <p:nvPr/>
          </p:nvCxnSpPr>
          <p:spPr>
            <a:xfrm rot="10800000">
              <a:off x="4427984" y="1645948"/>
              <a:ext cx="0" cy="4149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6" name="Shape 636"/>
            <p:cNvCxnSpPr/>
            <p:nvPr/>
          </p:nvCxnSpPr>
          <p:spPr>
            <a:xfrm>
              <a:off x="4283968" y="1484784"/>
              <a:ext cx="252708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7" name="Shape 637"/>
            <p:cNvCxnSpPr/>
            <p:nvPr/>
          </p:nvCxnSpPr>
          <p:spPr>
            <a:xfrm rot="10800000">
              <a:off x="4859098" y="1754110"/>
              <a:ext cx="934" cy="252028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8" name="Shape 638"/>
            <p:cNvSpPr txBox="1"/>
            <p:nvPr/>
          </p:nvSpPr>
          <p:spPr>
            <a:xfrm>
              <a:off x="4507169" y="800708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39" name="Shape 639"/>
            <p:cNvCxnSpPr/>
            <p:nvPr/>
          </p:nvCxnSpPr>
          <p:spPr>
            <a:xfrm rot="10800000">
              <a:off x="4719017" y="1772816"/>
              <a:ext cx="934" cy="252028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0" name="Shape 640"/>
            <p:cNvCxnSpPr/>
            <p:nvPr/>
          </p:nvCxnSpPr>
          <p:spPr>
            <a:xfrm>
              <a:off x="3779912" y="1376772"/>
              <a:ext cx="759085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1" name="Shape 641"/>
            <p:cNvCxnSpPr/>
            <p:nvPr/>
          </p:nvCxnSpPr>
          <p:spPr>
            <a:xfrm>
              <a:off x="3887924" y="1232756"/>
              <a:ext cx="651073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2" name="Shape 642"/>
            <p:cNvCxnSpPr/>
            <p:nvPr/>
          </p:nvCxnSpPr>
          <p:spPr>
            <a:xfrm>
              <a:off x="3995936" y="1088740"/>
              <a:ext cx="543061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3" name="Shape 643"/>
            <p:cNvCxnSpPr/>
            <p:nvPr/>
          </p:nvCxnSpPr>
          <p:spPr>
            <a:xfrm>
              <a:off x="3671900" y="944724"/>
              <a:ext cx="867097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4" name="Shape 644"/>
            <p:cNvSpPr/>
            <p:nvPr/>
          </p:nvSpPr>
          <p:spPr>
            <a:xfrm>
              <a:off x="4587878" y="1070034"/>
              <a:ext cx="524182" cy="4315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5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 – 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5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MUX</a:t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4539931" y="800708"/>
              <a:ext cx="504056" cy="972108"/>
            </a:xfrm>
            <a:prstGeom prst="flowChartAlternateProcess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6" name="Shape 646"/>
            <p:cNvCxnSpPr/>
            <p:nvPr/>
          </p:nvCxnSpPr>
          <p:spPr>
            <a:xfrm rot="10800000">
              <a:off x="4788024" y="1772816"/>
              <a:ext cx="934" cy="252028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4503927" y="944724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8" name="Shape 648"/>
            <p:cNvSpPr txBox="1"/>
            <p:nvPr/>
          </p:nvSpPr>
          <p:spPr>
            <a:xfrm>
              <a:off x="4503927" y="1232756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4503927" y="1088740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0" name="Shape 650"/>
            <p:cNvSpPr txBox="1"/>
            <p:nvPr/>
          </p:nvSpPr>
          <p:spPr>
            <a:xfrm>
              <a:off x="4539931" y="548680"/>
              <a:ext cx="481991" cy="276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112</a:t>
              </a: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499992" y="1358066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4672061" y="1969604"/>
              <a:ext cx="235260" cy="91244"/>
            </a:xfrm>
            <a:prstGeom prst="ellipse">
              <a:avLst/>
            </a:prstGeom>
            <a:solidFill>
              <a:srgbClr val="00FF00"/>
            </a:solidFill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53" name="Shape 653"/>
            <p:cNvCxnSpPr/>
            <p:nvPr/>
          </p:nvCxnSpPr>
          <p:spPr>
            <a:xfrm>
              <a:off x="4427984" y="1646098"/>
              <a:ext cx="108012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4" name="Shape 654"/>
            <p:cNvSpPr txBox="1"/>
            <p:nvPr/>
          </p:nvSpPr>
          <p:spPr>
            <a:xfrm>
              <a:off x="4499992" y="1510466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55" name="Shape 655"/>
            <p:cNvCxnSpPr/>
            <p:nvPr/>
          </p:nvCxnSpPr>
          <p:spPr>
            <a:xfrm rot="10800000">
              <a:off x="5148064" y="1646098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6" name="Shape 656"/>
            <p:cNvSpPr txBox="1"/>
            <p:nvPr/>
          </p:nvSpPr>
          <p:spPr>
            <a:xfrm>
              <a:off x="4824028" y="1502082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5076056" y="2114150"/>
              <a:ext cx="144016" cy="144016"/>
            </a:xfrm>
            <a:prstGeom prst="ellipse">
              <a:avLst/>
            </a:prstGeom>
            <a:solidFill>
              <a:srgbClr val="00FFFF"/>
            </a:solidFill>
            <a:ln cap="flat" cmpd="sng" w="254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58" name="Shape 658"/>
            <p:cNvCxnSpPr/>
            <p:nvPr/>
          </p:nvCxnSpPr>
          <p:spPr>
            <a:xfrm>
              <a:off x="5040052" y="1646098"/>
              <a:ext cx="108012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9" name="Shape 659"/>
            <p:cNvCxnSpPr>
              <a:stCxn id="660" idx="0"/>
            </p:cNvCxnSpPr>
            <p:nvPr/>
          </p:nvCxnSpPr>
          <p:spPr>
            <a:xfrm rot="10800000">
              <a:off x="4283968" y="1484880"/>
              <a:ext cx="0" cy="8640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1" name="Shape 661"/>
            <p:cNvSpPr txBox="1"/>
            <p:nvPr/>
          </p:nvSpPr>
          <p:spPr>
            <a:xfrm>
              <a:off x="4572000" y="1988840"/>
              <a:ext cx="5180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0-2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2" name="Shape 662"/>
            <p:cNvSpPr txBox="1"/>
            <p:nvPr/>
          </p:nvSpPr>
          <p:spPr>
            <a:xfrm>
              <a:off x="4277567" y="2168860"/>
              <a:ext cx="726481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FLAGS</a:t>
              </a:r>
              <a:r>
                <a:rPr b="1" baseline="-25000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0-3</a:t>
              </a:r>
              <a:endParaRPr b="1" baseline="-25000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3" name="Shape 663"/>
            <p:cNvSpPr txBox="1"/>
            <p:nvPr/>
          </p:nvSpPr>
          <p:spPr>
            <a:xfrm>
              <a:off x="4139952" y="2431921"/>
              <a:ext cx="7152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4211960" y="2348880"/>
              <a:ext cx="144016" cy="144016"/>
            </a:xfrm>
            <a:prstGeom prst="ellipse">
              <a:avLst/>
            </a:prstGeom>
            <a:solidFill>
              <a:srgbClr val="00FFFF"/>
            </a:solidFill>
            <a:ln cap="flat" cmpd="sng" w="254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4355976" y="2060848"/>
              <a:ext cx="144016" cy="144016"/>
            </a:xfrm>
            <a:prstGeom prst="ellipse">
              <a:avLst/>
            </a:prstGeom>
            <a:solidFill>
              <a:srgbClr val="00FFFF"/>
            </a:solidFill>
            <a:ln cap="flat" cmpd="sng" w="254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/>
        </p:nvSpPr>
        <p:spPr>
          <a:xfrm>
            <a:off x="2231136" y="5193792"/>
            <a:ext cx="160934" cy="438912"/>
          </a:xfrm>
          <a:custGeom>
            <a:pathLst>
              <a:path extrusionOk="0" h="438912" w="160934">
                <a:moveTo>
                  <a:pt x="160934" y="0"/>
                </a:moveTo>
                <a:lnTo>
                  <a:pt x="160934" y="277978"/>
                </a:lnTo>
                <a:lnTo>
                  <a:pt x="0" y="277978"/>
                </a:lnTo>
                <a:lnTo>
                  <a:pt x="0" y="438912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69" name="Shape 669"/>
          <p:cNvGrpSpPr/>
          <p:nvPr/>
        </p:nvGrpSpPr>
        <p:grpSpPr>
          <a:xfrm>
            <a:off x="5491304" y="1468052"/>
            <a:ext cx="1484564" cy="992207"/>
            <a:chOff x="5491304" y="1468052"/>
            <a:chExt cx="1484564" cy="992207"/>
          </a:xfrm>
        </p:grpSpPr>
        <p:sp>
          <p:nvSpPr>
            <p:cNvPr id="670" name="Shape 670"/>
            <p:cNvSpPr txBox="1"/>
            <p:nvPr/>
          </p:nvSpPr>
          <p:spPr>
            <a:xfrm>
              <a:off x="5494734" y="1620286"/>
              <a:ext cx="5156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0-11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71" name="Shape 671"/>
            <p:cNvCxnSpPr/>
            <p:nvPr/>
          </p:nvCxnSpPr>
          <p:spPr>
            <a:xfrm>
              <a:off x="5491304" y="1919570"/>
              <a:ext cx="485029" cy="1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2" name="Shape 672"/>
            <p:cNvSpPr/>
            <p:nvPr/>
          </p:nvSpPr>
          <p:spPr>
            <a:xfrm>
              <a:off x="5976332" y="1768494"/>
              <a:ext cx="795131" cy="29419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5955192" y="1770145"/>
              <a:ext cx="788677" cy="277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4K RAM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74" name="Shape 674"/>
            <p:cNvCxnSpPr/>
            <p:nvPr/>
          </p:nvCxnSpPr>
          <p:spPr>
            <a:xfrm rot="10800000">
              <a:off x="6493162" y="2054745"/>
              <a:ext cx="7" cy="405514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5" name="Shape 675"/>
            <p:cNvSpPr txBox="1"/>
            <p:nvPr/>
          </p:nvSpPr>
          <p:spPr>
            <a:xfrm>
              <a:off x="6505868" y="2050982"/>
              <a:ext cx="470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76" name="Shape 676"/>
            <p:cNvCxnSpPr/>
            <p:nvPr/>
          </p:nvCxnSpPr>
          <p:spPr>
            <a:xfrm flipH="1" rot="10800000">
              <a:off x="6254630" y="2056070"/>
              <a:ext cx="1317" cy="189503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7" name="Shape 677"/>
            <p:cNvSpPr txBox="1"/>
            <p:nvPr/>
          </p:nvSpPr>
          <p:spPr>
            <a:xfrm>
              <a:off x="5886996" y="2012552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8" name="Shape 678"/>
            <p:cNvSpPr txBox="1"/>
            <p:nvPr/>
          </p:nvSpPr>
          <p:spPr>
            <a:xfrm>
              <a:off x="6089188" y="1468052"/>
              <a:ext cx="537327" cy="30777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205</a:t>
              </a: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79" name="Shape 679"/>
          <p:cNvGrpSpPr/>
          <p:nvPr/>
        </p:nvGrpSpPr>
        <p:grpSpPr>
          <a:xfrm>
            <a:off x="5491304" y="356195"/>
            <a:ext cx="1484564" cy="992207"/>
            <a:chOff x="5491304" y="356195"/>
            <a:chExt cx="1484564" cy="992207"/>
          </a:xfrm>
        </p:grpSpPr>
        <p:sp>
          <p:nvSpPr>
            <p:cNvPr id="680" name="Shape 680"/>
            <p:cNvSpPr txBox="1"/>
            <p:nvPr/>
          </p:nvSpPr>
          <p:spPr>
            <a:xfrm>
              <a:off x="5494734" y="508429"/>
              <a:ext cx="5156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0-11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81" name="Shape 681"/>
            <p:cNvCxnSpPr/>
            <p:nvPr/>
          </p:nvCxnSpPr>
          <p:spPr>
            <a:xfrm>
              <a:off x="5491304" y="807713"/>
              <a:ext cx="485029" cy="1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82" name="Shape 682"/>
            <p:cNvSpPr/>
            <p:nvPr/>
          </p:nvSpPr>
          <p:spPr>
            <a:xfrm>
              <a:off x="5976332" y="656637"/>
              <a:ext cx="795131" cy="29419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5955192" y="658288"/>
              <a:ext cx="788677" cy="277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4K RAM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84" name="Shape 684"/>
            <p:cNvCxnSpPr/>
            <p:nvPr/>
          </p:nvCxnSpPr>
          <p:spPr>
            <a:xfrm rot="10800000">
              <a:off x="6493162" y="942888"/>
              <a:ext cx="7" cy="405514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85" name="Shape 685"/>
            <p:cNvSpPr txBox="1"/>
            <p:nvPr/>
          </p:nvSpPr>
          <p:spPr>
            <a:xfrm>
              <a:off x="6505868" y="939125"/>
              <a:ext cx="470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86" name="Shape 686"/>
            <p:cNvCxnSpPr/>
            <p:nvPr/>
          </p:nvCxnSpPr>
          <p:spPr>
            <a:xfrm flipH="1" rot="10800000">
              <a:off x="6254630" y="944213"/>
              <a:ext cx="1317" cy="189503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87" name="Shape 687"/>
            <p:cNvSpPr txBox="1"/>
            <p:nvPr/>
          </p:nvSpPr>
          <p:spPr>
            <a:xfrm>
              <a:off x="5886996" y="900695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8" name="Shape 688"/>
            <p:cNvSpPr txBox="1"/>
            <p:nvPr/>
          </p:nvSpPr>
          <p:spPr>
            <a:xfrm>
              <a:off x="6089188" y="356195"/>
              <a:ext cx="537327" cy="30777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204</a:t>
              </a: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689" name="Shape 689"/>
          <p:cNvCxnSpPr/>
          <p:nvPr/>
        </p:nvCxnSpPr>
        <p:spPr>
          <a:xfrm>
            <a:off x="2483768" y="4689140"/>
            <a:ext cx="5769217" cy="1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90" name="Shape 690"/>
          <p:cNvGrpSpPr/>
          <p:nvPr/>
        </p:nvGrpSpPr>
        <p:grpSpPr>
          <a:xfrm>
            <a:off x="1467256" y="224644"/>
            <a:ext cx="1963419" cy="1565909"/>
            <a:chOff x="935596" y="332656"/>
            <a:chExt cx="1963419" cy="1565909"/>
          </a:xfrm>
        </p:grpSpPr>
        <p:sp>
          <p:nvSpPr>
            <p:cNvPr id="691" name="Shape 691"/>
            <p:cNvSpPr/>
            <p:nvPr/>
          </p:nvSpPr>
          <p:spPr>
            <a:xfrm>
              <a:off x="1472000" y="690082"/>
              <a:ext cx="388078" cy="1192696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2" name="Shape 692"/>
            <p:cNvSpPr txBox="1"/>
            <p:nvPr/>
          </p:nvSpPr>
          <p:spPr>
            <a:xfrm>
              <a:off x="1438870" y="332656"/>
              <a:ext cx="537327" cy="30777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100</a:t>
              </a: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93" name="Shape 693"/>
            <p:cNvCxnSpPr/>
            <p:nvPr/>
          </p:nvCxnSpPr>
          <p:spPr>
            <a:xfrm>
              <a:off x="1868710" y="1125374"/>
              <a:ext cx="539126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94" name="Shape 694"/>
            <p:cNvSpPr/>
            <p:nvPr/>
          </p:nvSpPr>
          <p:spPr>
            <a:xfrm rot="5400000">
              <a:off x="1054091" y="1136177"/>
              <a:ext cx="1247136" cy="277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 to 16  Decoder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95" name="Shape 695"/>
            <p:cNvCxnSpPr/>
            <p:nvPr/>
          </p:nvCxnSpPr>
          <p:spPr>
            <a:xfrm>
              <a:off x="1200119" y="1047892"/>
              <a:ext cx="278296" cy="1321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96" name="Shape 696"/>
            <p:cNvSpPr txBox="1"/>
            <p:nvPr/>
          </p:nvSpPr>
          <p:spPr>
            <a:xfrm>
              <a:off x="1869566" y="795157"/>
              <a:ext cx="10294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100</a:t>
              </a: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r>
                <a:rPr b="1" baseline="-25000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0-15</a:t>
              </a: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endParaRPr b="1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97" name="Shape 697"/>
            <p:cNvCxnSpPr/>
            <p:nvPr/>
          </p:nvCxnSpPr>
          <p:spPr>
            <a:xfrm>
              <a:off x="935596" y="1219372"/>
              <a:ext cx="233001" cy="1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98" name="Shape 698"/>
            <p:cNvSpPr txBox="1"/>
            <p:nvPr/>
          </p:nvSpPr>
          <p:spPr>
            <a:xfrm>
              <a:off x="1108857" y="510102"/>
              <a:ext cx="4363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9" name="Shape 699"/>
            <p:cNvSpPr txBox="1"/>
            <p:nvPr/>
          </p:nvSpPr>
          <p:spPr>
            <a:xfrm>
              <a:off x="1132713" y="1334963"/>
              <a:ext cx="4363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0" name="Shape 700"/>
            <p:cNvSpPr txBox="1"/>
            <p:nvPr/>
          </p:nvSpPr>
          <p:spPr>
            <a:xfrm>
              <a:off x="1116811" y="1076475"/>
              <a:ext cx="4363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1" name="Shape 701"/>
            <p:cNvSpPr txBox="1"/>
            <p:nvPr/>
          </p:nvSpPr>
          <p:spPr>
            <a:xfrm>
              <a:off x="1116811" y="786368"/>
              <a:ext cx="4363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02" name="Shape 702"/>
            <p:cNvCxnSpPr/>
            <p:nvPr/>
          </p:nvCxnSpPr>
          <p:spPr>
            <a:xfrm>
              <a:off x="1200119" y="794776"/>
              <a:ext cx="278296" cy="1321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3" name="Shape 703"/>
            <p:cNvCxnSpPr/>
            <p:nvPr/>
          </p:nvCxnSpPr>
          <p:spPr>
            <a:xfrm>
              <a:off x="1200119" y="1605807"/>
              <a:ext cx="278296" cy="1321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4" name="Shape 704"/>
            <p:cNvCxnSpPr/>
            <p:nvPr/>
          </p:nvCxnSpPr>
          <p:spPr>
            <a:xfrm>
              <a:off x="1200119" y="1344740"/>
              <a:ext cx="278296" cy="1321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5" name="Shape 705"/>
            <p:cNvCxnSpPr/>
            <p:nvPr/>
          </p:nvCxnSpPr>
          <p:spPr>
            <a:xfrm flipH="1" rot="10800000">
              <a:off x="1187624" y="787324"/>
              <a:ext cx="1" cy="828092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706" name="Shape 706"/>
          <p:cNvCxnSpPr/>
          <p:nvPr/>
        </p:nvCxnSpPr>
        <p:spPr>
          <a:xfrm rot="10800000">
            <a:off x="3555488" y="1340768"/>
            <a:ext cx="0" cy="4608512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07" name="Shape 707"/>
          <p:cNvGrpSpPr/>
          <p:nvPr/>
        </p:nvGrpSpPr>
        <p:grpSpPr>
          <a:xfrm>
            <a:off x="7255500" y="1468052"/>
            <a:ext cx="1484564" cy="992207"/>
            <a:chOff x="7255500" y="1468052"/>
            <a:chExt cx="1484564" cy="992207"/>
          </a:xfrm>
        </p:grpSpPr>
        <p:sp>
          <p:nvSpPr>
            <p:cNvPr id="708" name="Shape 708"/>
            <p:cNvSpPr txBox="1"/>
            <p:nvPr/>
          </p:nvSpPr>
          <p:spPr>
            <a:xfrm>
              <a:off x="7258930" y="1620286"/>
              <a:ext cx="5156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0-11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09" name="Shape 709"/>
            <p:cNvCxnSpPr/>
            <p:nvPr/>
          </p:nvCxnSpPr>
          <p:spPr>
            <a:xfrm>
              <a:off x="7255500" y="1919570"/>
              <a:ext cx="485029" cy="1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0" name="Shape 710"/>
            <p:cNvSpPr/>
            <p:nvPr/>
          </p:nvSpPr>
          <p:spPr>
            <a:xfrm>
              <a:off x="7740528" y="1768494"/>
              <a:ext cx="795131" cy="29419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7719388" y="1770145"/>
              <a:ext cx="788677" cy="277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4K RAM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12" name="Shape 712"/>
            <p:cNvCxnSpPr/>
            <p:nvPr/>
          </p:nvCxnSpPr>
          <p:spPr>
            <a:xfrm rot="10800000">
              <a:off x="8257358" y="2054745"/>
              <a:ext cx="7" cy="405514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3" name="Shape 713"/>
            <p:cNvSpPr txBox="1"/>
            <p:nvPr/>
          </p:nvSpPr>
          <p:spPr>
            <a:xfrm>
              <a:off x="8270064" y="2050982"/>
              <a:ext cx="470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14" name="Shape 714"/>
            <p:cNvCxnSpPr/>
            <p:nvPr/>
          </p:nvCxnSpPr>
          <p:spPr>
            <a:xfrm flipH="1" rot="10800000">
              <a:off x="8018826" y="2056070"/>
              <a:ext cx="1317" cy="189503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5" name="Shape 715"/>
            <p:cNvSpPr txBox="1"/>
            <p:nvPr/>
          </p:nvSpPr>
          <p:spPr>
            <a:xfrm>
              <a:off x="7651192" y="2012552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6" name="Shape 716"/>
            <p:cNvSpPr txBox="1"/>
            <p:nvPr/>
          </p:nvSpPr>
          <p:spPr>
            <a:xfrm>
              <a:off x="7853384" y="1468052"/>
              <a:ext cx="537327" cy="30777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209</a:t>
              </a: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17" name="Shape 717"/>
          <p:cNvGrpSpPr/>
          <p:nvPr/>
        </p:nvGrpSpPr>
        <p:grpSpPr>
          <a:xfrm>
            <a:off x="7253075" y="356195"/>
            <a:ext cx="1484564" cy="992207"/>
            <a:chOff x="7253075" y="356195"/>
            <a:chExt cx="1484564" cy="992207"/>
          </a:xfrm>
        </p:grpSpPr>
        <p:sp>
          <p:nvSpPr>
            <p:cNvPr id="718" name="Shape 718"/>
            <p:cNvSpPr txBox="1"/>
            <p:nvPr/>
          </p:nvSpPr>
          <p:spPr>
            <a:xfrm>
              <a:off x="7256505" y="508429"/>
              <a:ext cx="5156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0-11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19" name="Shape 719"/>
            <p:cNvCxnSpPr/>
            <p:nvPr/>
          </p:nvCxnSpPr>
          <p:spPr>
            <a:xfrm>
              <a:off x="7253075" y="807713"/>
              <a:ext cx="485029" cy="1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0" name="Shape 720"/>
            <p:cNvSpPr/>
            <p:nvPr/>
          </p:nvSpPr>
          <p:spPr>
            <a:xfrm>
              <a:off x="7738103" y="656637"/>
              <a:ext cx="795131" cy="29419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7716963" y="658288"/>
              <a:ext cx="788677" cy="277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4K RAM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22" name="Shape 722"/>
            <p:cNvCxnSpPr/>
            <p:nvPr/>
          </p:nvCxnSpPr>
          <p:spPr>
            <a:xfrm rot="10800000">
              <a:off x="8254933" y="942888"/>
              <a:ext cx="7" cy="405514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3" name="Shape 723"/>
            <p:cNvSpPr txBox="1"/>
            <p:nvPr/>
          </p:nvSpPr>
          <p:spPr>
            <a:xfrm>
              <a:off x="8267639" y="939125"/>
              <a:ext cx="470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24" name="Shape 724"/>
            <p:cNvCxnSpPr/>
            <p:nvPr/>
          </p:nvCxnSpPr>
          <p:spPr>
            <a:xfrm flipH="1" rot="10800000">
              <a:off x="8016401" y="944213"/>
              <a:ext cx="1317" cy="189503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5" name="Shape 725"/>
            <p:cNvSpPr txBox="1"/>
            <p:nvPr/>
          </p:nvSpPr>
          <p:spPr>
            <a:xfrm>
              <a:off x="7648767" y="900695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6" name="Shape 726"/>
            <p:cNvSpPr txBox="1"/>
            <p:nvPr/>
          </p:nvSpPr>
          <p:spPr>
            <a:xfrm>
              <a:off x="7850959" y="356195"/>
              <a:ext cx="537327" cy="30777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208</a:t>
              </a: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27" name="Shape 727"/>
          <p:cNvGrpSpPr/>
          <p:nvPr/>
        </p:nvGrpSpPr>
        <p:grpSpPr>
          <a:xfrm>
            <a:off x="3727108" y="1460101"/>
            <a:ext cx="1484564" cy="992207"/>
            <a:chOff x="3727108" y="1460101"/>
            <a:chExt cx="1484564" cy="992207"/>
          </a:xfrm>
        </p:grpSpPr>
        <p:sp>
          <p:nvSpPr>
            <p:cNvPr id="728" name="Shape 728"/>
            <p:cNvSpPr txBox="1"/>
            <p:nvPr/>
          </p:nvSpPr>
          <p:spPr>
            <a:xfrm>
              <a:off x="3730538" y="1612335"/>
              <a:ext cx="5156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0-11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29" name="Shape 729"/>
            <p:cNvCxnSpPr/>
            <p:nvPr/>
          </p:nvCxnSpPr>
          <p:spPr>
            <a:xfrm>
              <a:off x="3727108" y="1911619"/>
              <a:ext cx="485029" cy="1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30" name="Shape 730"/>
            <p:cNvSpPr/>
            <p:nvPr/>
          </p:nvSpPr>
          <p:spPr>
            <a:xfrm>
              <a:off x="4212136" y="1760543"/>
              <a:ext cx="795131" cy="29419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4190996" y="1762194"/>
              <a:ext cx="788677" cy="277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4K RAM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32" name="Shape 732"/>
            <p:cNvCxnSpPr/>
            <p:nvPr/>
          </p:nvCxnSpPr>
          <p:spPr>
            <a:xfrm rot="10800000">
              <a:off x="4728966" y="2046794"/>
              <a:ext cx="7" cy="405514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33" name="Shape 733"/>
            <p:cNvSpPr txBox="1"/>
            <p:nvPr/>
          </p:nvSpPr>
          <p:spPr>
            <a:xfrm>
              <a:off x="4741672" y="1999873"/>
              <a:ext cx="470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34" name="Shape 734"/>
            <p:cNvCxnSpPr/>
            <p:nvPr/>
          </p:nvCxnSpPr>
          <p:spPr>
            <a:xfrm flipH="1" rot="10800000">
              <a:off x="4490434" y="2048119"/>
              <a:ext cx="1317" cy="189503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35" name="Shape 735"/>
            <p:cNvSpPr txBox="1"/>
            <p:nvPr/>
          </p:nvSpPr>
          <p:spPr>
            <a:xfrm>
              <a:off x="4122800" y="2004601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6" name="Shape 736"/>
            <p:cNvSpPr txBox="1"/>
            <p:nvPr/>
          </p:nvSpPr>
          <p:spPr>
            <a:xfrm>
              <a:off x="4324992" y="1460101"/>
              <a:ext cx="537327" cy="30777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201</a:t>
              </a: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37" name="Shape 737"/>
          <p:cNvGrpSpPr/>
          <p:nvPr/>
        </p:nvGrpSpPr>
        <p:grpSpPr>
          <a:xfrm>
            <a:off x="3724683" y="356195"/>
            <a:ext cx="1484564" cy="992207"/>
            <a:chOff x="3724683" y="356195"/>
            <a:chExt cx="1484564" cy="992207"/>
          </a:xfrm>
        </p:grpSpPr>
        <p:sp>
          <p:nvSpPr>
            <p:cNvPr id="738" name="Shape 738"/>
            <p:cNvSpPr txBox="1"/>
            <p:nvPr/>
          </p:nvSpPr>
          <p:spPr>
            <a:xfrm>
              <a:off x="3728113" y="508429"/>
              <a:ext cx="5156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0-11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39" name="Shape 739"/>
            <p:cNvCxnSpPr/>
            <p:nvPr/>
          </p:nvCxnSpPr>
          <p:spPr>
            <a:xfrm>
              <a:off x="3724683" y="807713"/>
              <a:ext cx="485029" cy="1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40" name="Shape 740"/>
            <p:cNvSpPr/>
            <p:nvPr/>
          </p:nvSpPr>
          <p:spPr>
            <a:xfrm>
              <a:off x="4209711" y="656637"/>
              <a:ext cx="795131" cy="29419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4188571" y="658288"/>
              <a:ext cx="788677" cy="277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4K RAM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42" name="Shape 742"/>
            <p:cNvCxnSpPr/>
            <p:nvPr/>
          </p:nvCxnSpPr>
          <p:spPr>
            <a:xfrm rot="10800000">
              <a:off x="4726541" y="942888"/>
              <a:ext cx="7" cy="405514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43" name="Shape 743"/>
            <p:cNvSpPr txBox="1"/>
            <p:nvPr/>
          </p:nvSpPr>
          <p:spPr>
            <a:xfrm>
              <a:off x="4739247" y="908720"/>
              <a:ext cx="470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44" name="Shape 744"/>
            <p:cNvCxnSpPr/>
            <p:nvPr/>
          </p:nvCxnSpPr>
          <p:spPr>
            <a:xfrm flipH="1" rot="10800000">
              <a:off x="4488009" y="944213"/>
              <a:ext cx="1317" cy="189503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45" name="Shape 745"/>
            <p:cNvSpPr txBox="1"/>
            <p:nvPr/>
          </p:nvSpPr>
          <p:spPr>
            <a:xfrm>
              <a:off x="4120375" y="900695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6" name="Shape 746"/>
            <p:cNvSpPr txBox="1"/>
            <p:nvPr/>
          </p:nvSpPr>
          <p:spPr>
            <a:xfrm>
              <a:off x="4322567" y="356195"/>
              <a:ext cx="537327" cy="30777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200</a:t>
              </a: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47" name="Shape 747"/>
          <p:cNvGrpSpPr/>
          <p:nvPr/>
        </p:nvGrpSpPr>
        <p:grpSpPr>
          <a:xfrm>
            <a:off x="5499704" y="4941168"/>
            <a:ext cx="1484564" cy="992207"/>
            <a:chOff x="5499704" y="4941168"/>
            <a:chExt cx="1484564" cy="992207"/>
          </a:xfrm>
        </p:grpSpPr>
        <p:sp>
          <p:nvSpPr>
            <p:cNvPr id="748" name="Shape 748"/>
            <p:cNvSpPr txBox="1"/>
            <p:nvPr/>
          </p:nvSpPr>
          <p:spPr>
            <a:xfrm>
              <a:off x="5503134" y="5093402"/>
              <a:ext cx="5156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0-11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49" name="Shape 749"/>
            <p:cNvCxnSpPr/>
            <p:nvPr/>
          </p:nvCxnSpPr>
          <p:spPr>
            <a:xfrm>
              <a:off x="5499704" y="5392686"/>
              <a:ext cx="485029" cy="1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0" name="Shape 750"/>
            <p:cNvSpPr/>
            <p:nvPr/>
          </p:nvSpPr>
          <p:spPr>
            <a:xfrm>
              <a:off x="5984732" y="5241610"/>
              <a:ext cx="795131" cy="29419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5963592" y="5243261"/>
              <a:ext cx="788677" cy="277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4K RAM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52" name="Shape 752"/>
            <p:cNvCxnSpPr/>
            <p:nvPr/>
          </p:nvCxnSpPr>
          <p:spPr>
            <a:xfrm rot="10800000">
              <a:off x="6501562" y="5527861"/>
              <a:ext cx="7" cy="405514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3" name="Shape 753"/>
            <p:cNvSpPr txBox="1"/>
            <p:nvPr/>
          </p:nvSpPr>
          <p:spPr>
            <a:xfrm>
              <a:off x="6514268" y="5524098"/>
              <a:ext cx="470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54" name="Shape 754"/>
            <p:cNvCxnSpPr/>
            <p:nvPr/>
          </p:nvCxnSpPr>
          <p:spPr>
            <a:xfrm flipH="1" rot="10800000">
              <a:off x="6263030" y="5529186"/>
              <a:ext cx="1317" cy="189503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5" name="Shape 755"/>
            <p:cNvSpPr txBox="1"/>
            <p:nvPr/>
          </p:nvSpPr>
          <p:spPr>
            <a:xfrm>
              <a:off x="5895396" y="5485668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6" name="Shape 756"/>
            <p:cNvSpPr txBox="1"/>
            <p:nvPr/>
          </p:nvSpPr>
          <p:spPr>
            <a:xfrm>
              <a:off x="6097588" y="4941168"/>
              <a:ext cx="537327" cy="30777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212</a:t>
              </a: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57" name="Shape 757"/>
          <p:cNvGrpSpPr/>
          <p:nvPr/>
        </p:nvGrpSpPr>
        <p:grpSpPr>
          <a:xfrm>
            <a:off x="7299904" y="4941168"/>
            <a:ext cx="1484564" cy="992207"/>
            <a:chOff x="7299904" y="4941168"/>
            <a:chExt cx="1484564" cy="992207"/>
          </a:xfrm>
        </p:grpSpPr>
        <p:sp>
          <p:nvSpPr>
            <p:cNvPr id="758" name="Shape 758"/>
            <p:cNvSpPr txBox="1"/>
            <p:nvPr/>
          </p:nvSpPr>
          <p:spPr>
            <a:xfrm>
              <a:off x="7303334" y="5093402"/>
              <a:ext cx="5156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0-11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59" name="Shape 759"/>
            <p:cNvCxnSpPr/>
            <p:nvPr/>
          </p:nvCxnSpPr>
          <p:spPr>
            <a:xfrm>
              <a:off x="7299904" y="5392686"/>
              <a:ext cx="485029" cy="1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0" name="Shape 760"/>
            <p:cNvSpPr/>
            <p:nvPr/>
          </p:nvSpPr>
          <p:spPr>
            <a:xfrm>
              <a:off x="7784932" y="5241610"/>
              <a:ext cx="795131" cy="29419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7763792" y="5243261"/>
              <a:ext cx="788677" cy="277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4K RAM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62" name="Shape 762"/>
            <p:cNvCxnSpPr/>
            <p:nvPr/>
          </p:nvCxnSpPr>
          <p:spPr>
            <a:xfrm rot="10800000">
              <a:off x="8301762" y="5527861"/>
              <a:ext cx="7" cy="405514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3" name="Shape 763"/>
            <p:cNvSpPr txBox="1"/>
            <p:nvPr/>
          </p:nvSpPr>
          <p:spPr>
            <a:xfrm>
              <a:off x="8314468" y="5524098"/>
              <a:ext cx="470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64" name="Shape 764"/>
            <p:cNvCxnSpPr/>
            <p:nvPr/>
          </p:nvCxnSpPr>
          <p:spPr>
            <a:xfrm flipH="1" rot="10800000">
              <a:off x="8063230" y="5529186"/>
              <a:ext cx="1317" cy="189503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5" name="Shape 765"/>
            <p:cNvSpPr txBox="1"/>
            <p:nvPr/>
          </p:nvSpPr>
          <p:spPr>
            <a:xfrm>
              <a:off x="7695596" y="5485668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6" name="Shape 766"/>
            <p:cNvSpPr txBox="1"/>
            <p:nvPr/>
          </p:nvSpPr>
          <p:spPr>
            <a:xfrm>
              <a:off x="7897788" y="4941168"/>
              <a:ext cx="537327" cy="30777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213</a:t>
              </a: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67" name="Shape 767"/>
          <p:cNvGrpSpPr/>
          <p:nvPr/>
        </p:nvGrpSpPr>
        <p:grpSpPr>
          <a:xfrm>
            <a:off x="3735059" y="4941168"/>
            <a:ext cx="1484564" cy="992207"/>
            <a:chOff x="3735059" y="4941168"/>
            <a:chExt cx="1484564" cy="992207"/>
          </a:xfrm>
        </p:grpSpPr>
        <p:sp>
          <p:nvSpPr>
            <p:cNvPr id="768" name="Shape 768"/>
            <p:cNvSpPr txBox="1"/>
            <p:nvPr/>
          </p:nvSpPr>
          <p:spPr>
            <a:xfrm>
              <a:off x="3738489" y="5093402"/>
              <a:ext cx="5156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0-11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69" name="Shape 769"/>
            <p:cNvCxnSpPr/>
            <p:nvPr/>
          </p:nvCxnSpPr>
          <p:spPr>
            <a:xfrm>
              <a:off x="3735059" y="5392686"/>
              <a:ext cx="485029" cy="1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0" name="Shape 770"/>
            <p:cNvSpPr/>
            <p:nvPr/>
          </p:nvSpPr>
          <p:spPr>
            <a:xfrm>
              <a:off x="4220087" y="5241610"/>
              <a:ext cx="919128" cy="29419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4179754" y="5243261"/>
              <a:ext cx="995465" cy="277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4K EPROM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72" name="Shape 772"/>
            <p:cNvCxnSpPr/>
            <p:nvPr/>
          </p:nvCxnSpPr>
          <p:spPr>
            <a:xfrm rot="10800000">
              <a:off x="4736917" y="5527861"/>
              <a:ext cx="7" cy="405514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3" name="Shape 773"/>
            <p:cNvSpPr txBox="1"/>
            <p:nvPr/>
          </p:nvSpPr>
          <p:spPr>
            <a:xfrm>
              <a:off x="4749623" y="5481228"/>
              <a:ext cx="470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74" name="Shape 774"/>
            <p:cNvCxnSpPr/>
            <p:nvPr/>
          </p:nvCxnSpPr>
          <p:spPr>
            <a:xfrm flipH="1" rot="10800000">
              <a:off x="4498385" y="5529186"/>
              <a:ext cx="1317" cy="189503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5" name="Shape 775"/>
            <p:cNvSpPr txBox="1"/>
            <p:nvPr/>
          </p:nvSpPr>
          <p:spPr>
            <a:xfrm>
              <a:off x="4130751" y="5485668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6" name="Shape 776"/>
            <p:cNvSpPr txBox="1"/>
            <p:nvPr/>
          </p:nvSpPr>
          <p:spPr>
            <a:xfrm>
              <a:off x="4332943" y="4941168"/>
              <a:ext cx="537327" cy="30777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215</a:t>
              </a: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77" name="Shape 777"/>
          <p:cNvGrpSpPr/>
          <p:nvPr/>
        </p:nvGrpSpPr>
        <p:grpSpPr>
          <a:xfrm>
            <a:off x="5502129" y="3712765"/>
            <a:ext cx="1484564" cy="992207"/>
            <a:chOff x="5502129" y="3712765"/>
            <a:chExt cx="1484564" cy="992207"/>
          </a:xfrm>
        </p:grpSpPr>
        <p:sp>
          <p:nvSpPr>
            <p:cNvPr id="778" name="Shape 778"/>
            <p:cNvSpPr txBox="1"/>
            <p:nvPr/>
          </p:nvSpPr>
          <p:spPr>
            <a:xfrm>
              <a:off x="5505559" y="3864999"/>
              <a:ext cx="5156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0-11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79" name="Shape 779"/>
            <p:cNvCxnSpPr/>
            <p:nvPr/>
          </p:nvCxnSpPr>
          <p:spPr>
            <a:xfrm>
              <a:off x="5502129" y="4164283"/>
              <a:ext cx="485029" cy="1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0" name="Shape 780"/>
            <p:cNvSpPr/>
            <p:nvPr/>
          </p:nvSpPr>
          <p:spPr>
            <a:xfrm>
              <a:off x="5987157" y="4013207"/>
              <a:ext cx="795131" cy="29419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966017" y="4014858"/>
              <a:ext cx="788677" cy="277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4K RAM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82" name="Shape 782"/>
            <p:cNvCxnSpPr/>
            <p:nvPr/>
          </p:nvCxnSpPr>
          <p:spPr>
            <a:xfrm rot="10800000">
              <a:off x="6503987" y="4299458"/>
              <a:ext cx="7" cy="405514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3" name="Shape 783"/>
            <p:cNvSpPr txBox="1"/>
            <p:nvPr/>
          </p:nvSpPr>
          <p:spPr>
            <a:xfrm>
              <a:off x="6516693" y="4295695"/>
              <a:ext cx="470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84" name="Shape 784"/>
            <p:cNvCxnSpPr/>
            <p:nvPr/>
          </p:nvCxnSpPr>
          <p:spPr>
            <a:xfrm flipH="1" rot="10800000">
              <a:off x="6265455" y="4300783"/>
              <a:ext cx="1317" cy="189503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5" name="Shape 785"/>
            <p:cNvSpPr txBox="1"/>
            <p:nvPr/>
          </p:nvSpPr>
          <p:spPr>
            <a:xfrm>
              <a:off x="5897821" y="4257265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6" name="Shape 786"/>
            <p:cNvSpPr txBox="1"/>
            <p:nvPr/>
          </p:nvSpPr>
          <p:spPr>
            <a:xfrm>
              <a:off x="6100013" y="3712765"/>
              <a:ext cx="537327" cy="30777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207</a:t>
              </a: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87" name="Shape 787"/>
          <p:cNvGrpSpPr/>
          <p:nvPr/>
        </p:nvGrpSpPr>
        <p:grpSpPr>
          <a:xfrm>
            <a:off x="5502129" y="2600908"/>
            <a:ext cx="1484564" cy="992207"/>
            <a:chOff x="5502129" y="2600908"/>
            <a:chExt cx="1484564" cy="992207"/>
          </a:xfrm>
        </p:grpSpPr>
        <p:sp>
          <p:nvSpPr>
            <p:cNvPr id="788" name="Shape 788"/>
            <p:cNvSpPr txBox="1"/>
            <p:nvPr/>
          </p:nvSpPr>
          <p:spPr>
            <a:xfrm>
              <a:off x="5505559" y="2753142"/>
              <a:ext cx="5156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0-11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89" name="Shape 789"/>
            <p:cNvCxnSpPr/>
            <p:nvPr/>
          </p:nvCxnSpPr>
          <p:spPr>
            <a:xfrm>
              <a:off x="5502129" y="3052426"/>
              <a:ext cx="485029" cy="1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0" name="Shape 790"/>
            <p:cNvSpPr/>
            <p:nvPr/>
          </p:nvSpPr>
          <p:spPr>
            <a:xfrm>
              <a:off x="5987157" y="2901350"/>
              <a:ext cx="795131" cy="29419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5966017" y="2903001"/>
              <a:ext cx="788677" cy="277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4K RAM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92" name="Shape 792"/>
            <p:cNvCxnSpPr/>
            <p:nvPr/>
          </p:nvCxnSpPr>
          <p:spPr>
            <a:xfrm rot="10800000">
              <a:off x="6503987" y="3187601"/>
              <a:ext cx="7" cy="405514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3" name="Shape 793"/>
            <p:cNvSpPr txBox="1"/>
            <p:nvPr/>
          </p:nvSpPr>
          <p:spPr>
            <a:xfrm>
              <a:off x="6516693" y="3183838"/>
              <a:ext cx="470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94" name="Shape 794"/>
            <p:cNvCxnSpPr/>
            <p:nvPr/>
          </p:nvCxnSpPr>
          <p:spPr>
            <a:xfrm flipH="1" rot="10800000">
              <a:off x="6265455" y="3188926"/>
              <a:ext cx="1317" cy="189503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5" name="Shape 795"/>
            <p:cNvSpPr txBox="1"/>
            <p:nvPr/>
          </p:nvSpPr>
          <p:spPr>
            <a:xfrm>
              <a:off x="5897821" y="3145408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6" name="Shape 796"/>
            <p:cNvSpPr txBox="1"/>
            <p:nvPr/>
          </p:nvSpPr>
          <p:spPr>
            <a:xfrm>
              <a:off x="6100013" y="2600908"/>
              <a:ext cx="537327" cy="30777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206</a:t>
              </a: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97" name="Shape 797"/>
          <p:cNvGrpSpPr/>
          <p:nvPr/>
        </p:nvGrpSpPr>
        <p:grpSpPr>
          <a:xfrm>
            <a:off x="7266325" y="3712765"/>
            <a:ext cx="1484564" cy="992207"/>
            <a:chOff x="7266325" y="3712765"/>
            <a:chExt cx="1484564" cy="992207"/>
          </a:xfrm>
        </p:grpSpPr>
        <p:sp>
          <p:nvSpPr>
            <p:cNvPr id="798" name="Shape 798"/>
            <p:cNvSpPr txBox="1"/>
            <p:nvPr/>
          </p:nvSpPr>
          <p:spPr>
            <a:xfrm>
              <a:off x="7269755" y="3864999"/>
              <a:ext cx="5156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0-11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99" name="Shape 799"/>
            <p:cNvCxnSpPr/>
            <p:nvPr/>
          </p:nvCxnSpPr>
          <p:spPr>
            <a:xfrm>
              <a:off x="7266325" y="4164283"/>
              <a:ext cx="485029" cy="1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0" name="Shape 800"/>
            <p:cNvSpPr/>
            <p:nvPr/>
          </p:nvSpPr>
          <p:spPr>
            <a:xfrm>
              <a:off x="7751353" y="4013207"/>
              <a:ext cx="795131" cy="29419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7730213" y="4014858"/>
              <a:ext cx="788677" cy="277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4K RAM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02" name="Shape 802"/>
            <p:cNvCxnSpPr/>
            <p:nvPr/>
          </p:nvCxnSpPr>
          <p:spPr>
            <a:xfrm rot="10800000">
              <a:off x="8268183" y="4299458"/>
              <a:ext cx="7" cy="405514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3" name="Shape 803"/>
            <p:cNvSpPr txBox="1"/>
            <p:nvPr/>
          </p:nvSpPr>
          <p:spPr>
            <a:xfrm>
              <a:off x="8280889" y="4295695"/>
              <a:ext cx="470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04" name="Shape 804"/>
            <p:cNvCxnSpPr/>
            <p:nvPr/>
          </p:nvCxnSpPr>
          <p:spPr>
            <a:xfrm flipH="1" rot="10800000">
              <a:off x="8029651" y="4300783"/>
              <a:ext cx="1317" cy="189503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5" name="Shape 805"/>
            <p:cNvSpPr txBox="1"/>
            <p:nvPr/>
          </p:nvSpPr>
          <p:spPr>
            <a:xfrm>
              <a:off x="7662017" y="4257265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6" name="Shape 806"/>
            <p:cNvSpPr txBox="1"/>
            <p:nvPr/>
          </p:nvSpPr>
          <p:spPr>
            <a:xfrm>
              <a:off x="7864209" y="3712765"/>
              <a:ext cx="537327" cy="30777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211</a:t>
              </a: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07" name="Shape 807"/>
          <p:cNvGrpSpPr/>
          <p:nvPr/>
        </p:nvGrpSpPr>
        <p:grpSpPr>
          <a:xfrm>
            <a:off x="7263900" y="2600908"/>
            <a:ext cx="1484564" cy="992207"/>
            <a:chOff x="7263900" y="2600908"/>
            <a:chExt cx="1484564" cy="992207"/>
          </a:xfrm>
        </p:grpSpPr>
        <p:sp>
          <p:nvSpPr>
            <p:cNvPr id="808" name="Shape 808"/>
            <p:cNvSpPr txBox="1"/>
            <p:nvPr/>
          </p:nvSpPr>
          <p:spPr>
            <a:xfrm>
              <a:off x="7267330" y="2753142"/>
              <a:ext cx="5156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0-11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09" name="Shape 809"/>
            <p:cNvCxnSpPr/>
            <p:nvPr/>
          </p:nvCxnSpPr>
          <p:spPr>
            <a:xfrm>
              <a:off x="7263900" y="3052426"/>
              <a:ext cx="485029" cy="1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10" name="Shape 810"/>
            <p:cNvSpPr/>
            <p:nvPr/>
          </p:nvSpPr>
          <p:spPr>
            <a:xfrm>
              <a:off x="7748928" y="2901350"/>
              <a:ext cx="795131" cy="29419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7727788" y="2903001"/>
              <a:ext cx="788677" cy="277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4K RAM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12" name="Shape 812"/>
            <p:cNvCxnSpPr/>
            <p:nvPr/>
          </p:nvCxnSpPr>
          <p:spPr>
            <a:xfrm rot="10800000">
              <a:off x="8265758" y="3187601"/>
              <a:ext cx="7" cy="405514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13" name="Shape 813"/>
            <p:cNvSpPr txBox="1"/>
            <p:nvPr/>
          </p:nvSpPr>
          <p:spPr>
            <a:xfrm>
              <a:off x="8278464" y="3183838"/>
              <a:ext cx="470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14" name="Shape 814"/>
            <p:cNvCxnSpPr/>
            <p:nvPr/>
          </p:nvCxnSpPr>
          <p:spPr>
            <a:xfrm flipH="1" rot="10800000">
              <a:off x="8027226" y="3188926"/>
              <a:ext cx="1317" cy="189503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15" name="Shape 815"/>
            <p:cNvSpPr txBox="1"/>
            <p:nvPr/>
          </p:nvSpPr>
          <p:spPr>
            <a:xfrm>
              <a:off x="7659592" y="3145408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6" name="Shape 816"/>
            <p:cNvSpPr txBox="1"/>
            <p:nvPr/>
          </p:nvSpPr>
          <p:spPr>
            <a:xfrm>
              <a:off x="7861784" y="2600908"/>
              <a:ext cx="537327" cy="30777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210</a:t>
              </a: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17" name="Shape 817"/>
          <p:cNvGrpSpPr/>
          <p:nvPr/>
        </p:nvGrpSpPr>
        <p:grpSpPr>
          <a:xfrm>
            <a:off x="3737933" y="3712765"/>
            <a:ext cx="1484564" cy="992207"/>
            <a:chOff x="3737933" y="3712765"/>
            <a:chExt cx="1484564" cy="992207"/>
          </a:xfrm>
        </p:grpSpPr>
        <p:sp>
          <p:nvSpPr>
            <p:cNvPr id="818" name="Shape 818"/>
            <p:cNvSpPr txBox="1"/>
            <p:nvPr/>
          </p:nvSpPr>
          <p:spPr>
            <a:xfrm>
              <a:off x="3741363" y="3864999"/>
              <a:ext cx="5156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0-11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19" name="Shape 819"/>
            <p:cNvCxnSpPr/>
            <p:nvPr/>
          </p:nvCxnSpPr>
          <p:spPr>
            <a:xfrm>
              <a:off x="3737933" y="4164283"/>
              <a:ext cx="485029" cy="1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0" name="Shape 820"/>
            <p:cNvSpPr/>
            <p:nvPr/>
          </p:nvSpPr>
          <p:spPr>
            <a:xfrm>
              <a:off x="4222961" y="4013207"/>
              <a:ext cx="795131" cy="29419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4201821" y="4014858"/>
              <a:ext cx="788677" cy="277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4K RAM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22" name="Shape 822"/>
            <p:cNvCxnSpPr/>
            <p:nvPr/>
          </p:nvCxnSpPr>
          <p:spPr>
            <a:xfrm rot="10800000">
              <a:off x="4739791" y="4299458"/>
              <a:ext cx="7" cy="405514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3" name="Shape 823"/>
            <p:cNvSpPr txBox="1"/>
            <p:nvPr/>
          </p:nvSpPr>
          <p:spPr>
            <a:xfrm>
              <a:off x="4752497" y="4257092"/>
              <a:ext cx="470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24" name="Shape 824"/>
            <p:cNvCxnSpPr/>
            <p:nvPr/>
          </p:nvCxnSpPr>
          <p:spPr>
            <a:xfrm flipH="1" rot="10800000">
              <a:off x="4501259" y="4300783"/>
              <a:ext cx="1317" cy="189503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5" name="Shape 825"/>
            <p:cNvSpPr txBox="1"/>
            <p:nvPr/>
          </p:nvSpPr>
          <p:spPr>
            <a:xfrm>
              <a:off x="4133625" y="4257265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6" name="Shape 826"/>
            <p:cNvSpPr txBox="1"/>
            <p:nvPr/>
          </p:nvSpPr>
          <p:spPr>
            <a:xfrm>
              <a:off x="4335817" y="3712765"/>
              <a:ext cx="537327" cy="30777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203</a:t>
              </a: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27" name="Shape 827"/>
          <p:cNvGrpSpPr/>
          <p:nvPr/>
        </p:nvGrpSpPr>
        <p:grpSpPr>
          <a:xfrm>
            <a:off x="3735508" y="2600908"/>
            <a:ext cx="1484564" cy="992207"/>
            <a:chOff x="3735508" y="2600908"/>
            <a:chExt cx="1484564" cy="992207"/>
          </a:xfrm>
        </p:grpSpPr>
        <p:sp>
          <p:nvSpPr>
            <p:cNvPr id="828" name="Shape 828"/>
            <p:cNvSpPr txBox="1"/>
            <p:nvPr/>
          </p:nvSpPr>
          <p:spPr>
            <a:xfrm>
              <a:off x="3738938" y="2753142"/>
              <a:ext cx="5156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0-11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29" name="Shape 829"/>
            <p:cNvCxnSpPr/>
            <p:nvPr/>
          </p:nvCxnSpPr>
          <p:spPr>
            <a:xfrm>
              <a:off x="3735508" y="3052426"/>
              <a:ext cx="485029" cy="1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30" name="Shape 830"/>
            <p:cNvSpPr/>
            <p:nvPr/>
          </p:nvSpPr>
          <p:spPr>
            <a:xfrm>
              <a:off x="4220536" y="2901350"/>
              <a:ext cx="795131" cy="29419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4199396" y="2903001"/>
              <a:ext cx="788677" cy="277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4K RAM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32" name="Shape 832"/>
            <p:cNvCxnSpPr/>
            <p:nvPr/>
          </p:nvCxnSpPr>
          <p:spPr>
            <a:xfrm rot="10800000">
              <a:off x="4737366" y="3187601"/>
              <a:ext cx="7" cy="405514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33" name="Shape 833"/>
            <p:cNvSpPr txBox="1"/>
            <p:nvPr/>
          </p:nvSpPr>
          <p:spPr>
            <a:xfrm>
              <a:off x="4750072" y="3140968"/>
              <a:ext cx="470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34" name="Shape 834"/>
            <p:cNvCxnSpPr/>
            <p:nvPr/>
          </p:nvCxnSpPr>
          <p:spPr>
            <a:xfrm flipH="1" rot="10800000">
              <a:off x="4498834" y="3188926"/>
              <a:ext cx="1317" cy="189503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35" name="Shape 835"/>
            <p:cNvSpPr txBox="1"/>
            <p:nvPr/>
          </p:nvSpPr>
          <p:spPr>
            <a:xfrm>
              <a:off x="4131200" y="3145408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b="1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6" name="Shape 836"/>
            <p:cNvSpPr txBox="1"/>
            <p:nvPr/>
          </p:nvSpPr>
          <p:spPr>
            <a:xfrm>
              <a:off x="4333392" y="2600908"/>
              <a:ext cx="537327" cy="30777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202</a:t>
              </a:r>
              <a:r>
                <a:rPr b="1" lang="en-US" sz="1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837" name="Shape 837"/>
          <p:cNvCxnSpPr/>
          <p:nvPr/>
        </p:nvCxnSpPr>
        <p:spPr>
          <a:xfrm>
            <a:off x="3527884" y="3573016"/>
            <a:ext cx="4733501" cy="1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8" name="Shape 838"/>
          <p:cNvCxnSpPr/>
          <p:nvPr/>
        </p:nvCxnSpPr>
        <p:spPr>
          <a:xfrm>
            <a:off x="3519484" y="2456892"/>
            <a:ext cx="4733501" cy="1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9" name="Shape 839"/>
          <p:cNvCxnSpPr/>
          <p:nvPr/>
        </p:nvCxnSpPr>
        <p:spPr>
          <a:xfrm>
            <a:off x="3519484" y="1340768"/>
            <a:ext cx="4733501" cy="1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0" name="Shape 840"/>
          <p:cNvSpPr/>
          <p:nvPr/>
        </p:nvSpPr>
        <p:spPr>
          <a:xfrm>
            <a:off x="7968448" y="1145216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1" name="Shape 841"/>
          <p:cNvSpPr/>
          <p:nvPr/>
        </p:nvSpPr>
        <p:spPr>
          <a:xfrm>
            <a:off x="3496242" y="1286284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3496242" y="2420888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3" name="Shape 843"/>
          <p:cNvSpPr/>
          <p:nvPr/>
        </p:nvSpPr>
        <p:spPr>
          <a:xfrm>
            <a:off x="3496242" y="3518532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4" name="Shape 844"/>
          <p:cNvSpPr/>
          <p:nvPr/>
        </p:nvSpPr>
        <p:spPr>
          <a:xfrm>
            <a:off x="3496242" y="4634656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5" name="Shape 845"/>
          <p:cNvSpPr/>
          <p:nvPr/>
        </p:nvSpPr>
        <p:spPr>
          <a:xfrm>
            <a:off x="8212766" y="4634656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6" name="Shape 846"/>
          <p:cNvSpPr/>
          <p:nvPr/>
        </p:nvSpPr>
        <p:spPr>
          <a:xfrm>
            <a:off x="6448570" y="4634656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7" name="Shape 847"/>
          <p:cNvSpPr/>
          <p:nvPr/>
        </p:nvSpPr>
        <p:spPr>
          <a:xfrm>
            <a:off x="4684374" y="4634656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8" name="Shape 848"/>
          <p:cNvSpPr/>
          <p:nvPr/>
        </p:nvSpPr>
        <p:spPr>
          <a:xfrm>
            <a:off x="8212766" y="3518532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9" name="Shape 849"/>
          <p:cNvSpPr/>
          <p:nvPr/>
        </p:nvSpPr>
        <p:spPr>
          <a:xfrm>
            <a:off x="6448570" y="3518532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0" name="Shape 850"/>
          <p:cNvSpPr/>
          <p:nvPr/>
        </p:nvSpPr>
        <p:spPr>
          <a:xfrm>
            <a:off x="4684374" y="3518532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1" name="Shape 851"/>
          <p:cNvSpPr/>
          <p:nvPr/>
        </p:nvSpPr>
        <p:spPr>
          <a:xfrm>
            <a:off x="8212766" y="2402408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2" name="Shape 852"/>
          <p:cNvSpPr/>
          <p:nvPr/>
        </p:nvSpPr>
        <p:spPr>
          <a:xfrm>
            <a:off x="6448570" y="2402408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3" name="Shape 853"/>
          <p:cNvSpPr/>
          <p:nvPr/>
        </p:nvSpPr>
        <p:spPr>
          <a:xfrm>
            <a:off x="4684374" y="2402408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8212766" y="1286284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6448570" y="1286284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4684374" y="1286284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7" name="Shape 857"/>
          <p:cNvCxnSpPr/>
          <p:nvPr/>
        </p:nvCxnSpPr>
        <p:spPr>
          <a:xfrm flipH="1" rot="10800000">
            <a:off x="3735508" y="800708"/>
            <a:ext cx="1" cy="4608512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8" name="Shape 858"/>
          <p:cNvCxnSpPr/>
          <p:nvPr/>
        </p:nvCxnSpPr>
        <p:spPr>
          <a:xfrm flipH="1" rot="10800000">
            <a:off x="5499704" y="800708"/>
            <a:ext cx="1" cy="4608512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9" name="Shape 859"/>
          <p:cNvCxnSpPr/>
          <p:nvPr/>
        </p:nvCxnSpPr>
        <p:spPr>
          <a:xfrm rot="10800000">
            <a:off x="7263901" y="800708"/>
            <a:ext cx="36003" cy="4608512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0" name="Shape 860"/>
          <p:cNvCxnSpPr/>
          <p:nvPr/>
        </p:nvCxnSpPr>
        <p:spPr>
          <a:xfrm>
            <a:off x="2943420" y="1167572"/>
            <a:ext cx="3312368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1" name="Shape 861"/>
          <p:cNvCxnSpPr/>
          <p:nvPr/>
        </p:nvCxnSpPr>
        <p:spPr>
          <a:xfrm>
            <a:off x="1043608" y="3663504"/>
            <a:ext cx="6245669" cy="1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2" name="Shape 862"/>
          <p:cNvSpPr/>
          <p:nvPr/>
        </p:nvSpPr>
        <p:spPr>
          <a:xfrm>
            <a:off x="3676262" y="2996952"/>
            <a:ext cx="95250" cy="90488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3699504" y="3619229"/>
            <a:ext cx="95250" cy="90488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4" name="Shape 864"/>
          <p:cNvSpPr/>
          <p:nvPr/>
        </p:nvSpPr>
        <p:spPr>
          <a:xfrm>
            <a:off x="5463700" y="3619229"/>
            <a:ext cx="95250" cy="90488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7227896" y="3619229"/>
            <a:ext cx="95250" cy="90488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6" name="Shape 866"/>
          <p:cNvCxnSpPr/>
          <p:nvPr/>
        </p:nvCxnSpPr>
        <p:spPr>
          <a:xfrm>
            <a:off x="3519484" y="5949280"/>
            <a:ext cx="4805509" cy="1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7" name="Shape 867"/>
          <p:cNvSpPr/>
          <p:nvPr/>
        </p:nvSpPr>
        <p:spPr>
          <a:xfrm>
            <a:off x="8248770" y="5894796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8" name="Shape 868"/>
          <p:cNvSpPr/>
          <p:nvPr/>
        </p:nvSpPr>
        <p:spPr>
          <a:xfrm>
            <a:off x="6448570" y="5894796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4688574" y="5894796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3496242" y="5894796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5440458" y="2996952"/>
            <a:ext cx="95250" cy="90488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2" name="Shape 872"/>
          <p:cNvSpPr/>
          <p:nvPr/>
        </p:nvSpPr>
        <p:spPr>
          <a:xfrm>
            <a:off x="7227896" y="2996952"/>
            <a:ext cx="95250" cy="90488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3689024" y="1862348"/>
            <a:ext cx="95250" cy="90488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5453220" y="1862348"/>
            <a:ext cx="95250" cy="90488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7240658" y="1862348"/>
            <a:ext cx="95250" cy="90488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3689024" y="764704"/>
            <a:ext cx="95250" cy="90488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7" name="Shape 877"/>
          <p:cNvSpPr/>
          <p:nvPr/>
        </p:nvSpPr>
        <p:spPr>
          <a:xfrm>
            <a:off x="5453220" y="764704"/>
            <a:ext cx="95250" cy="90488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8" name="Shape 878"/>
          <p:cNvSpPr/>
          <p:nvPr/>
        </p:nvSpPr>
        <p:spPr>
          <a:xfrm>
            <a:off x="7227896" y="764704"/>
            <a:ext cx="95250" cy="90488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3699504" y="5337212"/>
            <a:ext cx="95250" cy="90488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5463700" y="5337212"/>
            <a:ext cx="95250" cy="90488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7251138" y="5337212"/>
            <a:ext cx="95250" cy="90488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82" name="Shape 882"/>
          <p:cNvCxnSpPr/>
          <p:nvPr/>
        </p:nvCxnSpPr>
        <p:spPr>
          <a:xfrm>
            <a:off x="2943420" y="1204703"/>
            <a:ext cx="5076564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3" name="Shape 883"/>
          <p:cNvCxnSpPr/>
          <p:nvPr/>
        </p:nvCxnSpPr>
        <p:spPr>
          <a:xfrm>
            <a:off x="2943420" y="1124744"/>
            <a:ext cx="1548172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4" name="Shape 884"/>
          <p:cNvSpPr/>
          <p:nvPr/>
        </p:nvSpPr>
        <p:spPr>
          <a:xfrm>
            <a:off x="6207633" y="1090237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7973775" y="2260213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86" name="Shape 886"/>
          <p:cNvCxnSpPr/>
          <p:nvPr/>
        </p:nvCxnSpPr>
        <p:spPr>
          <a:xfrm>
            <a:off x="2955571" y="2276872"/>
            <a:ext cx="3312368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7" name="Shape 887"/>
          <p:cNvCxnSpPr/>
          <p:nvPr/>
        </p:nvCxnSpPr>
        <p:spPr>
          <a:xfrm>
            <a:off x="2955571" y="2326524"/>
            <a:ext cx="5076564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8" name="Shape 888"/>
          <p:cNvCxnSpPr/>
          <p:nvPr/>
        </p:nvCxnSpPr>
        <p:spPr>
          <a:xfrm>
            <a:off x="2955571" y="2232917"/>
            <a:ext cx="1548172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9" name="Shape 889"/>
          <p:cNvSpPr/>
          <p:nvPr/>
        </p:nvSpPr>
        <p:spPr>
          <a:xfrm>
            <a:off x="6219784" y="2184762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0" name="Shape 890"/>
          <p:cNvSpPr/>
          <p:nvPr/>
        </p:nvSpPr>
        <p:spPr>
          <a:xfrm>
            <a:off x="7979780" y="3425989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1" name="Shape 891"/>
          <p:cNvCxnSpPr/>
          <p:nvPr/>
        </p:nvCxnSpPr>
        <p:spPr>
          <a:xfrm>
            <a:off x="2943420" y="3422176"/>
            <a:ext cx="3312368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2" name="Shape 892"/>
          <p:cNvCxnSpPr/>
          <p:nvPr/>
        </p:nvCxnSpPr>
        <p:spPr>
          <a:xfrm>
            <a:off x="2943420" y="3466131"/>
            <a:ext cx="5076564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3" name="Shape 893"/>
          <p:cNvCxnSpPr/>
          <p:nvPr/>
        </p:nvCxnSpPr>
        <p:spPr>
          <a:xfrm>
            <a:off x="2943420" y="3378221"/>
            <a:ext cx="1548172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4" name="Shape 894"/>
          <p:cNvSpPr/>
          <p:nvPr/>
        </p:nvSpPr>
        <p:spPr>
          <a:xfrm>
            <a:off x="6207633" y="3352792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7985477" y="4542113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6" name="Shape 896"/>
          <p:cNvCxnSpPr/>
          <p:nvPr/>
        </p:nvCxnSpPr>
        <p:spPr>
          <a:xfrm>
            <a:off x="2959322" y="4537173"/>
            <a:ext cx="3312368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7" name="Shape 897"/>
          <p:cNvCxnSpPr/>
          <p:nvPr/>
        </p:nvCxnSpPr>
        <p:spPr>
          <a:xfrm>
            <a:off x="2959322" y="4589079"/>
            <a:ext cx="5076564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8" name="Shape 898"/>
          <p:cNvCxnSpPr/>
          <p:nvPr/>
        </p:nvCxnSpPr>
        <p:spPr>
          <a:xfrm>
            <a:off x="2959322" y="4493218"/>
            <a:ext cx="1548172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9" name="Shape 899"/>
          <p:cNvSpPr/>
          <p:nvPr/>
        </p:nvSpPr>
        <p:spPr>
          <a:xfrm>
            <a:off x="6215584" y="4453014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0" name="Shape 900"/>
          <p:cNvSpPr/>
          <p:nvPr/>
        </p:nvSpPr>
        <p:spPr>
          <a:xfrm>
            <a:off x="8017730" y="5762049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01" name="Shape 901"/>
          <p:cNvCxnSpPr/>
          <p:nvPr/>
        </p:nvCxnSpPr>
        <p:spPr>
          <a:xfrm>
            <a:off x="2951371" y="5776084"/>
            <a:ext cx="3312368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2" name="Shape 902"/>
          <p:cNvCxnSpPr/>
          <p:nvPr/>
        </p:nvCxnSpPr>
        <p:spPr>
          <a:xfrm>
            <a:off x="2951371" y="5821166"/>
            <a:ext cx="5076564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3" name="Shape 903"/>
          <p:cNvCxnSpPr/>
          <p:nvPr/>
        </p:nvCxnSpPr>
        <p:spPr>
          <a:xfrm>
            <a:off x="2951371" y="5725305"/>
            <a:ext cx="1548172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4" name="Shape 904"/>
          <p:cNvSpPr/>
          <p:nvPr/>
        </p:nvSpPr>
        <p:spPr>
          <a:xfrm>
            <a:off x="6207633" y="5693052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05" name="Shape 905"/>
          <p:cNvCxnSpPr/>
          <p:nvPr/>
        </p:nvCxnSpPr>
        <p:spPr>
          <a:xfrm rot="10800000">
            <a:off x="2947620" y="1016732"/>
            <a:ext cx="4200" cy="5292588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6" name="Shape 906"/>
          <p:cNvCxnSpPr/>
          <p:nvPr/>
        </p:nvCxnSpPr>
        <p:spPr>
          <a:xfrm rot="10800000">
            <a:off x="1475656" y="1124744"/>
            <a:ext cx="3668" cy="2592287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7" name="Shape 907"/>
          <p:cNvSpPr/>
          <p:nvPr/>
        </p:nvSpPr>
        <p:spPr>
          <a:xfrm>
            <a:off x="1432337" y="3616335"/>
            <a:ext cx="95250" cy="90488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8" name="Shape 908"/>
          <p:cNvSpPr txBox="1"/>
          <p:nvPr/>
        </p:nvSpPr>
        <p:spPr>
          <a:xfrm>
            <a:off x="726493" y="3825044"/>
            <a:ext cx="18292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Bus – 16 bits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9" name="Shape 909"/>
          <p:cNvSpPr txBox="1"/>
          <p:nvPr/>
        </p:nvSpPr>
        <p:spPr>
          <a:xfrm>
            <a:off x="395536" y="5985284"/>
            <a:ext cx="14814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Bus – 8 bits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0" name="Shape 910"/>
          <p:cNvSpPr txBox="1"/>
          <p:nvPr/>
        </p:nvSpPr>
        <p:spPr>
          <a:xfrm>
            <a:off x="374039" y="5157192"/>
            <a:ext cx="10656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/ Write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11" name="Shape 911"/>
          <p:cNvCxnSpPr/>
          <p:nvPr/>
        </p:nvCxnSpPr>
        <p:spPr>
          <a:xfrm>
            <a:off x="2951820" y="6309320"/>
            <a:ext cx="5544616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12" name="Shape 912"/>
          <p:cNvSpPr txBox="1"/>
          <p:nvPr/>
        </p:nvSpPr>
        <p:spPr>
          <a:xfrm>
            <a:off x="3029819" y="6273316"/>
            <a:ext cx="18662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</a:t>
            </a:r>
            <a:r>
              <a:rPr b="1" baseline="-2500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Input / Output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13" name="Shape 913"/>
          <p:cNvCxnSpPr/>
          <p:nvPr/>
        </p:nvCxnSpPr>
        <p:spPr>
          <a:xfrm rot="10800000">
            <a:off x="8071703" y="5531862"/>
            <a:ext cx="0" cy="252027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4" name="Shape 914"/>
          <p:cNvCxnSpPr/>
          <p:nvPr/>
        </p:nvCxnSpPr>
        <p:spPr>
          <a:xfrm rot="10800000">
            <a:off x="8042443" y="4329100"/>
            <a:ext cx="0" cy="252027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5" name="Shape 915"/>
          <p:cNvCxnSpPr/>
          <p:nvPr/>
        </p:nvCxnSpPr>
        <p:spPr>
          <a:xfrm rot="10800000">
            <a:off x="8028384" y="3212976"/>
            <a:ext cx="0" cy="252027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6" name="Shape 916"/>
          <p:cNvCxnSpPr/>
          <p:nvPr/>
        </p:nvCxnSpPr>
        <p:spPr>
          <a:xfrm>
            <a:off x="1007604" y="5841268"/>
            <a:ext cx="828092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917" name="Shape 917"/>
          <p:cNvSpPr txBox="1"/>
          <p:nvPr/>
        </p:nvSpPr>
        <p:spPr>
          <a:xfrm>
            <a:off x="899592" y="5553236"/>
            <a:ext cx="67037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</a:t>
            </a:r>
            <a:r>
              <a:rPr b="1" baseline="-25000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0-7</a:t>
            </a:r>
            <a:endParaRPr b="1" baseline="-25000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18" name="Shape 918"/>
          <p:cNvGrpSpPr/>
          <p:nvPr/>
        </p:nvGrpSpPr>
        <p:grpSpPr>
          <a:xfrm>
            <a:off x="1691680" y="5481228"/>
            <a:ext cx="1080120" cy="745051"/>
            <a:chOff x="1691680" y="5481228"/>
            <a:chExt cx="1080120" cy="745051"/>
          </a:xfrm>
        </p:grpSpPr>
        <p:cxnSp>
          <p:nvCxnSpPr>
            <p:cNvPr id="919" name="Shape 919"/>
            <p:cNvCxnSpPr/>
            <p:nvPr/>
          </p:nvCxnSpPr>
          <p:spPr>
            <a:xfrm>
              <a:off x="2447764" y="5841268"/>
              <a:ext cx="324036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20" name="Shape 920"/>
            <p:cNvSpPr/>
            <p:nvPr/>
          </p:nvSpPr>
          <p:spPr>
            <a:xfrm>
              <a:off x="2015716" y="5733256"/>
              <a:ext cx="432048" cy="216024"/>
            </a:xfrm>
            <a:prstGeom prst="flowChartAlternateProcess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1943708" y="5733256"/>
              <a:ext cx="538610" cy="231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T-Gate</a:t>
              </a:r>
              <a:endParaRPr/>
            </a:p>
          </p:txBody>
        </p:sp>
        <p:sp>
          <p:nvSpPr>
            <p:cNvPr id="922" name="Shape 922"/>
            <p:cNvSpPr txBox="1"/>
            <p:nvPr/>
          </p:nvSpPr>
          <p:spPr>
            <a:xfrm>
              <a:off x="2015716" y="5949280"/>
              <a:ext cx="487634" cy="276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221</a:t>
              </a: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3" name="Shape 923"/>
            <p:cNvSpPr txBox="1"/>
            <p:nvPr/>
          </p:nvSpPr>
          <p:spPr>
            <a:xfrm>
              <a:off x="2231740" y="5481228"/>
              <a:ext cx="4074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OE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24" name="Shape 924"/>
            <p:cNvCxnSpPr/>
            <p:nvPr/>
          </p:nvCxnSpPr>
          <p:spPr>
            <a:xfrm rot="10800000">
              <a:off x="2231740" y="5625244"/>
              <a:ext cx="0" cy="108012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25" name="Shape 925"/>
            <p:cNvSpPr/>
            <p:nvPr/>
          </p:nvSpPr>
          <p:spPr>
            <a:xfrm>
              <a:off x="2195736" y="5553236"/>
              <a:ext cx="72008" cy="72008"/>
            </a:xfrm>
            <a:prstGeom prst="ellipse">
              <a:avLst/>
            </a:prstGeom>
            <a:solidFill>
              <a:srgbClr val="00FF00"/>
            </a:solidFill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26" name="Shape 926"/>
            <p:cNvCxnSpPr/>
            <p:nvPr/>
          </p:nvCxnSpPr>
          <p:spPr>
            <a:xfrm>
              <a:off x="1691680" y="5841268"/>
              <a:ext cx="324036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927" name="Shape 927"/>
          <p:cNvCxnSpPr/>
          <p:nvPr/>
        </p:nvCxnSpPr>
        <p:spPr>
          <a:xfrm rot="10800000">
            <a:off x="2771800" y="4689140"/>
            <a:ext cx="0" cy="1152128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8" name="Shape 928"/>
          <p:cNvSpPr/>
          <p:nvPr/>
        </p:nvSpPr>
        <p:spPr>
          <a:xfrm>
            <a:off x="863588" y="5769260"/>
            <a:ext cx="144016" cy="144016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2727845" y="4637234"/>
            <a:ext cx="95250" cy="9048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30" name="Shape 930"/>
          <p:cNvGrpSpPr/>
          <p:nvPr/>
        </p:nvGrpSpPr>
        <p:grpSpPr>
          <a:xfrm>
            <a:off x="1158935" y="4113076"/>
            <a:ext cx="1631620" cy="1321115"/>
            <a:chOff x="1151620" y="4113076"/>
            <a:chExt cx="1631620" cy="1321115"/>
          </a:xfrm>
        </p:grpSpPr>
        <p:grpSp>
          <p:nvGrpSpPr>
            <p:cNvPr id="931" name="Shape 931"/>
            <p:cNvGrpSpPr/>
            <p:nvPr/>
          </p:nvGrpSpPr>
          <p:grpSpPr>
            <a:xfrm>
              <a:off x="2375756" y="5049180"/>
              <a:ext cx="407484" cy="276999"/>
              <a:chOff x="2375756" y="5049180"/>
              <a:chExt cx="407484" cy="276999"/>
            </a:xfrm>
          </p:grpSpPr>
          <p:sp>
            <p:nvSpPr>
              <p:cNvPr id="932" name="Shape 932"/>
              <p:cNvSpPr txBox="1"/>
              <p:nvPr/>
            </p:nvSpPr>
            <p:spPr>
              <a:xfrm>
                <a:off x="2375756" y="5049180"/>
                <a:ext cx="4074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OE</a:t>
                </a:r>
                <a:endParaRPr b="1" baseline="-25000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933" name="Shape 933"/>
              <p:cNvCxnSpPr/>
              <p:nvPr/>
            </p:nvCxnSpPr>
            <p:spPr>
              <a:xfrm>
                <a:off x="2483768" y="5106558"/>
                <a:ext cx="207640" cy="0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34" name="Shape 934"/>
            <p:cNvSpPr txBox="1"/>
            <p:nvPr/>
          </p:nvSpPr>
          <p:spPr>
            <a:xfrm>
              <a:off x="1979712" y="4113076"/>
              <a:ext cx="487634" cy="276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baseline="-25000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220</a:t>
              </a:r>
              <a:r>
                <a:rPr b="1" lang="en-US" sz="12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5" name="Shape 935"/>
            <p:cNvCxnSpPr/>
            <p:nvPr/>
          </p:nvCxnSpPr>
          <p:spPr>
            <a:xfrm rot="10800000">
              <a:off x="2375756" y="5085184"/>
              <a:ext cx="0" cy="108012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6" name="Shape 936"/>
            <p:cNvSpPr/>
            <p:nvPr/>
          </p:nvSpPr>
          <p:spPr>
            <a:xfrm>
              <a:off x="2347067" y="5149877"/>
              <a:ext cx="72008" cy="72008"/>
            </a:xfrm>
            <a:prstGeom prst="ellipse">
              <a:avLst/>
            </a:prstGeom>
            <a:solidFill>
              <a:srgbClr val="00FF00"/>
            </a:solidFill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7" name="Shape 937"/>
            <p:cNvSpPr txBox="1"/>
            <p:nvPr/>
          </p:nvSpPr>
          <p:spPr>
            <a:xfrm>
              <a:off x="1949026" y="4365104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8" name="Shape 938"/>
            <p:cNvSpPr txBox="1"/>
            <p:nvPr/>
          </p:nvSpPr>
          <p:spPr>
            <a:xfrm>
              <a:off x="1691680" y="5157192"/>
              <a:ext cx="5180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</a:t>
              </a:r>
              <a:r>
                <a:rPr b="1" baseline="-2500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0-1</a:t>
              </a:r>
              <a:endParaRPr b="1" baseline="-25000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9" name="Shape 939"/>
            <p:cNvCxnSpPr/>
            <p:nvPr/>
          </p:nvCxnSpPr>
          <p:spPr>
            <a:xfrm>
              <a:off x="1691680" y="4797152"/>
              <a:ext cx="289174" cy="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0" name="Shape 940"/>
            <p:cNvCxnSpPr/>
            <p:nvPr/>
          </p:nvCxnSpPr>
          <p:spPr>
            <a:xfrm>
              <a:off x="1693756" y="4653136"/>
              <a:ext cx="287098" cy="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1" name="Shape 941"/>
            <p:cNvCxnSpPr/>
            <p:nvPr/>
          </p:nvCxnSpPr>
          <p:spPr>
            <a:xfrm>
              <a:off x="1801768" y="4509120"/>
              <a:ext cx="179086" cy="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2" name="Shape 942"/>
            <p:cNvSpPr/>
            <p:nvPr/>
          </p:nvSpPr>
          <p:spPr>
            <a:xfrm>
              <a:off x="2015716" y="4473116"/>
              <a:ext cx="524182" cy="4315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5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 – 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5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MUX</a:t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981788" y="4365104"/>
              <a:ext cx="504056" cy="720080"/>
            </a:xfrm>
            <a:prstGeom prst="flowChartAlternateProcess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44" name="Shape 944"/>
            <p:cNvCxnSpPr/>
            <p:nvPr/>
          </p:nvCxnSpPr>
          <p:spPr>
            <a:xfrm rot="10800000">
              <a:off x="2231740" y="5085184"/>
              <a:ext cx="934" cy="144016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5" name="Shape 945"/>
            <p:cNvSpPr txBox="1"/>
            <p:nvPr/>
          </p:nvSpPr>
          <p:spPr>
            <a:xfrm>
              <a:off x="1945784" y="4509120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6" name="Shape 946"/>
            <p:cNvSpPr txBox="1"/>
            <p:nvPr/>
          </p:nvSpPr>
          <p:spPr>
            <a:xfrm>
              <a:off x="1945784" y="4797152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7" name="Shape 947"/>
            <p:cNvSpPr txBox="1"/>
            <p:nvPr/>
          </p:nvSpPr>
          <p:spPr>
            <a:xfrm>
              <a:off x="1945784" y="4653136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1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8" name="Shape 948"/>
            <p:cNvSpPr txBox="1"/>
            <p:nvPr/>
          </p:nvSpPr>
          <p:spPr>
            <a:xfrm>
              <a:off x="1295636" y="4257092"/>
              <a:ext cx="66396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r>
                <a:rPr b="1" baseline="-25000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9" name="Shape 949"/>
            <p:cNvSpPr txBox="1"/>
            <p:nvPr/>
          </p:nvSpPr>
          <p:spPr>
            <a:xfrm>
              <a:off x="1151620" y="4401108"/>
              <a:ext cx="7072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r>
                <a:rPr b="1" baseline="-25000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8-15</a:t>
              </a:r>
              <a:endParaRPr b="1" baseline="-25000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0" name="Shape 950"/>
            <p:cNvSpPr txBox="1"/>
            <p:nvPr/>
          </p:nvSpPr>
          <p:spPr>
            <a:xfrm>
              <a:off x="1237455" y="4838963"/>
              <a:ext cx="598241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</a:t>
              </a:r>
              <a:r>
                <a:rPr b="1" baseline="-25000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51" name="Shape 951"/>
            <p:cNvCxnSpPr/>
            <p:nvPr/>
          </p:nvCxnSpPr>
          <p:spPr>
            <a:xfrm>
              <a:off x="1763688" y="4941168"/>
              <a:ext cx="215090" cy="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2" name="Shape 952"/>
            <p:cNvSpPr txBox="1"/>
            <p:nvPr/>
          </p:nvSpPr>
          <p:spPr>
            <a:xfrm>
              <a:off x="1192698" y="4622939"/>
              <a:ext cx="57099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ALU</a:t>
              </a:r>
              <a:r>
                <a:rPr b="1" baseline="-25000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0-7</a:t>
              </a:r>
              <a:endParaRPr b="1" baseline="-25000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53" name="Shape 953"/>
            <p:cNvCxnSpPr/>
            <p:nvPr/>
          </p:nvCxnSpPr>
          <p:spPr>
            <a:xfrm rot="10800000">
              <a:off x="2087724" y="5085184"/>
              <a:ext cx="934" cy="144016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4" name="Shape 954"/>
            <p:cNvSpPr/>
            <p:nvPr/>
          </p:nvSpPr>
          <p:spPr>
            <a:xfrm>
              <a:off x="2051720" y="5193196"/>
              <a:ext cx="235260" cy="91244"/>
            </a:xfrm>
            <a:prstGeom prst="ellipse">
              <a:avLst/>
            </a:prstGeom>
            <a:solidFill>
              <a:srgbClr val="00FF00"/>
            </a:solidFill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955" name="Shape 955"/>
          <p:cNvCxnSpPr/>
          <p:nvPr/>
        </p:nvCxnSpPr>
        <p:spPr>
          <a:xfrm>
            <a:off x="899592" y="5466598"/>
            <a:ext cx="2459712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rgbClr val="00997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56" name="Shape 956"/>
          <p:cNvSpPr/>
          <p:nvPr/>
        </p:nvSpPr>
        <p:spPr>
          <a:xfrm>
            <a:off x="848958" y="5394590"/>
            <a:ext cx="144016" cy="144016"/>
          </a:xfrm>
          <a:prstGeom prst="ellipse">
            <a:avLst/>
          </a:prstGeom>
          <a:solidFill>
            <a:srgbClr val="00FF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7" name="Shape 957"/>
          <p:cNvSpPr/>
          <p:nvPr/>
        </p:nvSpPr>
        <p:spPr>
          <a:xfrm>
            <a:off x="2354382" y="5430594"/>
            <a:ext cx="72008" cy="7200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8" name="Shape 958"/>
          <p:cNvSpPr/>
          <p:nvPr/>
        </p:nvSpPr>
        <p:spPr>
          <a:xfrm>
            <a:off x="2195736" y="5430594"/>
            <a:ext cx="72008" cy="72008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