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5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8" r:id="rId4"/>
    <p:sldId id="264" r:id="rId5"/>
    <p:sldId id="265" r:id="rId6"/>
    <p:sldId id="282" r:id="rId7"/>
    <p:sldId id="295" r:id="rId8"/>
    <p:sldId id="296" r:id="rId9"/>
    <p:sldId id="266" r:id="rId10"/>
    <p:sldId id="279" r:id="rId11"/>
    <p:sldId id="297" r:id="rId12"/>
    <p:sldId id="267" r:id="rId13"/>
    <p:sldId id="268" r:id="rId14"/>
    <p:sldId id="298" r:id="rId15"/>
    <p:sldId id="269" r:id="rId16"/>
    <p:sldId id="299" r:id="rId17"/>
    <p:sldId id="283" r:id="rId18"/>
    <p:sldId id="30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1" r:id="rId27"/>
    <p:sldId id="291" r:id="rId28"/>
    <p:sldId id="292" r:id="rId29"/>
    <p:sldId id="301" r:id="rId30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>
      <p:cViewPr varScale="1">
        <p:scale>
          <a:sx n="61" d="100"/>
          <a:sy n="61" d="100"/>
        </p:scale>
        <p:origin x="13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9BD79-9949-4306-9C06-B65D1E2EE4BF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674559-EB52-4000-BC38-F13D08B5A1A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ko-KR" sz="24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데이터</a:t>
          </a:r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를 불러온다</a:t>
          </a:r>
          <a:r>
            <a:rPr lang="en-US" sz="2400" dirty="0">
              <a:latin typeface="HY견고딕" panose="02030600000101010101" pitchFamily="18" charset="-127"/>
              <a:ea typeface="HY견고딕" panose="02030600000101010101" pitchFamily="18" charset="-127"/>
            </a:rPr>
            <a:t>.</a:t>
          </a:r>
        </a:p>
      </dgm:t>
    </dgm:pt>
    <dgm:pt modelId="{FF9F62E6-BA89-470F-B47A-30A030C1B951}" type="parTrans" cxnId="{7C66DD13-B4DD-4501-BF30-E3EC188D2792}">
      <dgm:prSet/>
      <dgm:spPr/>
      <dgm:t>
        <a:bodyPr/>
        <a:lstStyle/>
        <a:p>
          <a:endParaRPr lang="en-US"/>
        </a:p>
      </dgm:t>
    </dgm:pt>
    <dgm:pt modelId="{A14AB3C3-38B0-42B8-8245-606550C3AB75}" type="sibTrans" cxnId="{7C66DD13-B4DD-4501-BF30-E3EC188D2792}">
      <dgm:prSet/>
      <dgm:spPr/>
      <dgm:t>
        <a:bodyPr/>
        <a:lstStyle/>
        <a:p>
          <a:endParaRPr lang="en-US"/>
        </a:p>
      </dgm:t>
    </dgm:pt>
    <dgm:pt modelId="{B6A320D2-40E7-4079-84C0-065C9AAC918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문서 요소에 </a:t>
          </a:r>
          <a:r>
            <a:rPr lang="ko-KR" sz="24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데이터 바인딩</a:t>
          </a:r>
          <a:endParaRPr lang="en-US" sz="2400" dirty="0">
            <a:solidFill>
              <a:schemeClr val="accent6">
                <a:lumMod val="7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63B0DAA-CE6F-4692-AEDE-39045A6047DD}" type="parTrans" cxnId="{747BC228-B715-4787-BD94-04BE842A3962}">
      <dgm:prSet/>
      <dgm:spPr/>
      <dgm:t>
        <a:bodyPr/>
        <a:lstStyle/>
        <a:p>
          <a:endParaRPr lang="en-US"/>
        </a:p>
      </dgm:t>
    </dgm:pt>
    <dgm:pt modelId="{5D389300-47BA-4440-8B4D-0270667F0BA1}" type="sibTrans" cxnId="{747BC228-B715-4787-BD94-04BE842A3962}">
      <dgm:prSet/>
      <dgm:spPr/>
      <dgm:t>
        <a:bodyPr/>
        <a:lstStyle/>
        <a:p>
          <a:endParaRPr lang="en-US"/>
        </a:p>
      </dgm:t>
    </dgm:pt>
    <dgm:pt modelId="{F665366A-8B9D-4FFA-B35B-04026B41D8F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ko-KR" sz="2400" dirty="0" err="1">
              <a:latin typeface="HY견고딕" panose="02030600000101010101" pitchFamily="18" charset="-127"/>
              <a:ea typeface="HY견고딕" panose="02030600000101010101" pitchFamily="18" charset="-127"/>
            </a:rPr>
            <a:t>바인딩된</a:t>
          </a:r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 데이터를 기반으로 문서 요소를 </a:t>
          </a:r>
          <a:r>
            <a:rPr lang="en-US" sz="2400" dirty="0">
              <a:latin typeface="HY견고딕" panose="02030600000101010101" pitchFamily="18" charset="-127"/>
              <a:ea typeface="HY견고딕" panose="02030600000101010101" pitchFamily="18" charset="-127"/>
            </a:rPr>
            <a:t>Update</a:t>
          </a:r>
        </a:p>
      </dgm:t>
    </dgm:pt>
    <dgm:pt modelId="{0919A88B-DDA1-4F21-9AA1-8B97903F2AEA}" type="parTrans" cxnId="{C7C7FF90-4C67-4B2B-B6B9-13131A5D50F6}">
      <dgm:prSet/>
      <dgm:spPr/>
      <dgm:t>
        <a:bodyPr/>
        <a:lstStyle/>
        <a:p>
          <a:endParaRPr lang="en-US"/>
        </a:p>
      </dgm:t>
    </dgm:pt>
    <dgm:pt modelId="{2D751844-F866-4C93-959B-BF606659B0AF}" type="sibTrans" cxnId="{C7C7FF90-4C67-4B2B-B6B9-13131A5D50F6}">
      <dgm:prSet/>
      <dgm:spPr/>
      <dgm:t>
        <a:bodyPr/>
        <a:lstStyle/>
        <a:p>
          <a:endParaRPr lang="en-US"/>
        </a:p>
      </dgm:t>
    </dgm:pt>
    <dgm:pt modelId="{9E6B0925-151E-41A6-AAFF-B52B310CA30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사용자의 입력에 대한 반응으로 </a:t>
          </a:r>
          <a:endParaRPr lang="en-US" altLang="ko-KR" sz="2400" dirty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문서요소의 상태를 한 값에서 다른 값으로 </a:t>
          </a:r>
          <a:r>
            <a:rPr lang="en-US" sz="2400" dirty="0">
              <a:latin typeface="HY견고딕" panose="02030600000101010101" pitchFamily="18" charset="-127"/>
              <a:ea typeface="HY견고딕" panose="02030600000101010101" pitchFamily="18" charset="-127"/>
            </a:rPr>
            <a:t>Update</a:t>
          </a:r>
        </a:p>
      </dgm:t>
    </dgm:pt>
    <dgm:pt modelId="{423ABDEA-9901-449F-8A75-F9359B491974}" type="parTrans" cxnId="{680181B4-D8C1-481B-AA2F-7D05A82DF27D}">
      <dgm:prSet/>
      <dgm:spPr/>
      <dgm:t>
        <a:bodyPr/>
        <a:lstStyle/>
        <a:p>
          <a:endParaRPr lang="en-US"/>
        </a:p>
      </dgm:t>
    </dgm:pt>
    <dgm:pt modelId="{E1E98A64-90E8-42B5-86F9-292C8F6C79D8}" type="sibTrans" cxnId="{680181B4-D8C1-481B-AA2F-7D05A82DF27D}">
      <dgm:prSet/>
      <dgm:spPr/>
      <dgm:t>
        <a:bodyPr/>
        <a:lstStyle/>
        <a:p>
          <a:endParaRPr lang="en-US"/>
        </a:p>
      </dgm:t>
    </dgm:pt>
    <dgm:pt modelId="{DE688E3C-F002-4B78-B31C-ADE3336E81B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ko-KR" sz="2400" dirty="0">
              <a:latin typeface="HY견고딕" panose="02030600000101010101" pitchFamily="18" charset="-127"/>
              <a:ea typeface="HY견고딕" panose="02030600000101010101" pitchFamily="18" charset="-127"/>
            </a:rPr>
            <a:t>문서 요소가 없다면 새로 생성</a:t>
          </a:r>
          <a:endParaRPr lang="en-US" sz="2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E8247A12-F2BB-4999-8A25-8430D0DEC90B}" type="parTrans" cxnId="{D0BA8E32-CE16-49EF-97A2-A52C0CB3892D}">
      <dgm:prSet/>
      <dgm:spPr/>
      <dgm:t>
        <a:bodyPr/>
        <a:lstStyle/>
        <a:p>
          <a:pPr latinLnBrk="1"/>
          <a:endParaRPr lang="ko-KR" altLang="en-US"/>
        </a:p>
      </dgm:t>
    </dgm:pt>
    <dgm:pt modelId="{F88F0629-2449-4776-806D-842F81582977}" type="sibTrans" cxnId="{D0BA8E32-CE16-49EF-97A2-A52C0CB3892D}">
      <dgm:prSet/>
      <dgm:spPr/>
      <dgm:t>
        <a:bodyPr/>
        <a:lstStyle/>
        <a:p>
          <a:pPr latinLnBrk="1"/>
          <a:endParaRPr lang="ko-KR" altLang="en-US"/>
        </a:p>
      </dgm:t>
    </dgm:pt>
    <dgm:pt modelId="{44CD644B-FB3B-43A7-9410-AFADEACD9BAD}" type="pres">
      <dgm:prSet presAssocID="{4319BD79-9949-4306-9C06-B65D1E2EE4BF}" presName="outerComposite" presStyleCnt="0">
        <dgm:presLayoutVars>
          <dgm:chMax val="5"/>
          <dgm:dir/>
          <dgm:resizeHandles val="exact"/>
        </dgm:presLayoutVars>
      </dgm:prSet>
      <dgm:spPr/>
    </dgm:pt>
    <dgm:pt modelId="{A50D69C5-DC34-4B07-AF9A-E9A0CC8ADE31}" type="pres">
      <dgm:prSet presAssocID="{4319BD79-9949-4306-9C06-B65D1E2EE4BF}" presName="dummyMaxCanvas" presStyleCnt="0">
        <dgm:presLayoutVars/>
      </dgm:prSet>
      <dgm:spPr/>
    </dgm:pt>
    <dgm:pt modelId="{F7CC6BDE-4902-4F3E-8D02-69786BAC057A}" type="pres">
      <dgm:prSet presAssocID="{4319BD79-9949-4306-9C06-B65D1E2EE4BF}" presName="FiveNodes_1" presStyleLbl="node1" presStyleIdx="0" presStyleCnt="5">
        <dgm:presLayoutVars>
          <dgm:bulletEnabled val="1"/>
        </dgm:presLayoutVars>
      </dgm:prSet>
      <dgm:spPr/>
    </dgm:pt>
    <dgm:pt modelId="{D4C5129A-3544-4023-BF45-A565D93BC84B}" type="pres">
      <dgm:prSet presAssocID="{4319BD79-9949-4306-9C06-B65D1E2EE4BF}" presName="FiveNodes_2" presStyleLbl="node1" presStyleIdx="1" presStyleCnt="5">
        <dgm:presLayoutVars>
          <dgm:bulletEnabled val="1"/>
        </dgm:presLayoutVars>
      </dgm:prSet>
      <dgm:spPr/>
    </dgm:pt>
    <dgm:pt modelId="{F92927CD-7B8F-4782-AAD9-9ABC5EECD6FC}" type="pres">
      <dgm:prSet presAssocID="{4319BD79-9949-4306-9C06-B65D1E2EE4BF}" presName="FiveNodes_3" presStyleLbl="node1" presStyleIdx="2" presStyleCnt="5">
        <dgm:presLayoutVars>
          <dgm:bulletEnabled val="1"/>
        </dgm:presLayoutVars>
      </dgm:prSet>
      <dgm:spPr/>
    </dgm:pt>
    <dgm:pt modelId="{7266AFD6-AC32-4B82-9082-57630244FE5F}" type="pres">
      <dgm:prSet presAssocID="{4319BD79-9949-4306-9C06-B65D1E2EE4BF}" presName="FiveNodes_4" presStyleLbl="node1" presStyleIdx="3" presStyleCnt="5">
        <dgm:presLayoutVars>
          <dgm:bulletEnabled val="1"/>
        </dgm:presLayoutVars>
      </dgm:prSet>
      <dgm:spPr/>
    </dgm:pt>
    <dgm:pt modelId="{AF2DECF8-F659-470B-96EB-9AE74E35896F}" type="pres">
      <dgm:prSet presAssocID="{4319BD79-9949-4306-9C06-B65D1E2EE4BF}" presName="FiveNodes_5" presStyleLbl="node1" presStyleIdx="4" presStyleCnt="5">
        <dgm:presLayoutVars>
          <dgm:bulletEnabled val="1"/>
        </dgm:presLayoutVars>
      </dgm:prSet>
      <dgm:spPr/>
    </dgm:pt>
    <dgm:pt modelId="{08CBA749-D03A-4E03-8BDA-E3B6084E3737}" type="pres">
      <dgm:prSet presAssocID="{4319BD79-9949-4306-9C06-B65D1E2EE4BF}" presName="FiveConn_1-2" presStyleLbl="fgAccFollowNode1" presStyleIdx="0" presStyleCnt="4">
        <dgm:presLayoutVars>
          <dgm:bulletEnabled val="1"/>
        </dgm:presLayoutVars>
      </dgm:prSet>
      <dgm:spPr/>
    </dgm:pt>
    <dgm:pt modelId="{3C8271B7-BE51-43BE-BF4E-58DF01163E3C}" type="pres">
      <dgm:prSet presAssocID="{4319BD79-9949-4306-9C06-B65D1E2EE4BF}" presName="FiveConn_2-3" presStyleLbl="fgAccFollowNode1" presStyleIdx="1" presStyleCnt="4">
        <dgm:presLayoutVars>
          <dgm:bulletEnabled val="1"/>
        </dgm:presLayoutVars>
      </dgm:prSet>
      <dgm:spPr/>
    </dgm:pt>
    <dgm:pt modelId="{969897FD-3FD3-46CE-838D-E255E8F9157B}" type="pres">
      <dgm:prSet presAssocID="{4319BD79-9949-4306-9C06-B65D1E2EE4BF}" presName="FiveConn_3-4" presStyleLbl="fgAccFollowNode1" presStyleIdx="2" presStyleCnt="4">
        <dgm:presLayoutVars>
          <dgm:bulletEnabled val="1"/>
        </dgm:presLayoutVars>
      </dgm:prSet>
      <dgm:spPr/>
    </dgm:pt>
    <dgm:pt modelId="{BD1318AD-AC8B-4512-B71D-CF52B82C82C4}" type="pres">
      <dgm:prSet presAssocID="{4319BD79-9949-4306-9C06-B65D1E2EE4BF}" presName="FiveConn_4-5" presStyleLbl="fgAccFollowNode1" presStyleIdx="3" presStyleCnt="4">
        <dgm:presLayoutVars>
          <dgm:bulletEnabled val="1"/>
        </dgm:presLayoutVars>
      </dgm:prSet>
      <dgm:spPr/>
    </dgm:pt>
    <dgm:pt modelId="{EA85AA5E-850B-4212-8800-DD9F4FA841E4}" type="pres">
      <dgm:prSet presAssocID="{4319BD79-9949-4306-9C06-B65D1E2EE4BF}" presName="FiveNodes_1_text" presStyleLbl="node1" presStyleIdx="4" presStyleCnt="5">
        <dgm:presLayoutVars>
          <dgm:bulletEnabled val="1"/>
        </dgm:presLayoutVars>
      </dgm:prSet>
      <dgm:spPr/>
    </dgm:pt>
    <dgm:pt modelId="{93A75533-114C-42EA-99BA-382A27135CD0}" type="pres">
      <dgm:prSet presAssocID="{4319BD79-9949-4306-9C06-B65D1E2EE4BF}" presName="FiveNodes_2_text" presStyleLbl="node1" presStyleIdx="4" presStyleCnt="5">
        <dgm:presLayoutVars>
          <dgm:bulletEnabled val="1"/>
        </dgm:presLayoutVars>
      </dgm:prSet>
      <dgm:spPr/>
    </dgm:pt>
    <dgm:pt modelId="{39BD4862-E762-4C08-A95D-F68C3EBEB091}" type="pres">
      <dgm:prSet presAssocID="{4319BD79-9949-4306-9C06-B65D1E2EE4BF}" presName="FiveNodes_3_text" presStyleLbl="node1" presStyleIdx="4" presStyleCnt="5">
        <dgm:presLayoutVars>
          <dgm:bulletEnabled val="1"/>
        </dgm:presLayoutVars>
      </dgm:prSet>
      <dgm:spPr/>
    </dgm:pt>
    <dgm:pt modelId="{7D48389F-3319-4E1B-9FAD-F8441AC7D186}" type="pres">
      <dgm:prSet presAssocID="{4319BD79-9949-4306-9C06-B65D1E2EE4BF}" presName="FiveNodes_4_text" presStyleLbl="node1" presStyleIdx="4" presStyleCnt="5">
        <dgm:presLayoutVars>
          <dgm:bulletEnabled val="1"/>
        </dgm:presLayoutVars>
      </dgm:prSet>
      <dgm:spPr/>
    </dgm:pt>
    <dgm:pt modelId="{5BBE6C0C-5F5F-4EEF-83CA-1CD915A7BA4E}" type="pres">
      <dgm:prSet presAssocID="{4319BD79-9949-4306-9C06-B65D1E2EE4B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66DD13-B4DD-4501-BF30-E3EC188D2792}" srcId="{4319BD79-9949-4306-9C06-B65D1E2EE4BF}" destId="{30674559-EB52-4000-BC38-F13D08B5A1A1}" srcOrd="0" destOrd="0" parTransId="{FF9F62E6-BA89-470F-B47A-30A030C1B951}" sibTransId="{A14AB3C3-38B0-42B8-8245-606550C3AB75}"/>
    <dgm:cxn modelId="{A3659816-79ED-41C8-B6C6-72EDAE869D9B}" type="presOf" srcId="{DE688E3C-F002-4B78-B31C-ADE3336E81BB}" destId="{F92927CD-7B8F-4782-AAD9-9ABC5EECD6FC}" srcOrd="0" destOrd="0" presId="urn:microsoft.com/office/officeart/2005/8/layout/vProcess5"/>
    <dgm:cxn modelId="{A1E0DA16-250A-4AEC-8E21-6D36BE1B1D12}" type="presOf" srcId="{2D751844-F866-4C93-959B-BF606659B0AF}" destId="{BD1318AD-AC8B-4512-B71D-CF52B82C82C4}" srcOrd="0" destOrd="0" presId="urn:microsoft.com/office/officeart/2005/8/layout/vProcess5"/>
    <dgm:cxn modelId="{747BC228-B715-4787-BD94-04BE842A3962}" srcId="{4319BD79-9949-4306-9C06-B65D1E2EE4BF}" destId="{B6A320D2-40E7-4079-84C0-065C9AAC9188}" srcOrd="1" destOrd="0" parTransId="{363B0DAA-CE6F-4692-AEDE-39045A6047DD}" sibTransId="{5D389300-47BA-4440-8B4D-0270667F0BA1}"/>
    <dgm:cxn modelId="{BD3FCF28-B4C2-430A-A477-CD239E640463}" type="presOf" srcId="{F665366A-8B9D-4FFA-B35B-04026B41D8F1}" destId="{7D48389F-3319-4E1B-9FAD-F8441AC7D186}" srcOrd="1" destOrd="0" presId="urn:microsoft.com/office/officeart/2005/8/layout/vProcess5"/>
    <dgm:cxn modelId="{98D45D29-934A-4DF6-B0EB-5B831F600514}" type="presOf" srcId="{30674559-EB52-4000-BC38-F13D08B5A1A1}" destId="{EA85AA5E-850B-4212-8800-DD9F4FA841E4}" srcOrd="1" destOrd="0" presId="urn:microsoft.com/office/officeart/2005/8/layout/vProcess5"/>
    <dgm:cxn modelId="{C3564129-6718-4722-85EE-99B3BDE45E97}" type="presOf" srcId="{F665366A-8B9D-4FFA-B35B-04026B41D8F1}" destId="{7266AFD6-AC32-4B82-9082-57630244FE5F}" srcOrd="0" destOrd="0" presId="urn:microsoft.com/office/officeart/2005/8/layout/vProcess5"/>
    <dgm:cxn modelId="{D0BA8E32-CE16-49EF-97A2-A52C0CB3892D}" srcId="{4319BD79-9949-4306-9C06-B65D1E2EE4BF}" destId="{DE688E3C-F002-4B78-B31C-ADE3336E81BB}" srcOrd="2" destOrd="0" parTransId="{E8247A12-F2BB-4999-8A25-8430D0DEC90B}" sibTransId="{F88F0629-2449-4776-806D-842F81582977}"/>
    <dgm:cxn modelId="{5DE2E036-17B8-4D9E-8AC5-1EB42E3273C6}" type="presOf" srcId="{5D389300-47BA-4440-8B4D-0270667F0BA1}" destId="{3C8271B7-BE51-43BE-BF4E-58DF01163E3C}" srcOrd="0" destOrd="0" presId="urn:microsoft.com/office/officeart/2005/8/layout/vProcess5"/>
    <dgm:cxn modelId="{624A2062-81F8-4BA8-B2FA-B4DF91EDAD14}" type="presOf" srcId="{DE688E3C-F002-4B78-B31C-ADE3336E81BB}" destId="{39BD4862-E762-4C08-A95D-F68C3EBEB091}" srcOrd="1" destOrd="0" presId="urn:microsoft.com/office/officeart/2005/8/layout/vProcess5"/>
    <dgm:cxn modelId="{57637A71-FEAC-48DB-B27D-9B5FE13B521A}" type="presOf" srcId="{30674559-EB52-4000-BC38-F13D08B5A1A1}" destId="{F7CC6BDE-4902-4F3E-8D02-69786BAC057A}" srcOrd="0" destOrd="0" presId="urn:microsoft.com/office/officeart/2005/8/layout/vProcess5"/>
    <dgm:cxn modelId="{4080A756-4152-4BD3-A900-2E8B0DCE4908}" type="presOf" srcId="{9E6B0925-151E-41A6-AAFF-B52B310CA30F}" destId="{AF2DECF8-F659-470B-96EB-9AE74E35896F}" srcOrd="0" destOrd="0" presId="urn:microsoft.com/office/officeart/2005/8/layout/vProcess5"/>
    <dgm:cxn modelId="{CFCAE757-CBF0-4E14-AEBE-50AA01E77BF5}" type="presOf" srcId="{4319BD79-9949-4306-9C06-B65D1E2EE4BF}" destId="{44CD644B-FB3B-43A7-9410-AFADEACD9BAD}" srcOrd="0" destOrd="0" presId="urn:microsoft.com/office/officeart/2005/8/layout/vProcess5"/>
    <dgm:cxn modelId="{F040977D-E273-4780-98DA-04026A357C92}" type="presOf" srcId="{F88F0629-2449-4776-806D-842F81582977}" destId="{969897FD-3FD3-46CE-838D-E255E8F9157B}" srcOrd="0" destOrd="0" presId="urn:microsoft.com/office/officeart/2005/8/layout/vProcess5"/>
    <dgm:cxn modelId="{51352E88-20C0-406F-B951-042735112681}" type="presOf" srcId="{B6A320D2-40E7-4079-84C0-065C9AAC9188}" destId="{D4C5129A-3544-4023-BF45-A565D93BC84B}" srcOrd="0" destOrd="0" presId="urn:microsoft.com/office/officeart/2005/8/layout/vProcess5"/>
    <dgm:cxn modelId="{C7C7FF90-4C67-4B2B-B6B9-13131A5D50F6}" srcId="{4319BD79-9949-4306-9C06-B65D1E2EE4BF}" destId="{F665366A-8B9D-4FFA-B35B-04026B41D8F1}" srcOrd="3" destOrd="0" parTransId="{0919A88B-DDA1-4F21-9AA1-8B97903F2AEA}" sibTransId="{2D751844-F866-4C93-959B-BF606659B0AF}"/>
    <dgm:cxn modelId="{6EA10597-6CDA-443F-8657-37CA075F689C}" type="presOf" srcId="{A14AB3C3-38B0-42B8-8245-606550C3AB75}" destId="{08CBA749-D03A-4E03-8BDA-E3B6084E3737}" srcOrd="0" destOrd="0" presId="urn:microsoft.com/office/officeart/2005/8/layout/vProcess5"/>
    <dgm:cxn modelId="{680181B4-D8C1-481B-AA2F-7D05A82DF27D}" srcId="{4319BD79-9949-4306-9C06-B65D1E2EE4BF}" destId="{9E6B0925-151E-41A6-AAFF-B52B310CA30F}" srcOrd="4" destOrd="0" parTransId="{423ABDEA-9901-449F-8A75-F9359B491974}" sibTransId="{E1E98A64-90E8-42B5-86F9-292C8F6C79D8}"/>
    <dgm:cxn modelId="{64C496E4-25DE-4CE0-A0B0-83D9E56A7199}" type="presOf" srcId="{9E6B0925-151E-41A6-AAFF-B52B310CA30F}" destId="{5BBE6C0C-5F5F-4EEF-83CA-1CD915A7BA4E}" srcOrd="1" destOrd="0" presId="urn:microsoft.com/office/officeart/2005/8/layout/vProcess5"/>
    <dgm:cxn modelId="{7C33B1E6-9C3B-495B-8DC3-585F3B03A0FC}" type="presOf" srcId="{B6A320D2-40E7-4079-84C0-065C9AAC9188}" destId="{93A75533-114C-42EA-99BA-382A27135CD0}" srcOrd="1" destOrd="0" presId="urn:microsoft.com/office/officeart/2005/8/layout/vProcess5"/>
    <dgm:cxn modelId="{C65842AB-657A-4A36-A65B-A5D13924C1B1}" type="presParOf" srcId="{44CD644B-FB3B-43A7-9410-AFADEACD9BAD}" destId="{A50D69C5-DC34-4B07-AF9A-E9A0CC8ADE31}" srcOrd="0" destOrd="0" presId="urn:microsoft.com/office/officeart/2005/8/layout/vProcess5"/>
    <dgm:cxn modelId="{AE199152-1D6B-4EE7-9CE8-D6F15FB73121}" type="presParOf" srcId="{44CD644B-FB3B-43A7-9410-AFADEACD9BAD}" destId="{F7CC6BDE-4902-4F3E-8D02-69786BAC057A}" srcOrd="1" destOrd="0" presId="urn:microsoft.com/office/officeart/2005/8/layout/vProcess5"/>
    <dgm:cxn modelId="{C0E6BDA4-7D03-4345-9560-602C1525B035}" type="presParOf" srcId="{44CD644B-FB3B-43A7-9410-AFADEACD9BAD}" destId="{D4C5129A-3544-4023-BF45-A565D93BC84B}" srcOrd="2" destOrd="0" presId="urn:microsoft.com/office/officeart/2005/8/layout/vProcess5"/>
    <dgm:cxn modelId="{A8D2C52A-4C04-4BD0-8A7A-5EB1BD5817F2}" type="presParOf" srcId="{44CD644B-FB3B-43A7-9410-AFADEACD9BAD}" destId="{F92927CD-7B8F-4782-AAD9-9ABC5EECD6FC}" srcOrd="3" destOrd="0" presId="urn:microsoft.com/office/officeart/2005/8/layout/vProcess5"/>
    <dgm:cxn modelId="{745FA460-B102-49F1-9AD9-ED5E454DC717}" type="presParOf" srcId="{44CD644B-FB3B-43A7-9410-AFADEACD9BAD}" destId="{7266AFD6-AC32-4B82-9082-57630244FE5F}" srcOrd="4" destOrd="0" presId="urn:microsoft.com/office/officeart/2005/8/layout/vProcess5"/>
    <dgm:cxn modelId="{01AED516-7C4A-4249-990A-013F523B9BB8}" type="presParOf" srcId="{44CD644B-FB3B-43A7-9410-AFADEACD9BAD}" destId="{AF2DECF8-F659-470B-96EB-9AE74E35896F}" srcOrd="5" destOrd="0" presId="urn:microsoft.com/office/officeart/2005/8/layout/vProcess5"/>
    <dgm:cxn modelId="{079C63EF-EF40-48FE-8FC8-D4268F326721}" type="presParOf" srcId="{44CD644B-FB3B-43A7-9410-AFADEACD9BAD}" destId="{08CBA749-D03A-4E03-8BDA-E3B6084E3737}" srcOrd="6" destOrd="0" presId="urn:microsoft.com/office/officeart/2005/8/layout/vProcess5"/>
    <dgm:cxn modelId="{FF5779AF-DA92-49A4-B305-E99B4AD94E6F}" type="presParOf" srcId="{44CD644B-FB3B-43A7-9410-AFADEACD9BAD}" destId="{3C8271B7-BE51-43BE-BF4E-58DF01163E3C}" srcOrd="7" destOrd="0" presId="urn:microsoft.com/office/officeart/2005/8/layout/vProcess5"/>
    <dgm:cxn modelId="{70665B11-DA6D-4280-A1D3-D29BA14E1926}" type="presParOf" srcId="{44CD644B-FB3B-43A7-9410-AFADEACD9BAD}" destId="{969897FD-3FD3-46CE-838D-E255E8F9157B}" srcOrd="8" destOrd="0" presId="urn:microsoft.com/office/officeart/2005/8/layout/vProcess5"/>
    <dgm:cxn modelId="{15CD2D44-968C-47CC-BE3E-ACE268CD957D}" type="presParOf" srcId="{44CD644B-FB3B-43A7-9410-AFADEACD9BAD}" destId="{BD1318AD-AC8B-4512-B71D-CF52B82C82C4}" srcOrd="9" destOrd="0" presId="urn:microsoft.com/office/officeart/2005/8/layout/vProcess5"/>
    <dgm:cxn modelId="{8C627EA8-64C2-42F3-85A2-664DCD11265D}" type="presParOf" srcId="{44CD644B-FB3B-43A7-9410-AFADEACD9BAD}" destId="{EA85AA5E-850B-4212-8800-DD9F4FA841E4}" srcOrd="10" destOrd="0" presId="urn:microsoft.com/office/officeart/2005/8/layout/vProcess5"/>
    <dgm:cxn modelId="{B49E2EC4-B8C7-49F2-BCA2-D051C29D185C}" type="presParOf" srcId="{44CD644B-FB3B-43A7-9410-AFADEACD9BAD}" destId="{93A75533-114C-42EA-99BA-382A27135CD0}" srcOrd="11" destOrd="0" presId="urn:microsoft.com/office/officeart/2005/8/layout/vProcess5"/>
    <dgm:cxn modelId="{FE5BA52D-CF86-4F7B-87BD-8CF338CE61B0}" type="presParOf" srcId="{44CD644B-FB3B-43A7-9410-AFADEACD9BAD}" destId="{39BD4862-E762-4C08-A95D-F68C3EBEB091}" srcOrd="12" destOrd="0" presId="urn:microsoft.com/office/officeart/2005/8/layout/vProcess5"/>
    <dgm:cxn modelId="{37E085A5-0873-4D8F-A609-09E72102B57E}" type="presParOf" srcId="{44CD644B-FB3B-43A7-9410-AFADEACD9BAD}" destId="{7D48389F-3319-4E1B-9FAD-F8441AC7D186}" srcOrd="13" destOrd="0" presId="urn:microsoft.com/office/officeart/2005/8/layout/vProcess5"/>
    <dgm:cxn modelId="{718A05B1-900A-4241-A208-899FE3931F06}" type="presParOf" srcId="{44CD644B-FB3B-43A7-9410-AFADEACD9BAD}" destId="{5BBE6C0C-5F5F-4EEF-83CA-1CD915A7BA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6BDE-4902-4F3E-8D02-69786BAC057A}">
      <dsp:nvSpPr>
        <dsp:cNvPr id="0" name=""/>
        <dsp:cNvSpPr/>
      </dsp:nvSpPr>
      <dsp:spPr>
        <a:xfrm>
          <a:off x="0" y="0"/>
          <a:ext cx="8636812" cy="111394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데이터</a:t>
          </a: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를 불러온다</a:t>
          </a:r>
          <a:r>
            <a:rPr lang="en-US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.</a:t>
          </a:r>
        </a:p>
      </dsp:txBody>
      <dsp:txXfrm>
        <a:off x="32626" y="32626"/>
        <a:ext cx="7304451" cy="1048690"/>
      </dsp:txXfrm>
    </dsp:sp>
    <dsp:sp modelId="{D4C5129A-3544-4023-BF45-A565D93BC84B}">
      <dsp:nvSpPr>
        <dsp:cNvPr id="0" name=""/>
        <dsp:cNvSpPr/>
      </dsp:nvSpPr>
      <dsp:spPr>
        <a:xfrm>
          <a:off x="644956" y="1268656"/>
          <a:ext cx="8636812" cy="111394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문서 요소에 </a:t>
          </a:r>
          <a:r>
            <a:rPr lang="ko-KR" sz="2400" kern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데이터 바인딩</a:t>
          </a:r>
          <a:endParaRPr lang="en-US" sz="2400" kern="1200" dirty="0">
            <a:solidFill>
              <a:schemeClr val="accent6">
                <a:lumMod val="7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77582" y="1301282"/>
        <a:ext cx="7202541" cy="1048690"/>
      </dsp:txXfrm>
    </dsp:sp>
    <dsp:sp modelId="{F92927CD-7B8F-4782-AAD9-9ABC5EECD6FC}">
      <dsp:nvSpPr>
        <dsp:cNvPr id="0" name=""/>
        <dsp:cNvSpPr/>
      </dsp:nvSpPr>
      <dsp:spPr>
        <a:xfrm>
          <a:off x="1289913" y="2537313"/>
          <a:ext cx="8636812" cy="111394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문서 요소가 없다면 새로 생성</a:t>
          </a:r>
          <a:endParaRPr lang="en-US" sz="2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322539" y="2569939"/>
        <a:ext cx="7202541" cy="1048690"/>
      </dsp:txXfrm>
    </dsp:sp>
    <dsp:sp modelId="{7266AFD6-AC32-4B82-9082-57630244FE5F}">
      <dsp:nvSpPr>
        <dsp:cNvPr id="0" name=""/>
        <dsp:cNvSpPr/>
      </dsp:nvSpPr>
      <dsp:spPr>
        <a:xfrm>
          <a:off x="1934870" y="3805970"/>
          <a:ext cx="8636812" cy="111394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>
              <a:latin typeface="HY견고딕" panose="02030600000101010101" pitchFamily="18" charset="-127"/>
              <a:ea typeface="HY견고딕" panose="02030600000101010101" pitchFamily="18" charset="-127"/>
            </a:rPr>
            <a:t>바인딩된</a:t>
          </a: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 데이터를 기반으로 문서 요소를 </a:t>
          </a:r>
          <a:r>
            <a:rPr lang="en-US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Update</a:t>
          </a:r>
        </a:p>
      </dsp:txBody>
      <dsp:txXfrm>
        <a:off x="1967496" y="3838596"/>
        <a:ext cx="7202541" cy="1048690"/>
      </dsp:txXfrm>
    </dsp:sp>
    <dsp:sp modelId="{AF2DECF8-F659-470B-96EB-9AE74E35896F}">
      <dsp:nvSpPr>
        <dsp:cNvPr id="0" name=""/>
        <dsp:cNvSpPr/>
      </dsp:nvSpPr>
      <dsp:spPr>
        <a:xfrm>
          <a:off x="2579827" y="5074627"/>
          <a:ext cx="8636812" cy="111394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사용자의 입력에 대한 반응으로 </a:t>
          </a:r>
          <a:endParaRPr lang="en-US" altLang="ko-KR" sz="2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문서요소의 상태를 한 값에서 다른 값으로 </a:t>
          </a:r>
          <a:r>
            <a:rPr lang="en-US" sz="24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Update</a:t>
          </a:r>
        </a:p>
      </dsp:txBody>
      <dsp:txXfrm>
        <a:off x="2612453" y="5107253"/>
        <a:ext cx="7202541" cy="1048690"/>
      </dsp:txXfrm>
    </dsp:sp>
    <dsp:sp modelId="{08CBA749-D03A-4E03-8BDA-E3B6084E3737}">
      <dsp:nvSpPr>
        <dsp:cNvPr id="0" name=""/>
        <dsp:cNvSpPr/>
      </dsp:nvSpPr>
      <dsp:spPr>
        <a:xfrm>
          <a:off x="7912750" y="813796"/>
          <a:ext cx="724062" cy="724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075664" y="813796"/>
        <a:ext cx="398234" cy="544857"/>
      </dsp:txXfrm>
    </dsp:sp>
    <dsp:sp modelId="{3C8271B7-BE51-43BE-BF4E-58DF01163E3C}">
      <dsp:nvSpPr>
        <dsp:cNvPr id="0" name=""/>
        <dsp:cNvSpPr/>
      </dsp:nvSpPr>
      <dsp:spPr>
        <a:xfrm>
          <a:off x="8557706" y="2082453"/>
          <a:ext cx="724062" cy="724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20620" y="2082453"/>
        <a:ext cx="398234" cy="544857"/>
      </dsp:txXfrm>
    </dsp:sp>
    <dsp:sp modelId="{969897FD-3FD3-46CE-838D-E255E8F9157B}">
      <dsp:nvSpPr>
        <dsp:cNvPr id="0" name=""/>
        <dsp:cNvSpPr/>
      </dsp:nvSpPr>
      <dsp:spPr>
        <a:xfrm>
          <a:off x="9202663" y="3332544"/>
          <a:ext cx="724062" cy="724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/>
        </a:p>
      </dsp:txBody>
      <dsp:txXfrm>
        <a:off x="9365577" y="3332544"/>
        <a:ext cx="398234" cy="544857"/>
      </dsp:txXfrm>
    </dsp:sp>
    <dsp:sp modelId="{BD1318AD-AC8B-4512-B71D-CF52B82C82C4}">
      <dsp:nvSpPr>
        <dsp:cNvPr id="0" name=""/>
        <dsp:cNvSpPr/>
      </dsp:nvSpPr>
      <dsp:spPr>
        <a:xfrm>
          <a:off x="9847620" y="4613578"/>
          <a:ext cx="724062" cy="724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0010534" y="4613578"/>
        <a:ext cx="398234" cy="54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04C438D-21AD-4755-8335-164D81BC25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180A5-5D7D-4CE0-A7CA-D32C0DF2E4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40C0-8718-4A1F-B63E-C8A60EABE72F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A6102373-7D7D-46BB-AE3E-1E45DEF58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F7B6956-4743-4D48-90BF-5B510B236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9B3B9-673D-4343-B05C-2DAB7FFBF0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DF8B3-50DC-4F30-A9B0-6042FEEFC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1C7B2-7E45-4411-92D4-EB8DFBD1C1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14500" y="190500"/>
            <a:ext cx="9575800" cy="937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754" y="1600200"/>
            <a:ext cx="110832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6754" y="635000"/>
            <a:ext cx="65112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0045" y="2616200"/>
            <a:ext cx="974471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o.me/mortality/usma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60755" y="2895600"/>
            <a:ext cx="1108329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pc="110" dirty="0">
                <a:latin typeface="Eras Bold ITC" panose="020B0907030504020204" pitchFamily="34" charset="0"/>
              </a:rPr>
              <a:t>Data Visualization</a:t>
            </a:r>
            <a:br>
              <a:rPr lang="en-US" spc="110" dirty="0">
                <a:latin typeface="Eras Bold ITC" panose="020B0907030504020204" pitchFamily="34" charset="0"/>
              </a:rPr>
            </a:br>
            <a:r>
              <a:rPr lang="en-US" spc="110" dirty="0">
                <a:latin typeface="Eras Bold ITC" panose="020B0907030504020204" pitchFamily="34" charset="0"/>
              </a:rPr>
              <a:t>&amp;</a:t>
            </a:r>
            <a:br>
              <a:rPr lang="en-US" spc="110" dirty="0">
                <a:latin typeface="Eras Bold ITC" panose="020B0907030504020204" pitchFamily="34" charset="0"/>
              </a:rPr>
            </a:br>
            <a:r>
              <a:rPr lang="en-US" spc="110" dirty="0">
                <a:latin typeface="Eras Bold ITC" panose="020B0907030504020204" pitchFamily="34" charset="0"/>
              </a:rPr>
              <a:t>D3.js</a:t>
            </a:r>
            <a:endParaRPr spc="110" dirty="0">
              <a:latin typeface="Eras Bold ITC" panose="020B0907030504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93200" y="7772400"/>
            <a:ext cx="363664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spc="-7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소프트웨어학과</a:t>
            </a:r>
            <a:endParaRPr lang="en-US" altLang="ko-KR" sz="3200" spc="-7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spc="-7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2013080025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spc="-7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명제석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4D4187-1071-41E0-91A2-11C19DEB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4" y="1066800"/>
            <a:ext cx="11632071" cy="53216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894079" y="748679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기반의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그래픽 생성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Example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717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3684306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9379-B936-4739-9078-0B26C2E76863}"/>
              </a:ext>
            </a:extLst>
          </p:cNvPr>
          <p:cNvSpPr txBox="1"/>
          <p:nvPr/>
        </p:nvSpPr>
        <p:spPr>
          <a:xfrm>
            <a:off x="894080" y="449580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D3.js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이용해</a:t>
            </a: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그리기 위해서는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563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92D28F-B41F-4A26-B49B-DEE640C525F4}"/>
              </a:ext>
            </a:extLst>
          </p:cNvPr>
          <p:cNvSpPr txBox="1">
            <a:spLocks/>
          </p:cNvSpPr>
          <p:nvPr/>
        </p:nvSpPr>
        <p:spPr>
          <a:xfrm>
            <a:off x="1092200" y="8382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DOM  &amp;  Selector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HTML </a:t>
            </a:r>
            <a:r>
              <a:rPr lang="ko-KR" altLang="en-US" sz="3200" dirty="0">
                <a:solidFill>
                  <a:schemeClr val="bg1"/>
                </a:solidFill>
              </a:rPr>
              <a:t>문서의 요소를 접근할 수 있는 표준 접근법</a:t>
            </a:r>
          </a:p>
        </p:txBody>
      </p:sp>
      <p:pic>
        <p:nvPicPr>
          <p:cNvPr id="2054" name="Picture 6" descr="HTML5 DOMì ëí ì´ë¯¸ì§ ê²ìê²°ê³¼">
            <a:extLst>
              <a:ext uri="{FF2B5EF4-FFF2-40B4-BE49-F238E27FC236}">
                <a16:creationId xmlns:a16="http://schemas.microsoft.com/office/drawing/2014/main" id="{3D935E29-4C0B-4588-B6F6-A8609F48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1" y="2895600"/>
            <a:ext cx="8034337" cy="57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524401-5AF3-4393-9BA8-E8D69B50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76" y="1172699"/>
            <a:ext cx="3605925" cy="175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4BEF3-9A0C-442B-9996-649201E9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03" y="208509"/>
            <a:ext cx="2612298" cy="2716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EDAC3A-EEA3-4A00-95FE-B0BFEFF5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15" y="4269673"/>
            <a:ext cx="6248400" cy="2037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14F7B4-930D-46D4-BF80-28CF8D64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403" y="3590405"/>
            <a:ext cx="2612298" cy="27167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9F740FE-4829-491C-86E9-82A6EC2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39" y="457200"/>
            <a:ext cx="5308601" cy="5847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1. 5</a:t>
            </a:r>
            <a:r>
              <a:rPr lang="ko-KR" altLang="en-US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개의 </a:t>
            </a:r>
            <a:r>
              <a:rPr lang="en-US" altLang="ko-KR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paragraph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E831795-F65F-4600-8208-5A6E8F8F89B1}"/>
              </a:ext>
            </a:extLst>
          </p:cNvPr>
          <p:cNvSpPr txBox="1">
            <a:spLocks/>
          </p:cNvSpPr>
          <p:nvPr/>
        </p:nvSpPr>
        <p:spPr>
          <a:xfrm>
            <a:off x="1005099" y="3405101"/>
            <a:ext cx="12009861" cy="5847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rtl="0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r>
              <a:rPr lang="en-US" altLang="ko-KR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. Paragraph </a:t>
            </a:r>
            <a:r>
              <a:rPr lang="ko-KR" altLang="en-US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의 텍스트 색상을 변경하는 </a:t>
            </a:r>
            <a:r>
              <a:rPr lang="en-US" altLang="ko-KR" sz="2800" kern="1200" dirty="0" err="1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js</a:t>
            </a:r>
            <a:r>
              <a:rPr lang="ko-KR" altLang="en-US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코드</a:t>
            </a:r>
            <a:endParaRPr lang="en-US" altLang="ko-KR" sz="2800" kern="1200" dirty="0"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D70D7F1-267A-458E-BCE8-5AFAD8C79296}"/>
              </a:ext>
            </a:extLst>
          </p:cNvPr>
          <p:cNvSpPr txBox="1">
            <a:spLocks/>
          </p:cNvSpPr>
          <p:nvPr/>
        </p:nvSpPr>
        <p:spPr>
          <a:xfrm>
            <a:off x="989859" y="6692636"/>
            <a:ext cx="5308601" cy="5847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rtl="0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3. </a:t>
            </a:r>
            <a:r>
              <a:rPr lang="en-US" altLang="ko-KR" sz="28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D3.js </a:t>
            </a:r>
            <a:r>
              <a:rPr lang="ko-KR" altLang="en-US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에서는</a:t>
            </a:r>
            <a:r>
              <a:rPr lang="en-US" altLang="ko-KR" sz="28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68C6BE9-77CA-4C74-8752-84D7FDBE3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435" y="7662843"/>
            <a:ext cx="6249980" cy="10383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5A3C20-8823-42C0-80E4-71199FF72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323" y="6692636"/>
            <a:ext cx="2617378" cy="2716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3684306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9379-B936-4739-9078-0B26C2E76863}"/>
              </a:ext>
            </a:extLst>
          </p:cNvPr>
          <p:cNvSpPr txBox="1"/>
          <p:nvPr/>
        </p:nvSpPr>
        <p:spPr>
          <a:xfrm>
            <a:off x="894080" y="429203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짧아진다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42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B7663F6-1B30-46A2-8609-6FAF2D22A29B}"/>
              </a:ext>
            </a:extLst>
          </p:cNvPr>
          <p:cNvSpPr txBox="1">
            <a:spLocks/>
          </p:cNvSpPr>
          <p:nvPr/>
        </p:nvSpPr>
        <p:spPr>
          <a:xfrm>
            <a:off x="1092200" y="8382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</a:rPr>
              <a:t>Data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Binding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B75377-004D-41A4-B897-2F039443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73" y="2007730"/>
            <a:ext cx="6821728" cy="2884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D55A8D-772A-46E8-AF0E-D76A80E7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6061798"/>
            <a:ext cx="764126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3684306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9379-B936-4739-9078-0B26C2E76863}"/>
              </a:ext>
            </a:extLst>
          </p:cNvPr>
          <p:cNvSpPr txBox="1"/>
          <p:nvPr/>
        </p:nvSpPr>
        <p:spPr>
          <a:xfrm>
            <a:off x="894080" y="429203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문서 요소에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데이터를 바인딩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 있다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03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B7663F6-1B30-46A2-8609-6FAF2D22A29B}"/>
              </a:ext>
            </a:extLst>
          </p:cNvPr>
          <p:cNvSpPr txBox="1">
            <a:spLocks/>
          </p:cNvSpPr>
          <p:nvPr/>
        </p:nvSpPr>
        <p:spPr>
          <a:xfrm>
            <a:off x="1092200" y="8382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SVG</a:t>
            </a:r>
            <a:r>
              <a:rPr lang="en-US" altLang="ko-KR" sz="4400" b="1" dirty="0">
                <a:solidFill>
                  <a:schemeClr val="bg1"/>
                </a:solidFill>
              </a:rPr>
              <a:t>  &amp;  </a:t>
            </a:r>
            <a:r>
              <a:rPr lang="ko-KR" altLang="en-US" sz="3200" b="1" dirty="0">
                <a:solidFill>
                  <a:schemeClr val="bg1"/>
                </a:solidFill>
              </a:rPr>
              <a:t>메소드 </a:t>
            </a:r>
            <a:r>
              <a:rPr lang="ko-KR" altLang="en-US" sz="3200" b="1" dirty="0" err="1">
                <a:solidFill>
                  <a:schemeClr val="bg1"/>
                </a:solidFill>
              </a:rPr>
              <a:t>체이닝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B011B9-29DC-47D0-B865-CD3D6591CCDF}"/>
              </a:ext>
            </a:extLst>
          </p:cNvPr>
          <p:cNvSpPr txBox="1">
            <a:spLocks/>
          </p:cNvSpPr>
          <p:nvPr/>
        </p:nvSpPr>
        <p:spPr>
          <a:xfrm>
            <a:off x="1061233" y="21336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r>
              <a:rPr lang="ko-KR" altLang="en-US" sz="2800" b="1" dirty="0">
                <a:solidFill>
                  <a:schemeClr val="bg1"/>
                </a:solidFill>
              </a:rPr>
              <a:t>차원 그래픽을 설명하기 위한 언어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웹 페이지에 표시할 빠르고 가벼운 그래픽을 만들기 위해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D6001-E974-4246-9B98-C1B5932D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609974"/>
            <a:ext cx="6950781" cy="3705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27B238-F349-4472-BBFD-2ACA22F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609974"/>
            <a:ext cx="2446625" cy="37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6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3684306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9379-B936-4739-9078-0B26C2E76863}"/>
              </a:ext>
            </a:extLst>
          </p:cNvPr>
          <p:cNvSpPr txBox="1"/>
          <p:nvPr/>
        </p:nvSpPr>
        <p:spPr>
          <a:xfrm>
            <a:off x="894080" y="429203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SVG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이용해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그린다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327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B7663F6-1B30-46A2-8609-6FAF2D22A29B}"/>
              </a:ext>
            </a:extLst>
          </p:cNvPr>
          <p:cNvSpPr txBox="1">
            <a:spLocks/>
          </p:cNvSpPr>
          <p:nvPr/>
        </p:nvSpPr>
        <p:spPr>
          <a:xfrm>
            <a:off x="919480" y="8382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D3.js</a:t>
            </a:r>
            <a:r>
              <a:rPr lang="ko-KR" altLang="en-US" sz="4000" b="1" dirty="0">
                <a:solidFill>
                  <a:schemeClr val="bg1"/>
                </a:solidFill>
              </a:rPr>
              <a:t>의 동작방식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텍스트 개체 틀 2">
            <a:extLst>
              <a:ext uri="{FF2B5EF4-FFF2-40B4-BE49-F238E27FC236}">
                <a16:creationId xmlns:a16="http://schemas.microsoft.com/office/drawing/2014/main" id="{1D0578BA-25FD-441C-B440-920C3377D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6178"/>
              </p:ext>
            </p:extLst>
          </p:nvPr>
        </p:nvGraphicFramePr>
        <p:xfrm>
          <a:off x="894080" y="2596444"/>
          <a:ext cx="11216640" cy="618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5B82C-D52D-44CA-BA5C-496A9F565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686339"/>
            <a:ext cx="11632071" cy="35768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A815ED-18E5-4C86-AD66-F317417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15" y="6477000"/>
            <a:ext cx="11216640" cy="1169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ko-KR" altLang="en-US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데이터 분석 결과를 쉽게 이해할 수 있도록</a:t>
            </a:r>
            <a:br>
              <a:rPr lang="en-US" altLang="ko-KR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br>
              <a:rPr lang="en-US" altLang="ko-KR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lang="ko-KR" altLang="en-US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36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시각적으로 표현하고 전달</a:t>
            </a:r>
            <a:r>
              <a:rPr lang="ko-KR" altLang="en-US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하는</a:t>
            </a:r>
            <a:r>
              <a:rPr lang="ko-KR" altLang="en-US" sz="36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3600" kern="1200" dirty="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과정</a:t>
            </a:r>
            <a:endParaRPr lang="en-US" altLang="ko-KR" sz="3600" kern="1200" dirty="0"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604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BE7C26-AF0A-48E5-AE01-7A0B6250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" y="3250850"/>
            <a:ext cx="12477652" cy="28194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9565C-C585-4A87-9525-CF3C4942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9684"/>
              </p:ext>
            </p:extLst>
          </p:nvPr>
        </p:nvGraphicFramePr>
        <p:xfrm>
          <a:off x="2235200" y="6455381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B9403C1-102F-47BA-B943-15BFD7AE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8" y="6455381"/>
            <a:ext cx="2592869" cy="304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666142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Enter()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7BA3EC0-99E0-48A6-B42B-FFFA2461495F}"/>
              </a:ext>
            </a:extLst>
          </p:cNvPr>
          <p:cNvSpPr txBox="1">
            <a:spLocks/>
          </p:cNvSpPr>
          <p:nvPr/>
        </p:nvSpPr>
        <p:spPr>
          <a:xfrm>
            <a:off x="635175" y="1696189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chemeClr val="bg1"/>
                </a:solidFill>
              </a:rPr>
              <a:t>문서 요소를 새로 생성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7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9565C-C585-4A87-9525-CF3C4942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27775"/>
              </p:ext>
            </p:extLst>
          </p:nvPr>
        </p:nvGraphicFramePr>
        <p:xfrm>
          <a:off x="2167467" y="5807901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666142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Enter()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D7662F-0F0C-4597-AF1E-872BE592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0" y="1702930"/>
            <a:ext cx="11658600" cy="3254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ED8C2C-1FEB-4488-97F1-2E70D8ED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5791200"/>
            <a:ext cx="338503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9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9565C-C585-4A87-9525-CF3C4942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59639"/>
              </p:ext>
            </p:extLst>
          </p:nvPr>
        </p:nvGraphicFramePr>
        <p:xfrm>
          <a:off x="2235200" y="6480978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666142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Update()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1E519-BC0F-4786-9322-664376B4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3" y="2057400"/>
            <a:ext cx="10689746" cy="4069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E8DE32-283B-40B4-BA3E-26652092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8" y="6480978"/>
            <a:ext cx="360629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9565C-C585-4A87-9525-CF3C4942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40575"/>
              </p:ext>
            </p:extLst>
          </p:nvPr>
        </p:nvGraphicFramePr>
        <p:xfrm>
          <a:off x="2235200" y="6480978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666142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Update()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952C84-E659-4F8A-A204-E5E457F4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2" y="2057400"/>
            <a:ext cx="11523963" cy="406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C5919-E106-4E4E-868A-B1268BB5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7" y="6462188"/>
            <a:ext cx="351452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7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9565C-C585-4A87-9525-CF3C4942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55465"/>
              </p:ext>
            </p:extLst>
          </p:nvPr>
        </p:nvGraphicFramePr>
        <p:xfrm>
          <a:off x="8026400" y="1905000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666142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exit()  &amp; remove()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B8613-2321-4041-80C7-6EA155E6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05000"/>
            <a:ext cx="7042525" cy="6400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EBFB21-D41B-4625-A54B-861BF36E0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786"/>
              </p:ext>
            </p:extLst>
          </p:nvPr>
        </p:nvGraphicFramePr>
        <p:xfrm>
          <a:off x="8026400" y="5257800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8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323509F-86FE-4D5C-981F-6344DAD19080}"/>
              </a:ext>
            </a:extLst>
          </p:cNvPr>
          <p:cNvSpPr txBox="1">
            <a:spLocks/>
          </p:cNvSpPr>
          <p:nvPr/>
        </p:nvSpPr>
        <p:spPr>
          <a:xfrm>
            <a:off x="711200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exit()  &amp; remove()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B8613-2321-4041-80C7-6EA155E6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05000"/>
            <a:ext cx="7042525" cy="6400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EBFB21-D41B-4625-A54B-861BF36E0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86078"/>
              </p:ext>
            </p:extLst>
          </p:nvPr>
        </p:nvGraphicFramePr>
        <p:xfrm>
          <a:off x="8026400" y="1905000"/>
          <a:ext cx="364913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7">
                  <a:extLst>
                    <a:ext uri="{9D8B030D-6E8A-4147-A177-3AD203B41FA5}">
                      <a16:colId xmlns:a16="http://schemas.microsoft.com/office/drawing/2014/main" val="993295998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41973764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dataset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22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34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58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58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00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1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03CD8F3-3CF4-4F9B-BCF0-7786D83D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23" y="5323846"/>
            <a:ext cx="3644611" cy="29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5281EA2-FD9B-440A-8950-B88B5EA1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124200"/>
            <a:ext cx="10210800" cy="7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10053144" descr="EMB00001c7014cc">
            <a:extLst>
              <a:ext uri="{FF2B5EF4-FFF2-40B4-BE49-F238E27FC236}">
                <a16:creationId xmlns:a16="http://schemas.microsoft.com/office/drawing/2014/main" id="{32384EE8-3C40-449D-8964-122256AA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8" y="2133600"/>
            <a:ext cx="12566344" cy="65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DD94427-9E7B-4AB6-87B6-CD8E390ABABD}"/>
              </a:ext>
            </a:extLst>
          </p:cNvPr>
          <p:cNvSpPr txBox="1">
            <a:spLocks/>
          </p:cNvSpPr>
          <p:nvPr/>
        </p:nvSpPr>
        <p:spPr>
          <a:xfrm>
            <a:off x="711200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Enter  &amp;  Update  &amp;  Exit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5281EA2-FD9B-440A-8950-B88B5EA1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124200"/>
            <a:ext cx="10210800" cy="7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10053144" descr="EMB00001c7014cc">
            <a:extLst>
              <a:ext uri="{FF2B5EF4-FFF2-40B4-BE49-F238E27FC236}">
                <a16:creationId xmlns:a16="http://schemas.microsoft.com/office/drawing/2014/main" id="{32384EE8-3C40-449D-8964-122256AA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8" y="2133600"/>
            <a:ext cx="12566344" cy="65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DD94427-9E7B-4AB6-87B6-CD8E390ABABD}"/>
              </a:ext>
            </a:extLst>
          </p:cNvPr>
          <p:cNvSpPr txBox="1">
            <a:spLocks/>
          </p:cNvSpPr>
          <p:nvPr/>
        </p:nvSpPr>
        <p:spPr>
          <a:xfrm>
            <a:off x="711200" y="533400"/>
            <a:ext cx="1165860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Enter  &amp;  Update  &amp;  Exit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2D8649-9D5F-4DD8-9E22-20B46078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10055376" descr="EMB00001c7014cf">
            <a:extLst>
              <a:ext uri="{FF2B5EF4-FFF2-40B4-BE49-F238E27FC236}">
                <a16:creationId xmlns:a16="http://schemas.microsoft.com/office/drawing/2014/main" id="{527863CA-5253-4FA5-99CF-50AC0A98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8" y="2133599"/>
            <a:ext cx="12566344" cy="70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0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5281EA2-FD9B-440A-8950-B88B5EA1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124200"/>
            <a:ext cx="10210800" cy="7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2D8649-9D5F-4DD8-9E22-20B46078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3D3FE6-9430-469C-B3FE-B6C004D19045}"/>
              </a:ext>
            </a:extLst>
          </p:cNvPr>
          <p:cNvSpPr/>
          <p:nvPr/>
        </p:nvSpPr>
        <p:spPr>
          <a:xfrm>
            <a:off x="939800" y="1066800"/>
            <a:ext cx="1981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7E33C-74B3-4148-A091-D6043BE106D0}"/>
              </a:ext>
            </a:extLst>
          </p:cNvPr>
          <p:cNvSpPr txBox="1"/>
          <p:nvPr/>
        </p:nvSpPr>
        <p:spPr>
          <a:xfrm>
            <a:off x="-3827" y="3317933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D3.js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그래프를 바로 구현하는 도구는 아니다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FC5F9-462D-4130-9FB1-94611D535BAF}"/>
              </a:ext>
            </a:extLst>
          </p:cNvPr>
          <p:cNvSpPr txBox="1"/>
          <p:nvPr/>
        </p:nvSpPr>
        <p:spPr>
          <a:xfrm>
            <a:off x="0" y="4752814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D3.js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코딩을 통해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SVG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등의 시각적인 요소를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    활용해 </a:t>
            </a:r>
            <a:r>
              <a:rPr lang="ko-KR" altLang="en-US" sz="32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직접 그래프를 그려 </a:t>
            </a:r>
            <a:r>
              <a:rPr lang="ko-KR" altLang="en-US" sz="32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데이터를 </a:t>
            </a:r>
            <a:r>
              <a:rPr lang="ko-KR" altLang="en-US" sz="3200" kern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시각화하는</a:t>
            </a:r>
            <a:r>
              <a:rPr lang="ko-KR" altLang="en-US" sz="32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도구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E0DE-B7FB-444A-8C75-9336ECFC861A}"/>
              </a:ext>
            </a:extLst>
          </p:cNvPr>
          <p:cNvSpPr txBox="1"/>
          <p:nvPr/>
        </p:nvSpPr>
        <p:spPr>
          <a:xfrm>
            <a:off x="787400" y="618769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D3.js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웹 프로그래밍 언어에 대한 기본적인 이해가 필요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EEA41-0BFC-4862-8B9A-684E1F419DD1}"/>
              </a:ext>
            </a:extLst>
          </p:cNvPr>
          <p:cNvSpPr txBox="1"/>
          <p:nvPr/>
        </p:nvSpPr>
        <p:spPr>
          <a:xfrm>
            <a:off x="939800" y="751727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그래프를 직접 그리기 때문에 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 수준에 따라 그래프를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원하는 대로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그릴 수 있다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611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5281EA2-FD9B-440A-8950-B88B5EA1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124200"/>
            <a:ext cx="10210800" cy="7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2D8649-9D5F-4DD8-9E22-20B46078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3D3FE6-9430-469C-B3FE-B6C004D19045}"/>
              </a:ext>
            </a:extLst>
          </p:cNvPr>
          <p:cNvSpPr/>
          <p:nvPr/>
        </p:nvSpPr>
        <p:spPr>
          <a:xfrm>
            <a:off x="939800" y="1066800"/>
            <a:ext cx="1981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EEA41-0BFC-4862-8B9A-684E1F419DD1}"/>
              </a:ext>
            </a:extLst>
          </p:cNvPr>
          <p:cNvSpPr txBox="1"/>
          <p:nvPr/>
        </p:nvSpPr>
        <p:spPr>
          <a:xfrm>
            <a:off x="711200" y="429203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0343" y="5867400"/>
            <a:ext cx="7339496" cy="2453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8272" y="1019313"/>
            <a:ext cx="4279900" cy="341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1481" y="4876800"/>
            <a:ext cx="3898900" cy="387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143E7-FEC0-4567-B3E6-CB1DEA0E8473}"/>
              </a:ext>
            </a:extLst>
          </p:cNvPr>
          <p:cNvSpPr txBox="1"/>
          <p:nvPr/>
        </p:nvSpPr>
        <p:spPr>
          <a:xfrm>
            <a:off x="698776" y="1019313"/>
            <a:ext cx="360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Example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880C0C-EE3D-4FA0-AF85-F7B44D8B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23" y="1691870"/>
            <a:ext cx="59817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267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9083D-B7DD-426E-A3EF-703F6F56B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" y="557912"/>
            <a:ext cx="13004800" cy="512393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450A84A-7FE3-4096-B9C6-B816A5ADAA6A}"/>
              </a:ext>
            </a:extLst>
          </p:cNvPr>
          <p:cNvSpPr txBox="1">
            <a:spLocks/>
          </p:cNvSpPr>
          <p:nvPr/>
        </p:nvSpPr>
        <p:spPr>
          <a:xfrm>
            <a:off x="1016000" y="685800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endParaRPr lang="en-US" altLang="ko-KR" sz="3600" kern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5CF401-B12B-4F19-8864-5A7929428C78}"/>
              </a:ext>
            </a:extLst>
          </p:cNvPr>
          <p:cNvSpPr txBox="1">
            <a:spLocks/>
          </p:cNvSpPr>
          <p:nvPr/>
        </p:nvSpPr>
        <p:spPr>
          <a:xfrm>
            <a:off x="894080" y="6848035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 </a:t>
            </a:r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기반의 오픈소스 라이브러리</a:t>
            </a:r>
            <a:endParaRPr lang="en-US" altLang="ko-KR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endParaRPr lang="en-US" altLang="ko-KR" sz="3600" kern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endParaRPr lang="en-US" altLang="ko-KR" sz="3600" kern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endParaRPr lang="en-US" altLang="ko-KR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rtl="0" latinLnBrk="0">
              <a:lnSpc>
                <a:spcPct val="90000"/>
              </a:lnSpc>
              <a:spcBef>
                <a:spcPct val="0"/>
              </a:spcBef>
            </a:pPr>
            <a:r>
              <a:rPr lang="ko-KR" altLang="en-US" sz="36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기반의 동적인 </a:t>
            </a:r>
            <a:r>
              <a:rPr lang="ko-KR" altLang="en-US" sz="36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 생성</a:t>
            </a:r>
            <a:endParaRPr lang="en-US" altLang="ko-KR" sz="3600" kern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49B6F70-0DB3-4AA4-A76B-2B351714C8B3}"/>
              </a:ext>
            </a:extLst>
          </p:cNvPr>
          <p:cNvSpPr/>
          <p:nvPr/>
        </p:nvSpPr>
        <p:spPr>
          <a:xfrm>
            <a:off x="6162260" y="7140417"/>
            <a:ext cx="533400" cy="584765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6E07EB2E-6516-4675-AAB0-EE95566B4226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407400" y="6019800"/>
            <a:ext cx="3009900" cy="2870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0" name="Picture 6" descr="CSS3 pngì ëí ì´ë¯¸ì§ ê²ìê²°ê³¼">
            <a:extLst>
              <a:ext uri="{FF2B5EF4-FFF2-40B4-BE49-F238E27FC236}">
                <a16:creationId xmlns:a16="http://schemas.microsoft.com/office/drawing/2014/main" id="{E90D1F8F-7EBC-4757-BC08-698AF0A3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6" y="1078689"/>
            <a:ext cx="5800034" cy="28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더하기 기호 1024">
            <a:extLst>
              <a:ext uri="{FF2B5EF4-FFF2-40B4-BE49-F238E27FC236}">
                <a16:creationId xmlns:a16="http://schemas.microsoft.com/office/drawing/2014/main" id="{8E32EADA-A245-4A43-9667-3E639C843235}"/>
              </a:ext>
            </a:extLst>
          </p:cNvPr>
          <p:cNvSpPr/>
          <p:nvPr/>
        </p:nvSpPr>
        <p:spPr>
          <a:xfrm>
            <a:off x="5854810" y="4177652"/>
            <a:ext cx="1676400" cy="1600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6C569FB-456A-4F3E-97F0-C2255E891907}"/>
              </a:ext>
            </a:extLst>
          </p:cNvPr>
          <p:cNvSpPr txBox="1">
            <a:spLocks/>
          </p:cNvSpPr>
          <p:nvPr/>
        </p:nvSpPr>
        <p:spPr>
          <a:xfrm>
            <a:off x="482600" y="6870513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rtl="0" latinLnBrk="0">
              <a:lnSpc>
                <a:spcPct val="90000"/>
              </a:lnSpc>
              <a:spcBef>
                <a:spcPct val="0"/>
              </a:spcBef>
            </a:pPr>
            <a:r>
              <a:rPr lang="ko-KR" altLang="en-US" sz="32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</a:t>
            </a:r>
            <a:r>
              <a:rPr lang="ko-KR" altLang="en-US" sz="32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ko-KR" altLang="en-US" sz="3200" kern="1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동적인 그래픽 생성</a:t>
            </a:r>
            <a:endParaRPr lang="en-US" altLang="ko-KR" sz="3200" kern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rtl="0" latinLnBrk="0">
              <a:lnSpc>
                <a:spcPct val="90000"/>
              </a:lnSpc>
              <a:spcBef>
                <a:spcPct val="0"/>
              </a:spcBef>
            </a:pP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rtl="0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28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HTML5 , CSS3, </a:t>
            </a:r>
            <a:r>
              <a:rPr lang="en-US" altLang="ko-KR" sz="2800" kern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8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kern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기초지식 필요</a:t>
            </a:r>
            <a:endParaRPr lang="en-US" altLang="ko-KR" sz="3200" kern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670560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그래프는 데이터에 따라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자동적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그려진다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97B00-5658-42BF-9FC2-42381F36189B}"/>
              </a:ext>
            </a:extLst>
          </p:cNvPr>
          <p:cNvSpPr txBox="1"/>
          <p:nvPr/>
        </p:nvSpPr>
        <p:spPr>
          <a:xfrm>
            <a:off x="2082800" y="2298513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Data-Driven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Document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5B1E210-08EB-461B-BA64-4D625741F990}"/>
              </a:ext>
            </a:extLst>
          </p:cNvPr>
          <p:cNvSpPr/>
          <p:nvPr/>
        </p:nvSpPr>
        <p:spPr>
          <a:xfrm>
            <a:off x="6433820" y="4902481"/>
            <a:ext cx="533400" cy="584765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1C29A77-9EC1-4A6E-B878-082567048061}"/>
              </a:ext>
            </a:extLst>
          </p:cNvPr>
          <p:cNvSpPr/>
          <p:nvPr/>
        </p:nvSpPr>
        <p:spPr>
          <a:xfrm>
            <a:off x="1701800" y="1447799"/>
            <a:ext cx="3009900" cy="2870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9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670560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그래프는 데이터에 따라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자동적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그려진다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7C61C-572A-46C5-A517-F25416B5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41" y="1524000"/>
            <a:ext cx="830791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1092200" y="6705600"/>
            <a:ext cx="11216640" cy="1169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그래프는 데이터에 따라</a:t>
            </a: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자동적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그려진다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ACB94-F7D1-4780-AAA6-9F7BBB51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81" y="1600200"/>
            <a:ext cx="83610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BC3F39E-B1EF-431A-B600-6F9A78CA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914400"/>
            <a:ext cx="6734175" cy="381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205C36-E092-4A7A-A2F8-BD7CFB94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914401"/>
            <a:ext cx="4332846" cy="381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287D6C-CAC5-461C-9F9B-7E45B3C6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456583"/>
            <a:ext cx="4088610" cy="3524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B64B5F-8AA5-4AF7-AD49-01B00F2A3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00" y="5598631"/>
            <a:ext cx="7401767" cy="3382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114511-4E00-4492-8F48-7D76646EBB91}"/>
              </a:ext>
            </a:extLst>
          </p:cNvPr>
          <p:cNvSpPr txBox="1"/>
          <p:nvPr/>
        </p:nvSpPr>
        <p:spPr>
          <a:xfrm>
            <a:off x="673652" y="403021"/>
            <a:ext cx="360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Example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345</Words>
  <Application>Microsoft Office PowerPoint</Application>
  <PresentationFormat>사용자 지정</PresentationFormat>
  <Paragraphs>152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HY견고딕</vt:lpstr>
      <vt:lpstr>맑은 고딕</vt:lpstr>
      <vt:lpstr>Arial</vt:lpstr>
      <vt:lpstr>Calibri</vt:lpstr>
      <vt:lpstr>Eras Bold ITC</vt:lpstr>
      <vt:lpstr>Times New Roman</vt:lpstr>
      <vt:lpstr>Office Theme</vt:lpstr>
      <vt:lpstr>Data Visualization &amp; D3.js</vt:lpstr>
      <vt:lpstr>데이터 분석 결과를 쉽게 이해할 수 있도록   시각적으로 표현하고 전달하는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5개의 paragraph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D3.js</dc:title>
  <dc:creator>JESUK MYUNG</dc:creator>
  <cp:lastModifiedBy> </cp:lastModifiedBy>
  <cp:revision>31</cp:revision>
  <dcterms:created xsi:type="dcterms:W3CDTF">2018-05-12T17:25:15Z</dcterms:created>
  <dcterms:modified xsi:type="dcterms:W3CDTF">2018-05-12T21:52:32Z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2018-05-12T00:00:00Z</vt:filetime>
  </property>
</Properties>
</file>