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67" r:id="rId5"/>
    <p:sldId id="282" r:id="rId6"/>
    <p:sldId id="300" r:id="rId7"/>
    <p:sldId id="283" r:id="rId8"/>
    <p:sldId id="284" r:id="rId9"/>
    <p:sldId id="285" r:id="rId10"/>
    <p:sldId id="286" r:id="rId11"/>
    <p:sldId id="288" r:id="rId12"/>
    <p:sldId id="287" r:id="rId13"/>
    <p:sldId id="301" r:id="rId14"/>
    <p:sldId id="303" r:id="rId15"/>
    <p:sldId id="302" r:id="rId16"/>
    <p:sldId id="304" r:id="rId17"/>
    <p:sldId id="305" r:id="rId18"/>
    <p:sldId id="306" r:id="rId19"/>
    <p:sldId id="289" r:id="rId20"/>
    <p:sldId id="291" r:id="rId21"/>
    <p:sldId id="290" r:id="rId22"/>
    <p:sldId id="292" r:id="rId23"/>
    <p:sldId id="294" r:id="rId24"/>
    <p:sldId id="293" r:id="rId25"/>
    <p:sldId id="295" r:id="rId26"/>
    <p:sldId id="270" r:id="rId27"/>
    <p:sldId id="296" r:id="rId28"/>
    <p:sldId id="268" r:id="rId29"/>
    <p:sldId id="297" r:id="rId30"/>
    <p:sldId id="298" r:id="rId31"/>
    <p:sldId id="275" r:id="rId32"/>
    <p:sldId id="276" r:id="rId33"/>
    <p:sldId id="299" r:id="rId34"/>
    <p:sldId id="265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9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9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5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F5ED-F895-4CB2-9427-AF91D3A2676E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9F08-D4A9-4AF4-B69C-20B96E37C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8E95F5ED-F895-4CB2-9427-AF91D3A2676E}" type="datetimeFigureOut">
              <a:rPr lang="ko-KR" altLang="en-US" smtClean="0"/>
              <a:pPr/>
              <a:t>2018-06-10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45C9F08-D4A9-4AF4-B69C-20B96E37C4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00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3865945" y="2268638"/>
            <a:ext cx="4271058" cy="822720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9506" y="70375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COMPILER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6251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2013080025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명제석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3488924" y="2858610"/>
            <a:ext cx="4687410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COMPARE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23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5007006" y="2858610"/>
            <a:ext cx="1642369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96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5007006" y="2858610"/>
            <a:ext cx="1642369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  <a:r>
              <a:rPr lang="ko-KR" altLang="en-US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3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22E3315-A967-4A71-A76E-B559346F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컴파일 기능 구현 방법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EAC1B2-0F10-40A1-8EE4-8A54CB4A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99" y="830105"/>
            <a:ext cx="1759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433" name="_x127764360" descr="EMB000000cc872e">
            <a:extLst>
              <a:ext uri="{FF2B5EF4-FFF2-40B4-BE49-F238E27FC236}">
                <a16:creationId xmlns:a16="http://schemas.microsoft.com/office/drawing/2014/main" id="{F447BD75-53F9-49E0-B1D5-8AE41E58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201200"/>
            <a:ext cx="8310880" cy="53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22E3315-A967-4A71-A76E-B559346F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컴파일 기능 구현 방법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EAC1B2-0F10-40A1-8EE4-8A54CB4A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99" y="830105"/>
            <a:ext cx="1759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5991BC-5BFF-4554-92C8-AE74E416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1905168"/>
            <a:ext cx="6012769" cy="37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22E3315-A967-4A71-A76E-B559346F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컴파일 기능 구현 방법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EAC1B2-0F10-40A1-8EE4-8A54CB4A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99" y="830105"/>
            <a:ext cx="1759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843BD0-0013-476C-9F6A-1653E40A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72" y="1285543"/>
            <a:ext cx="8458200" cy="49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22E3315-A967-4A71-A76E-B559346F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새로운 컴파일 기능 구현 방법</a:t>
            </a:r>
            <a:endParaRPr lang="en-US" altLang="ko-KR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EAC1B2-0F10-40A1-8EE4-8A54CB4A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99" y="830105"/>
            <a:ext cx="1759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42DD8F-B84F-4C50-815D-6A9640EDC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42" y="1744578"/>
            <a:ext cx="7655092" cy="40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AEAC1B2-0F10-40A1-8EE4-8A54CB4A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79" y="805101"/>
            <a:ext cx="1759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6597AEE-6BB6-45D7-865B-F9BC130E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347" y="881544"/>
            <a:ext cx="17107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481" name="_x127764720" descr="EMB000000cc8734">
            <a:extLst>
              <a:ext uri="{FF2B5EF4-FFF2-40B4-BE49-F238E27FC236}">
                <a16:creationId xmlns:a16="http://schemas.microsoft.com/office/drawing/2014/main" id="{43AEE7A0-AD1E-4718-9A8C-CE224C29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88" y="386779"/>
            <a:ext cx="8345692" cy="6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1330CCB-BD56-49C3-A3C7-3C0A031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292" y="2506044"/>
            <a:ext cx="4008868" cy="3582952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조건 검사</a:t>
            </a:r>
            <a:r>
              <a:rPr lang="en-US" altLang="ko-KR" sz="3600" dirty="0">
                <a:solidFill>
                  <a:srgbClr val="FF0000"/>
                </a:solidFill>
              </a:rPr>
              <a:t> </a:t>
            </a:r>
            <a:r>
              <a:rPr lang="ko-KR" altLang="en-US" sz="3600" dirty="0">
                <a:solidFill>
                  <a:srgbClr val="FF0000"/>
                </a:solidFill>
              </a:rPr>
              <a:t>후</a:t>
            </a:r>
            <a:br>
              <a:rPr lang="en-US" altLang="ko-KR" sz="3600" dirty="0">
                <a:solidFill>
                  <a:srgbClr val="FF0000"/>
                </a:solidFill>
              </a:rPr>
            </a:br>
            <a:r>
              <a:rPr lang="en-US" altLang="ko-KR" sz="3600" dirty="0">
                <a:solidFill>
                  <a:srgbClr val="FF0000"/>
                </a:solidFill>
              </a:rPr>
              <a:t>OUT LABEL </a:t>
            </a:r>
            <a:r>
              <a:rPr lang="ko-KR" altLang="en-US" sz="3600" dirty="0">
                <a:solidFill>
                  <a:srgbClr val="FF0000"/>
                </a:solidFill>
              </a:rPr>
              <a:t>설정</a:t>
            </a:r>
            <a:br>
              <a:rPr lang="en-US" altLang="ko-KR" sz="36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rgbClr val="FF0000"/>
                </a:solidFill>
              </a:rPr>
            </a:br>
            <a:r>
              <a:rPr lang="ko-KR" altLang="en-US" sz="3600" dirty="0">
                <a:solidFill>
                  <a:srgbClr val="FF0000"/>
                </a:solidFill>
              </a:rPr>
              <a:t>우선순위 고려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824C23-EBFF-4BD9-807B-13E3F1D062A0}"/>
              </a:ext>
            </a:extLst>
          </p:cNvPr>
          <p:cNvSpPr/>
          <p:nvPr/>
        </p:nvSpPr>
        <p:spPr>
          <a:xfrm>
            <a:off x="2694448" y="1228447"/>
            <a:ext cx="3401552" cy="955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7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DE33E58-1B5A-453F-A918-85122232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5601" name="_x127765224" descr="EMB000000cc8735">
            <a:extLst>
              <a:ext uri="{FF2B5EF4-FFF2-40B4-BE49-F238E27FC236}">
                <a16:creationId xmlns:a16="http://schemas.microsoft.com/office/drawing/2014/main" id="{9D894364-F095-4C79-85F2-F3BE1F73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457199"/>
            <a:ext cx="8107680" cy="60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3AD832-282D-4B25-B003-5C8874536309}"/>
              </a:ext>
            </a:extLst>
          </p:cNvPr>
          <p:cNvSpPr/>
          <p:nvPr/>
        </p:nvSpPr>
        <p:spPr>
          <a:xfrm>
            <a:off x="1698768" y="1483360"/>
            <a:ext cx="3574272" cy="162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017D599-72BB-4982-8FCC-AFB1F769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772" y="281842"/>
            <a:ext cx="5055348" cy="3582952"/>
          </a:xfrm>
        </p:spPr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</a:rPr>
              <a:t>반복문이므로</a:t>
            </a:r>
            <a:br>
              <a:rPr lang="en-US" altLang="ko-KR" sz="36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rgbClr val="FF0000"/>
                </a:solidFill>
              </a:rPr>
            </a:br>
            <a:r>
              <a:rPr lang="ko-KR" altLang="en-US" sz="3600" dirty="0">
                <a:solidFill>
                  <a:srgbClr val="FF0000"/>
                </a:solidFill>
              </a:rPr>
              <a:t>다시 돌아오기 위한</a:t>
            </a:r>
            <a:br>
              <a:rPr lang="en-US" altLang="ko-KR" sz="3600" dirty="0">
                <a:solidFill>
                  <a:srgbClr val="FF0000"/>
                </a:solidFill>
              </a:rPr>
            </a:br>
            <a:br>
              <a:rPr lang="en-US" altLang="ko-KR" sz="3600" dirty="0">
                <a:solidFill>
                  <a:srgbClr val="FF0000"/>
                </a:solidFill>
              </a:rPr>
            </a:br>
            <a:r>
              <a:rPr lang="en-US" altLang="ko-KR" sz="3600" dirty="0">
                <a:solidFill>
                  <a:srgbClr val="FF0000"/>
                </a:solidFill>
              </a:rPr>
              <a:t>LABEL LOOP </a:t>
            </a:r>
            <a:r>
              <a:rPr lang="ko-KR" altLang="en-US" sz="3600" dirty="0">
                <a:solidFill>
                  <a:srgbClr val="FF0000"/>
                </a:solidFill>
              </a:rPr>
              <a:t>설정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47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테스트용 샘플 및 수행결과</a:t>
            </a:r>
            <a:r>
              <a:rPr lang="en-US" altLang="ko-KR" sz="3600" dirty="0"/>
              <a:t>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5" name="_x127762056" descr="EMB000000cc8719">
            <a:extLst>
              <a:ext uri="{FF2B5EF4-FFF2-40B4-BE49-F238E27FC236}">
                <a16:creationId xmlns:a16="http://schemas.microsoft.com/office/drawing/2014/main" id="{8661AD71-A9C2-412D-8E53-70D331E4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82" y="2568354"/>
            <a:ext cx="10855682" cy="24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4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2557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설계한 언어의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컴파일 기능 구현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테스트용 샘플 및 수행결과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후기 및 성찰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사람, 실내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FDC2A3E1-680F-472F-8147-92B8DA0E8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73" y="1374213"/>
            <a:ext cx="5817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3426D-83EB-4146-B520-FE485333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9" y="622929"/>
            <a:ext cx="3109913" cy="5612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8B63FC-34B0-4C52-B473-3800CD2F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03" y="541777"/>
            <a:ext cx="3371835" cy="60299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8E55AF-6EFE-489B-989A-E73FA2684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7" y="1628775"/>
            <a:ext cx="1428750" cy="4000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AD452D-0CB9-463E-B57A-DE2A7BB37E97}"/>
              </a:ext>
            </a:extLst>
          </p:cNvPr>
          <p:cNvCxnSpPr/>
          <p:nvPr/>
        </p:nvCxnSpPr>
        <p:spPr>
          <a:xfrm>
            <a:off x="2114550" y="942942"/>
            <a:ext cx="0" cy="1796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DAE5EE-1BA3-4D1A-8DEC-5D8CD5065C8D}"/>
              </a:ext>
            </a:extLst>
          </p:cNvPr>
          <p:cNvCxnSpPr>
            <a:cxnSpLocks/>
          </p:cNvCxnSpPr>
          <p:nvPr/>
        </p:nvCxnSpPr>
        <p:spPr>
          <a:xfrm>
            <a:off x="2114550" y="2914982"/>
            <a:ext cx="0" cy="3316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B8273E5-8C7D-4D01-A0AC-9970A6A30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6" y="4378051"/>
            <a:ext cx="1019175" cy="39052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D4EC37-EA80-4960-8952-BD76F5DB6E47}"/>
              </a:ext>
            </a:extLst>
          </p:cNvPr>
          <p:cNvCxnSpPr>
            <a:cxnSpLocks/>
          </p:cNvCxnSpPr>
          <p:nvPr/>
        </p:nvCxnSpPr>
        <p:spPr>
          <a:xfrm>
            <a:off x="8353425" y="541777"/>
            <a:ext cx="0" cy="1771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9C0ED35-9819-4BFE-8B9F-76FC8122D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415" y="1167549"/>
            <a:ext cx="1971675" cy="43815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3C21B4-5D6A-47AB-B3A5-5004A2A07909}"/>
              </a:ext>
            </a:extLst>
          </p:cNvPr>
          <p:cNvCxnSpPr>
            <a:cxnSpLocks/>
          </p:cNvCxnSpPr>
          <p:nvPr/>
        </p:nvCxnSpPr>
        <p:spPr>
          <a:xfrm>
            <a:off x="8353425" y="2399152"/>
            <a:ext cx="9525" cy="3384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A45A1BD-B8A3-4753-9788-A4016C83B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875" y="3659073"/>
            <a:ext cx="2114550" cy="457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B962A56-80A0-4ADB-BA92-72F2AF3D3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5722" y="5784037"/>
            <a:ext cx="2714625" cy="4191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AF012E-C4BC-43C9-9AC9-EFDB8CD169D0}"/>
              </a:ext>
            </a:extLst>
          </p:cNvPr>
          <p:cNvCxnSpPr>
            <a:cxnSpLocks/>
          </p:cNvCxnSpPr>
          <p:nvPr/>
        </p:nvCxnSpPr>
        <p:spPr>
          <a:xfrm>
            <a:off x="8362950" y="5886450"/>
            <a:ext cx="0" cy="6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41D84D-E7BA-4A17-A7CD-8B9C94287197}"/>
              </a:ext>
            </a:extLst>
          </p:cNvPr>
          <p:cNvSpPr/>
          <p:nvPr/>
        </p:nvSpPr>
        <p:spPr>
          <a:xfrm>
            <a:off x="8455168" y="1796231"/>
            <a:ext cx="1688956" cy="517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58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6926-07D4-4ABA-ACF0-9850176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988978"/>
            <a:ext cx="2125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7" name="_x127765944" descr="EMB000000cc871c">
            <a:extLst>
              <a:ext uri="{FF2B5EF4-FFF2-40B4-BE49-F238E27FC236}">
                <a16:creationId xmlns:a16="http://schemas.microsoft.com/office/drawing/2014/main" id="{4B0AAEB4-E271-4020-8C43-B0006F56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" y="9525"/>
            <a:ext cx="12207621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65ED34-77AC-4515-8E5E-28470FA61C47}"/>
              </a:ext>
            </a:extLst>
          </p:cNvPr>
          <p:cNvSpPr/>
          <p:nvPr/>
        </p:nvSpPr>
        <p:spPr>
          <a:xfrm>
            <a:off x="-1" y="3386136"/>
            <a:ext cx="4181475" cy="3300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3A034FD-2CC8-4409-A76D-6A2F75C2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_x127762056" descr="EMB000000cc8719">
            <a:extLst>
              <a:ext uri="{FF2B5EF4-FFF2-40B4-BE49-F238E27FC236}">
                <a16:creationId xmlns:a16="http://schemas.microsoft.com/office/drawing/2014/main" id="{AD5C0767-7993-4D46-B4DB-93ACA4CD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66" y="3757308"/>
            <a:ext cx="10855682" cy="24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1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테스트용 샘플 및 수행결과</a:t>
            </a:r>
            <a:r>
              <a:rPr lang="en-US" altLang="ko-KR" sz="3600" dirty="0"/>
              <a:t>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B731BF-57AB-47F5-BE26-8C8569F5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49" name="_x127770552" descr="EMB000000cc8722">
            <a:extLst>
              <a:ext uri="{FF2B5EF4-FFF2-40B4-BE49-F238E27FC236}">
                <a16:creationId xmlns:a16="http://schemas.microsoft.com/office/drawing/2014/main" id="{7D29C0C6-39A6-4576-86CD-AEFAD6DE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68" y="1625989"/>
            <a:ext cx="10721975" cy="43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11C419-2A6B-4567-8F72-B9DC7EE8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6708"/>
            <a:ext cx="2425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145" name="_x127761192" descr="EMB000000cc8728">
            <a:extLst>
              <a:ext uri="{FF2B5EF4-FFF2-40B4-BE49-F238E27FC236}">
                <a16:creationId xmlns:a16="http://schemas.microsoft.com/office/drawing/2014/main" id="{517DF611-39F5-4701-BD4E-02A620A8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6154"/>
            <a:ext cx="11458575" cy="60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6926-07D4-4ABA-ACF0-9850176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988978"/>
            <a:ext cx="2125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5ED34-77AC-4515-8E5E-28470FA61C47}"/>
              </a:ext>
            </a:extLst>
          </p:cNvPr>
          <p:cNvSpPr/>
          <p:nvPr/>
        </p:nvSpPr>
        <p:spPr>
          <a:xfrm>
            <a:off x="114300" y="3003663"/>
            <a:ext cx="4181475" cy="3300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_x127770552" descr="EMB000000cc8722">
            <a:extLst>
              <a:ext uri="{FF2B5EF4-FFF2-40B4-BE49-F238E27FC236}">
                <a16:creationId xmlns:a16="http://schemas.microsoft.com/office/drawing/2014/main" id="{A1098CAA-7CDF-46D7-A0E3-D415F523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68" y="2145568"/>
            <a:ext cx="10721975" cy="43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0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AD452D-0CB9-463E-B57A-DE2A7BB37E97}"/>
              </a:ext>
            </a:extLst>
          </p:cNvPr>
          <p:cNvCxnSpPr>
            <a:cxnSpLocks/>
          </p:cNvCxnSpPr>
          <p:nvPr/>
        </p:nvCxnSpPr>
        <p:spPr>
          <a:xfrm>
            <a:off x="1485906" y="1985354"/>
            <a:ext cx="0" cy="2596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D4EC37-EA80-4960-8952-BD76F5DB6E47}"/>
              </a:ext>
            </a:extLst>
          </p:cNvPr>
          <p:cNvCxnSpPr>
            <a:cxnSpLocks/>
          </p:cNvCxnSpPr>
          <p:nvPr/>
        </p:nvCxnSpPr>
        <p:spPr>
          <a:xfrm>
            <a:off x="7848600" y="531095"/>
            <a:ext cx="0" cy="5774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FE78B4F-F5F1-410B-8F17-9EAEAC49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71" y="1893178"/>
            <a:ext cx="4496029" cy="26883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3846C-ADA5-45EA-9877-76B666A3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6" y="3035789"/>
            <a:ext cx="9525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3586B5-5E71-49B7-B1B4-51E32B2D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664" y="457200"/>
            <a:ext cx="3336308" cy="59222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CD01C5-AD48-497D-91FE-0B80E0997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252" y="2789676"/>
            <a:ext cx="2295525" cy="8953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41D84D-E7BA-4A17-A7CD-8B9C94287197}"/>
              </a:ext>
            </a:extLst>
          </p:cNvPr>
          <p:cNvSpPr/>
          <p:nvPr/>
        </p:nvSpPr>
        <p:spPr>
          <a:xfrm>
            <a:off x="1599971" y="3936846"/>
            <a:ext cx="2124304" cy="644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70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AD452D-0CB9-463E-B57A-DE2A7BB37E97}"/>
              </a:ext>
            </a:extLst>
          </p:cNvPr>
          <p:cNvCxnSpPr>
            <a:cxnSpLocks/>
          </p:cNvCxnSpPr>
          <p:nvPr/>
        </p:nvCxnSpPr>
        <p:spPr>
          <a:xfrm>
            <a:off x="1485906" y="930353"/>
            <a:ext cx="0" cy="2596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D4EC37-EA80-4960-8952-BD76F5DB6E47}"/>
              </a:ext>
            </a:extLst>
          </p:cNvPr>
          <p:cNvCxnSpPr>
            <a:cxnSpLocks/>
          </p:cNvCxnSpPr>
          <p:nvPr/>
        </p:nvCxnSpPr>
        <p:spPr>
          <a:xfrm>
            <a:off x="7848600" y="531095"/>
            <a:ext cx="0" cy="5774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FE78B4F-F5F1-410B-8F17-9EAEAC49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71" y="838177"/>
            <a:ext cx="4496029" cy="26883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83846C-ADA5-45EA-9877-76B666A3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6" y="1980788"/>
            <a:ext cx="9525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3586B5-5E71-49B7-B1B4-51E32B2D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664" y="457200"/>
            <a:ext cx="3336308" cy="59222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CD01C5-AD48-497D-91FE-0B80E0997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252" y="2789676"/>
            <a:ext cx="2295525" cy="8953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41D84D-E7BA-4A17-A7CD-8B9C94287197}"/>
              </a:ext>
            </a:extLst>
          </p:cNvPr>
          <p:cNvSpPr/>
          <p:nvPr/>
        </p:nvSpPr>
        <p:spPr>
          <a:xfrm>
            <a:off x="1599971" y="2888410"/>
            <a:ext cx="2124304" cy="6446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8ECCD-F3B0-4885-B74A-A930167CF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814" y="4945164"/>
            <a:ext cx="3962642" cy="1275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3C62EC-0F17-43FB-AAC1-F4378F1A2B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306" y="5365100"/>
            <a:ext cx="2562225" cy="4857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8EE939-B21A-4384-B5A2-F11E4C125AFA}"/>
              </a:ext>
            </a:extLst>
          </p:cNvPr>
          <p:cNvCxnSpPr>
            <a:cxnSpLocks/>
          </p:cNvCxnSpPr>
          <p:nvPr/>
        </p:nvCxnSpPr>
        <p:spPr>
          <a:xfrm>
            <a:off x="2896354" y="4945164"/>
            <a:ext cx="0" cy="1213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1EA5A8-8831-410A-8AC7-C44D7E0D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2" y="1195844"/>
            <a:ext cx="7983973" cy="41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11C419-2A6B-4567-8F72-B9DC7EE8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6708"/>
            <a:ext cx="2425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6926-07D4-4ABA-ACF0-9850176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988978"/>
            <a:ext cx="2125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F7BF1C-EDF0-4C74-B67B-B94EECA6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45" y="1422086"/>
            <a:ext cx="4410255" cy="40138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65ED34-77AC-4515-8E5E-28470FA61C47}"/>
              </a:ext>
            </a:extLst>
          </p:cNvPr>
          <p:cNvSpPr/>
          <p:nvPr/>
        </p:nvSpPr>
        <p:spPr>
          <a:xfrm>
            <a:off x="1409177" y="1964160"/>
            <a:ext cx="4181475" cy="3300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FA1517-F2C1-44BB-8022-23BA6654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33" y="1964160"/>
            <a:ext cx="5935575" cy="31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3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322727-A8B1-4662-9091-6C06465E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07" y="308292"/>
            <a:ext cx="2486025" cy="16287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CBD43B-FAA1-415F-8636-507E85DAF41D}"/>
              </a:ext>
            </a:extLst>
          </p:cNvPr>
          <p:cNvCxnSpPr>
            <a:cxnSpLocks/>
          </p:cNvCxnSpPr>
          <p:nvPr/>
        </p:nvCxnSpPr>
        <p:spPr>
          <a:xfrm>
            <a:off x="1628146" y="308292"/>
            <a:ext cx="0" cy="15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C284841-9FEF-4956-A898-57885EE4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46" y="892192"/>
            <a:ext cx="1173840" cy="3574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27AF9E-ECE5-4D64-B828-11A6368A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07" y="2172335"/>
            <a:ext cx="2505075" cy="16192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914F75-1EBF-4BB3-ABE1-E1F6B2318DDD}"/>
              </a:ext>
            </a:extLst>
          </p:cNvPr>
          <p:cNvCxnSpPr>
            <a:cxnSpLocks/>
          </p:cNvCxnSpPr>
          <p:nvPr/>
        </p:nvCxnSpPr>
        <p:spPr>
          <a:xfrm>
            <a:off x="1628146" y="2172335"/>
            <a:ext cx="0" cy="1540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909C680-323E-4807-9C99-AC9F35DB9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46" y="2655887"/>
            <a:ext cx="1112031" cy="5737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2D3C6-D9D1-4967-9CAE-D4782B74E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707" y="4026853"/>
            <a:ext cx="2686050" cy="24574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E89D2A5-869C-4938-BF8C-AEBD1763266C}"/>
              </a:ext>
            </a:extLst>
          </p:cNvPr>
          <p:cNvCxnSpPr>
            <a:cxnSpLocks/>
          </p:cNvCxnSpPr>
          <p:nvPr/>
        </p:nvCxnSpPr>
        <p:spPr>
          <a:xfrm>
            <a:off x="1628146" y="4026853"/>
            <a:ext cx="0" cy="2457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140192D1-B19C-479C-B1B8-DF11EF5EC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46" y="4981813"/>
            <a:ext cx="1030488" cy="5481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8E5093-A789-4A20-B034-867E1CA00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220" y="133985"/>
            <a:ext cx="2369054" cy="187769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FF718E-7614-49D8-A24C-19CB14A22EB7}"/>
              </a:ext>
            </a:extLst>
          </p:cNvPr>
          <p:cNvCxnSpPr>
            <a:cxnSpLocks/>
          </p:cNvCxnSpPr>
          <p:nvPr/>
        </p:nvCxnSpPr>
        <p:spPr>
          <a:xfrm>
            <a:off x="7857822" y="177958"/>
            <a:ext cx="0" cy="1833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E90F68D9-3CF7-4FAD-9DD5-1D882EB2B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3841" y="506412"/>
            <a:ext cx="1287274" cy="5689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695A7E-7D4B-4901-9180-6BDD055352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3219" y="2172335"/>
            <a:ext cx="2518193" cy="2809477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C48513-DCCD-4DCE-9E39-14EC68B2BE30}"/>
              </a:ext>
            </a:extLst>
          </p:cNvPr>
          <p:cNvCxnSpPr>
            <a:cxnSpLocks/>
          </p:cNvCxnSpPr>
          <p:nvPr/>
        </p:nvCxnSpPr>
        <p:spPr>
          <a:xfrm>
            <a:off x="7857822" y="2172334"/>
            <a:ext cx="0" cy="3662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9E5C4BE-F33C-46E4-8277-75FC5E7716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223" y="3713163"/>
            <a:ext cx="1928812" cy="3723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945C6EB-E170-4DE8-A0E2-E6CEED02FD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3220" y="5020309"/>
            <a:ext cx="2362200" cy="1628775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8137CB-D6B6-44F9-95E9-3B16908A6879}"/>
              </a:ext>
            </a:extLst>
          </p:cNvPr>
          <p:cNvCxnSpPr>
            <a:cxnSpLocks/>
          </p:cNvCxnSpPr>
          <p:nvPr/>
        </p:nvCxnSpPr>
        <p:spPr>
          <a:xfrm>
            <a:off x="7857822" y="5834695"/>
            <a:ext cx="0" cy="814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F06D741-6D7D-4E99-92EC-A3346B78F8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4058" y="6063295"/>
            <a:ext cx="3295643" cy="35718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F9BC78-AF9E-40D7-946E-C81480ABEC54}"/>
              </a:ext>
            </a:extLst>
          </p:cNvPr>
          <p:cNvSpPr/>
          <p:nvPr/>
        </p:nvSpPr>
        <p:spPr>
          <a:xfrm>
            <a:off x="7963219" y="5980593"/>
            <a:ext cx="1129981" cy="439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35B8C7-CFE7-4D04-BB99-005B067928E2}"/>
              </a:ext>
            </a:extLst>
          </p:cNvPr>
          <p:cNvSpPr/>
          <p:nvPr/>
        </p:nvSpPr>
        <p:spPr>
          <a:xfrm>
            <a:off x="1718021" y="5035633"/>
            <a:ext cx="1147091" cy="217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C37596-85E7-41DD-B798-6BAC6C2A7412}"/>
              </a:ext>
            </a:extLst>
          </p:cNvPr>
          <p:cNvSpPr/>
          <p:nvPr/>
        </p:nvSpPr>
        <p:spPr>
          <a:xfrm>
            <a:off x="1718021" y="6024801"/>
            <a:ext cx="1228371" cy="471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689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11C419-2A6B-4567-8F72-B9DC7EE8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6708"/>
            <a:ext cx="2425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6926-07D4-4ABA-ACF0-9850176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988978"/>
            <a:ext cx="2125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5ED34-77AC-4515-8E5E-28470FA61C47}"/>
              </a:ext>
            </a:extLst>
          </p:cNvPr>
          <p:cNvSpPr/>
          <p:nvPr/>
        </p:nvSpPr>
        <p:spPr>
          <a:xfrm>
            <a:off x="1405095" y="1873841"/>
            <a:ext cx="4181475" cy="3300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848C64-69E8-493A-BDF4-380816CE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47" y="2034323"/>
            <a:ext cx="4021773" cy="3049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521B8-6F98-4066-8045-C95C3B13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4323"/>
            <a:ext cx="4128701" cy="28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설계한 언어의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7511971" y="3090441"/>
            <a:ext cx="1493134" cy="787077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327306"/>
            <a:ext cx="10515600" cy="239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 언어의 핵심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93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11C419-2A6B-4567-8F72-B9DC7EE8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86708"/>
            <a:ext cx="2425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B9F7-D272-4A19-8FBF-90719C05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976926-07D4-4ABA-ACF0-9850176F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88" y="988978"/>
            <a:ext cx="2125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2AEA7-027E-4A10-B6AC-3B46A663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17" y="1307154"/>
            <a:ext cx="3187609" cy="212093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F883E5-D01F-4A52-A2C7-1FC05E5D4E45}"/>
              </a:ext>
            </a:extLst>
          </p:cNvPr>
          <p:cNvCxnSpPr>
            <a:cxnSpLocks/>
          </p:cNvCxnSpPr>
          <p:nvPr/>
        </p:nvCxnSpPr>
        <p:spPr>
          <a:xfrm>
            <a:off x="1648466" y="1400175"/>
            <a:ext cx="0" cy="2027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FD55EFB-BC40-48E9-8A76-F2446A17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3" y="2124272"/>
            <a:ext cx="1445578" cy="486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57B87A-14C8-42A8-B15E-7BCB5A87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90" y="688854"/>
            <a:ext cx="3567067" cy="547847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C97CD0-8F6B-46B3-8070-7D1162D091F2}"/>
              </a:ext>
            </a:extLst>
          </p:cNvPr>
          <p:cNvCxnSpPr>
            <a:cxnSpLocks/>
          </p:cNvCxnSpPr>
          <p:nvPr/>
        </p:nvCxnSpPr>
        <p:spPr>
          <a:xfrm>
            <a:off x="7409186" y="843379"/>
            <a:ext cx="0" cy="5029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B70F0FDA-3BF4-4171-A1BE-AEE9353E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512" y="3127984"/>
            <a:ext cx="2463001" cy="537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4B5E33-BA89-4B10-A1E2-7CAAB8AF5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413" y="4514357"/>
            <a:ext cx="3467100" cy="1543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8709E6-6A44-47B8-80CF-F8274D684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992" y="4793857"/>
            <a:ext cx="861044" cy="9840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CD4550-B2DE-4AB4-9E8C-FBBB5B48EBE3}"/>
              </a:ext>
            </a:extLst>
          </p:cNvPr>
          <p:cNvSpPr/>
          <p:nvPr/>
        </p:nvSpPr>
        <p:spPr>
          <a:xfrm>
            <a:off x="7563890" y="2197100"/>
            <a:ext cx="2145746" cy="2496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8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56AF631-8B21-468F-AAA2-612EEDB9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0" y="1762303"/>
            <a:ext cx="16969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193" name="_x127764936" descr="EMB000000cc8746">
            <a:extLst>
              <a:ext uri="{FF2B5EF4-FFF2-40B4-BE49-F238E27FC236}">
                <a16:creationId xmlns:a16="http://schemas.microsoft.com/office/drawing/2014/main" id="{90F92F17-B568-4582-BBDB-30BE632E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59" y="2062480"/>
            <a:ext cx="8608667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5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B6D0375-5FDA-4627-BBC9-73F25CEF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14" y="956292"/>
            <a:ext cx="18926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337" name="_x127766736" descr="EMB000000cc8747">
            <a:extLst>
              <a:ext uri="{FF2B5EF4-FFF2-40B4-BE49-F238E27FC236}">
                <a16:creationId xmlns:a16="http://schemas.microsoft.com/office/drawing/2014/main" id="{E4F66CE7-76EB-43EB-BB6B-E3080CA94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15" y="1193800"/>
            <a:ext cx="1018757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27764936" descr="EMB000000cc8746">
            <a:extLst>
              <a:ext uri="{FF2B5EF4-FFF2-40B4-BE49-F238E27FC236}">
                <a16:creationId xmlns:a16="http://schemas.microsoft.com/office/drawing/2014/main" id="{34CBBE18-3DA1-427B-B96E-D884286E9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51" y="1676400"/>
            <a:ext cx="10827396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816A0B-8380-4578-9169-6FA4C07E7BA6}"/>
              </a:ext>
            </a:extLst>
          </p:cNvPr>
          <p:cNvSpPr/>
          <p:nvPr/>
        </p:nvSpPr>
        <p:spPr>
          <a:xfrm>
            <a:off x="917415" y="1140958"/>
            <a:ext cx="3522505" cy="45232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6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03A3D3-810F-4538-97EB-641D19F8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840" y="1606004"/>
            <a:ext cx="138203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361" name="_x127767528" descr="EMB000000cc8744">
            <a:extLst>
              <a:ext uri="{FF2B5EF4-FFF2-40B4-BE49-F238E27FC236}">
                <a16:creationId xmlns:a16="http://schemas.microsoft.com/office/drawing/2014/main" id="{49CA3FFE-ED2E-4E43-B890-27C47BDA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39" y="1853247"/>
            <a:ext cx="9942313" cy="31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713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34879D8-EB34-44E3-A985-F07A1BF2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40" y="551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385" name="_x127766160" descr="EMB000000cc8745">
            <a:extLst>
              <a:ext uri="{FF2B5EF4-FFF2-40B4-BE49-F238E27FC236}">
                <a16:creationId xmlns:a16="http://schemas.microsoft.com/office/drawing/2014/main" id="{278BD056-3271-4775-9323-D5A33D48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655303"/>
            <a:ext cx="8656320" cy="55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127767528" descr="EMB000000cc8744">
            <a:extLst>
              <a:ext uri="{FF2B5EF4-FFF2-40B4-BE49-F238E27FC236}">
                <a16:creationId xmlns:a16="http://schemas.microsoft.com/office/drawing/2014/main" id="{AE2F99DD-4E18-4536-8B63-B146E2B8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59" y="1782127"/>
            <a:ext cx="9942313" cy="31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537981-A1B4-44CA-9C40-75D12AC5C9A5}"/>
              </a:ext>
            </a:extLst>
          </p:cNvPr>
          <p:cNvSpPr/>
          <p:nvPr/>
        </p:nvSpPr>
        <p:spPr>
          <a:xfrm>
            <a:off x="822960" y="965199"/>
            <a:ext cx="2895599" cy="52374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61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746C8748-CD14-4A1D-A203-FCECF7164E95}"/>
              </a:ext>
            </a:extLst>
          </p:cNvPr>
          <p:cNvSpPr/>
          <p:nvPr/>
        </p:nvSpPr>
        <p:spPr>
          <a:xfrm>
            <a:off x="1308766" y="4027010"/>
            <a:ext cx="9206834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장점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조건문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중첩 사용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복잡한 계산을 짧은 코드로 수행 가능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31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746C8748-CD14-4A1D-A203-FCECF7164E95}"/>
              </a:ext>
            </a:extLst>
          </p:cNvPr>
          <p:cNvSpPr/>
          <p:nvPr/>
        </p:nvSpPr>
        <p:spPr>
          <a:xfrm>
            <a:off x="2794000" y="3507824"/>
            <a:ext cx="6055360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 ELSE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문 구현 실패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84171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746C8748-CD14-4A1D-A203-FCECF7164E95}"/>
              </a:ext>
            </a:extLst>
          </p:cNvPr>
          <p:cNvSpPr/>
          <p:nvPr/>
        </p:nvSpPr>
        <p:spPr>
          <a:xfrm>
            <a:off x="3393440" y="3507824"/>
            <a:ext cx="4866640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단점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ㅠ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독창성 가출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ㅠ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9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5B64792-CE46-4901-AE6A-9C17258F2E84}"/>
              </a:ext>
            </a:extLst>
          </p:cNvPr>
          <p:cNvSpPr/>
          <p:nvPr/>
        </p:nvSpPr>
        <p:spPr>
          <a:xfrm>
            <a:off x="6180881" y="3148314"/>
            <a:ext cx="2835798" cy="729205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대한 이해도 향상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32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 설계의 어려움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설계한 언어의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3128157" y="2959220"/>
            <a:ext cx="5430627" cy="872116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반복문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조건문</a:t>
            </a:r>
            <a:endParaRPr lang="en-US" altLang="ko-KR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684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6D0803FB-2B04-4232-A3FA-90F8200ADE77}"/>
              </a:ext>
            </a:extLst>
          </p:cNvPr>
          <p:cNvSpPr/>
          <p:nvPr/>
        </p:nvSpPr>
        <p:spPr>
          <a:xfrm>
            <a:off x="3090441" y="3507824"/>
            <a:ext cx="5544273" cy="941033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좋은 언어의 조건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간결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직관성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</a:t>
            </a:r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작성력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343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후기 및 성찰</a:t>
            </a:r>
            <a:endParaRPr lang="en-US" altLang="ko-KR" sz="36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563132" y="161052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언어를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더 좋은 방향으로 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아이디어 부족</a:t>
            </a:r>
            <a:endParaRPr lang="en-US" altLang="ko-KR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367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51D5357-A4B2-49DB-8280-0EBF5AA1BBC0}"/>
              </a:ext>
            </a:extLst>
          </p:cNvPr>
          <p:cNvSpPr txBox="1">
            <a:spLocks/>
          </p:cNvSpPr>
          <p:nvPr/>
        </p:nvSpPr>
        <p:spPr>
          <a:xfrm>
            <a:off x="838200" y="4109888"/>
            <a:ext cx="10515600" cy="379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</p:txBody>
      </p:sp>
      <p:pic>
        <p:nvPicPr>
          <p:cNvPr id="10" name="그림 9" descr="사람, 실내, 테이블, 여자이(가) 표시된 사진&#10;&#10;매우 높은 신뢰도로 생성된 설명">
            <a:extLst>
              <a:ext uri="{FF2B5EF4-FFF2-40B4-BE49-F238E27FC236}">
                <a16:creationId xmlns:a16="http://schemas.microsoft.com/office/drawing/2014/main" id="{265D9013-8D70-4C5B-AD43-0172A1155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61" y="-150339"/>
            <a:ext cx="7407278" cy="55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3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설계한 언어의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3128157" y="2959220"/>
            <a:ext cx="5430627" cy="872116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기본에 충실</a:t>
            </a:r>
            <a:r>
              <a:rPr lang="en-US" altLang="ko-KR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6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30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95BF5-32A0-4ACB-A5E3-49B76E28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760" y="1150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80B91-0C43-4765-A2F4-041DA4A1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24" y="299720"/>
            <a:ext cx="7830876" cy="64382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7675545-2CC7-46FF-83FA-C4793B95062A}"/>
              </a:ext>
            </a:extLst>
          </p:cNvPr>
          <p:cNvSpPr/>
          <p:nvPr/>
        </p:nvSpPr>
        <p:spPr>
          <a:xfrm>
            <a:off x="3466608" y="1968951"/>
            <a:ext cx="2629392" cy="3202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8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추가된 컴파일 기능</a:t>
            </a:r>
            <a:endParaRPr lang="en-US" altLang="ko-KR" sz="3600" dirty="0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4820575" y="2911876"/>
            <a:ext cx="1970843" cy="772357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49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4580879" y="2911877"/>
            <a:ext cx="2423604" cy="790112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739174"/>
            <a:ext cx="10515600" cy="212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</a:p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76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2CA89-21EA-4D78-8858-64B4CE7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32" y="2849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추가된 컴파일 기능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BEB78C38-D9CD-4C89-B410-F12335AA58DB}"/>
              </a:ext>
            </a:extLst>
          </p:cNvPr>
          <p:cNvSpPr/>
          <p:nvPr/>
        </p:nvSpPr>
        <p:spPr>
          <a:xfrm>
            <a:off x="4200758" y="3551068"/>
            <a:ext cx="3240348" cy="878889"/>
          </a:xfrm>
          <a:prstGeom prst="parallelogram">
            <a:avLst/>
          </a:prstGeom>
          <a:solidFill>
            <a:srgbClr val="FCE13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01A13F7-DBD7-4CE2-9088-196872ED7774}"/>
              </a:ext>
            </a:extLst>
          </p:cNvPr>
          <p:cNvSpPr txBox="1">
            <a:spLocks/>
          </p:cNvSpPr>
          <p:nvPr/>
        </p:nvSpPr>
        <p:spPr>
          <a:xfrm>
            <a:off x="563132" y="2441359"/>
            <a:ext cx="10515600" cy="2418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</a:p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</a:p>
          <a:p>
            <a:pPr algn="ctr"/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WHILE</a:t>
            </a:r>
          </a:p>
          <a:p>
            <a:pPr algn="ctr"/>
            <a:endParaRPr lang="en-US" altLang="ko-KR" sz="6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3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214</Words>
  <Application>Microsoft Office PowerPoint</Application>
  <PresentationFormat>와이드스크린</PresentationFormat>
  <Paragraphs>68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HY견고딕</vt:lpstr>
      <vt:lpstr>Arial</vt:lpstr>
      <vt:lpstr>Office 테마</vt:lpstr>
      <vt:lpstr>  COMPILER</vt:lpstr>
      <vt:lpstr>목차</vt:lpstr>
      <vt:lpstr>1. 설계한 언어의 Concept</vt:lpstr>
      <vt:lpstr>1. 설계한 언어의 Concept</vt:lpstr>
      <vt:lpstr>1. 설계한 언어의 Concept</vt:lpstr>
      <vt:lpstr>PowerPoint 프레젠테이션</vt:lpstr>
      <vt:lpstr>2. 추가된 컴파일 기능</vt:lpstr>
      <vt:lpstr>2. 추가된 컴파일 기능</vt:lpstr>
      <vt:lpstr>2. 추가된 컴파일 기능</vt:lpstr>
      <vt:lpstr>2. 추가된 컴파일 기능</vt:lpstr>
      <vt:lpstr>2. 추가된 컴파일 기능</vt:lpstr>
      <vt:lpstr>2. 추가된 컴파일 기능</vt:lpstr>
      <vt:lpstr>3. 새로운 컴파일 기능 구현 방법</vt:lpstr>
      <vt:lpstr>3. 새로운 컴파일 기능 구현 방법</vt:lpstr>
      <vt:lpstr>3. 새로운 컴파일 기능 구현 방법</vt:lpstr>
      <vt:lpstr>3. 새로운 컴파일 기능 구현 방법</vt:lpstr>
      <vt:lpstr>조건 검사 후 OUT LABEL 설정  우선순위 고려</vt:lpstr>
      <vt:lpstr>반복문이므로  다시 돌아오기 위한  LABEL LOOP 설정</vt:lpstr>
      <vt:lpstr>4. 테스트용 샘플 및 수행결과 </vt:lpstr>
      <vt:lpstr>PowerPoint 프레젠테이션</vt:lpstr>
      <vt:lpstr>PowerPoint 프레젠테이션</vt:lpstr>
      <vt:lpstr>4. 테스트용 샘플 및 수행결과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후기 및 성찰</vt:lpstr>
      <vt:lpstr>5. 후기 및 성찰</vt:lpstr>
      <vt:lpstr>5. 후기 및 성찰</vt:lpstr>
      <vt:lpstr>5. 후기 및 성찰</vt:lpstr>
      <vt:lpstr>5. 후기 및 성찰</vt:lpstr>
      <vt:lpstr>5. 후기 및 성찰</vt:lpstr>
      <vt:lpstr>5. 후기 및 성찰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웹기반 소프트웨어 개발 팀프로젝트 &lt;관광 코스 매칭 사이트&gt;</dc:title>
  <dc:creator>ku kyeongmin</dc:creator>
  <cp:lastModifiedBy>MYUNG JESUK</cp:lastModifiedBy>
  <cp:revision>61</cp:revision>
  <dcterms:created xsi:type="dcterms:W3CDTF">2018-05-14T10:28:17Z</dcterms:created>
  <dcterms:modified xsi:type="dcterms:W3CDTF">2018-06-09T21:35:42Z</dcterms:modified>
</cp:coreProperties>
</file>