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4" r:id="rId3"/>
    <p:sldId id="261" r:id="rId4"/>
    <p:sldId id="263" r:id="rId5"/>
    <p:sldId id="257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936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830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7484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6329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1874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 smtClean="0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8979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 smtClean="0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0575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6104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141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183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118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665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988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839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86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76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650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099146-1B01-4E2E-BAB0-A11F179EF954}" type="datetimeFigureOut">
              <a:rPr lang="sv-SE" smtClean="0"/>
              <a:t>2017-11-13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CD6D40-0D3E-4E22-B365-851288A4D9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017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000" dirty="0" smtClean="0"/>
              <a:t>”</a:t>
            </a:r>
            <a:r>
              <a:rPr lang="en-US" sz="4000" dirty="0" smtClean="0"/>
              <a:t> </a:t>
            </a:r>
            <a:r>
              <a:rPr lang="en-US" sz="4000" dirty="0"/>
              <a:t>There’s a way to do it better — find </a:t>
            </a:r>
            <a:r>
              <a:rPr lang="en-US" sz="4000" dirty="0" smtClean="0"/>
              <a:t>it”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-Thomas Edison</a:t>
            </a:r>
            <a:endParaRPr lang="sv-SE" sz="27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Av Sarah, Gabriel, Oskar och Katja TE16A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79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98307" y="2090057"/>
            <a:ext cx="10990718" cy="3124199"/>
          </a:xfrm>
        </p:spPr>
        <p:txBody>
          <a:bodyPr/>
          <a:lstStyle/>
          <a:p>
            <a:r>
              <a:rPr lang="sv-SE" dirty="0" smtClean="0">
                <a:latin typeface="High Tower Text" panose="02040502050506030303" pitchFamily="18" charset="0"/>
              </a:rPr>
              <a:t>Våran produkt </a:t>
            </a:r>
            <a:endParaRPr lang="sv-SE" dirty="0">
              <a:latin typeface="High Tower Text" panose="02040502050506030303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352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sv-SE" dirty="0" smtClean="0">
                <a:latin typeface="High Tower Text" panose="02040502050506030303" pitchFamily="18" charset="0"/>
              </a:rPr>
              <a:t>Designen</a:t>
            </a:r>
            <a:endParaRPr lang="sv-SE" dirty="0">
              <a:latin typeface="High Tower Text" panose="02040502050506030303" pitchFamily="18" charset="0"/>
            </a:endParaRPr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865" y="1752599"/>
            <a:ext cx="7721600" cy="4343400"/>
          </a:xfrm>
        </p:spPr>
      </p:pic>
    </p:spTree>
    <p:extLst>
      <p:ext uri="{BB962C8B-B14F-4D97-AF65-F5344CB8AC3E}">
        <p14:creationId xmlns:p14="http://schemas.microsoft.com/office/powerpoint/2010/main" val="38621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46" y="1025435"/>
            <a:ext cx="9617641" cy="4751648"/>
          </a:xfrm>
        </p:spPr>
      </p:pic>
    </p:spTree>
    <p:extLst>
      <p:ext uri="{BB962C8B-B14F-4D97-AF65-F5344CB8AC3E}">
        <p14:creationId xmlns:p14="http://schemas.microsoft.com/office/powerpoint/2010/main" val="29343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12827" y="483327"/>
            <a:ext cx="10018712" cy="1920240"/>
          </a:xfrm>
        </p:spPr>
        <p:txBody>
          <a:bodyPr/>
          <a:lstStyle/>
          <a:p>
            <a:r>
              <a:rPr lang="sv-SE" dirty="0" smtClean="0">
                <a:latin typeface="High Tower Text" panose="02040502050506030303" pitchFamily="18" charset="0"/>
              </a:rPr>
              <a:t>Behöves den?</a:t>
            </a:r>
            <a:endParaRPr lang="sv-SE" dirty="0">
              <a:latin typeface="High Tower Text" panose="02040502050506030303" pitchFamily="18" charset="0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662" y="2664666"/>
            <a:ext cx="2595042" cy="335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dirty="0" smtClean="0">
                <a:latin typeface="High Tower Text" panose="02040502050506030303" pitchFamily="18" charset="0"/>
              </a:rPr>
              <a:t>”The </a:t>
            </a:r>
            <a:r>
              <a:rPr lang="sv-SE" sz="3200" dirty="0" err="1" smtClean="0">
                <a:latin typeface="High Tower Text" panose="02040502050506030303" pitchFamily="18" charset="0"/>
              </a:rPr>
              <a:t>future</a:t>
            </a:r>
            <a:r>
              <a:rPr lang="sv-SE" sz="3200" dirty="0" smtClean="0">
                <a:latin typeface="High Tower Text" panose="02040502050506030303" pitchFamily="18" charset="0"/>
              </a:rPr>
              <a:t> </a:t>
            </a:r>
            <a:r>
              <a:rPr lang="sv-SE" sz="3200" dirty="0" err="1" smtClean="0">
                <a:latin typeface="High Tower Text" panose="02040502050506030303" pitchFamily="18" charset="0"/>
              </a:rPr>
              <a:t>depends</a:t>
            </a:r>
            <a:r>
              <a:rPr lang="sv-SE" sz="3200" dirty="0" smtClean="0">
                <a:latin typeface="High Tower Text" panose="02040502050506030303" pitchFamily="18" charset="0"/>
              </a:rPr>
              <a:t> on </a:t>
            </a:r>
            <a:r>
              <a:rPr lang="sv-SE" sz="3200" dirty="0" err="1" smtClean="0">
                <a:latin typeface="High Tower Text" panose="02040502050506030303" pitchFamily="18" charset="0"/>
              </a:rPr>
              <a:t>what</a:t>
            </a:r>
            <a:r>
              <a:rPr lang="sv-SE" sz="3200" dirty="0" smtClean="0">
                <a:latin typeface="High Tower Text" panose="02040502050506030303" pitchFamily="18" charset="0"/>
              </a:rPr>
              <a:t> </a:t>
            </a:r>
            <a:r>
              <a:rPr lang="sv-SE" sz="3200" dirty="0" err="1" smtClean="0">
                <a:latin typeface="High Tower Text" panose="02040502050506030303" pitchFamily="18" charset="0"/>
              </a:rPr>
              <a:t>we</a:t>
            </a:r>
            <a:r>
              <a:rPr lang="sv-SE" sz="3200" dirty="0" smtClean="0">
                <a:latin typeface="High Tower Text" panose="02040502050506030303" pitchFamily="18" charset="0"/>
              </a:rPr>
              <a:t> do in the present”</a:t>
            </a:r>
            <a:br>
              <a:rPr lang="sv-SE" sz="3200" dirty="0" smtClean="0">
                <a:latin typeface="High Tower Text" panose="02040502050506030303" pitchFamily="18" charset="0"/>
              </a:rPr>
            </a:br>
            <a:r>
              <a:rPr lang="sv-SE" sz="3200" dirty="0" smtClean="0">
                <a:latin typeface="High Tower Text" panose="02040502050506030303" pitchFamily="18" charset="0"/>
              </a:rPr>
              <a:t>-Gandhi</a:t>
            </a:r>
            <a:endParaRPr lang="sv-SE" sz="3200" dirty="0">
              <a:latin typeface="High Tower Text" panose="02040502050506030303" pitchFamily="18" charset="0"/>
            </a:endParaRP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33" y="3047618"/>
            <a:ext cx="2781776" cy="3505038"/>
          </a:xfrm>
        </p:spPr>
      </p:pic>
    </p:spTree>
    <p:extLst>
      <p:ext uri="{BB962C8B-B14F-4D97-AF65-F5344CB8AC3E}">
        <p14:creationId xmlns:p14="http://schemas.microsoft.com/office/powerpoint/2010/main" val="11282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High Tower Text" panose="02040502050506030303" pitchFamily="18" charset="0"/>
              </a:rPr>
              <a:t>Hur vi tänkte</a:t>
            </a:r>
            <a:endParaRPr lang="sv-SE" dirty="0">
              <a:latin typeface="High Tower Text" panose="02040502050506030303" pitchFamily="18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sv-SE" dirty="0" smtClean="0"/>
              <a:t>Hålla focus</a:t>
            </a:r>
          </a:p>
          <a:p>
            <a:pPr marL="342900" indent="-342900">
              <a:buAutoNum type="arabicPeriod"/>
            </a:pPr>
            <a:r>
              <a:rPr lang="sv-SE" dirty="0" smtClean="0"/>
              <a:t>Produktiv</a:t>
            </a:r>
          </a:p>
          <a:p>
            <a:pPr marL="342900" indent="-342900">
              <a:buAutoNum type="arabicPeriod"/>
            </a:pPr>
            <a:r>
              <a:rPr lang="sv-SE" dirty="0" smtClean="0"/>
              <a:t>Kvalité</a:t>
            </a:r>
            <a:endParaRPr lang="sv-SE" dirty="0"/>
          </a:p>
        </p:txBody>
      </p:sp>
      <p:pic>
        <p:nvPicPr>
          <p:cNvPr id="6" name="Platshållare för bild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/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4697">
            <a:off x="7727827" y="2598760"/>
            <a:ext cx="1340167" cy="13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61799" y="358775"/>
            <a:ext cx="10018712" cy="2727325"/>
          </a:xfrm>
        </p:spPr>
        <p:txBody>
          <a:bodyPr/>
          <a:lstStyle/>
          <a:p>
            <a:r>
              <a:rPr lang="sv-SE" dirty="0" smtClean="0">
                <a:latin typeface="Vineta BT" panose="04020906050602070202" pitchFamily="82" charset="0"/>
              </a:rPr>
              <a:t>Tack!</a:t>
            </a:r>
            <a:endParaRPr lang="sv-SE" dirty="0">
              <a:latin typeface="Vineta BT" panose="04020906050602070202" pitchFamily="82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61" y="2152106"/>
            <a:ext cx="4382587" cy="43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1641</TotalTime>
  <Words>48</Words>
  <Application>Microsoft Office PowerPoint</Application>
  <PresentationFormat>Bredbild</PresentationFormat>
  <Paragraphs>12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Corbel</vt:lpstr>
      <vt:lpstr>High Tower Text</vt:lpstr>
      <vt:lpstr>Vineta BT</vt:lpstr>
      <vt:lpstr>Parallax</vt:lpstr>
      <vt:lpstr>” There’s a way to do it better — find it” -Thomas Edison</vt:lpstr>
      <vt:lpstr>Våran produkt </vt:lpstr>
      <vt:lpstr>Designen</vt:lpstr>
      <vt:lpstr>PowerPoint-presentation</vt:lpstr>
      <vt:lpstr>Behöves den?</vt:lpstr>
      <vt:lpstr>”The future depends on what we do in the present” -Gandhi</vt:lpstr>
      <vt:lpstr>Hur vi tänkte</vt:lpstr>
      <vt:lpstr>Tack!</vt:lpstr>
    </vt:vector>
  </TitlesOfParts>
  <Company>Stockholm Science &amp; Innovation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 There’s a way to do it better — find it” -Thomas Edison</dc:title>
  <dc:creator>Sarah Saleh</dc:creator>
  <cp:lastModifiedBy>Sarah Saleh</cp:lastModifiedBy>
  <cp:revision>23</cp:revision>
  <dcterms:created xsi:type="dcterms:W3CDTF">2017-11-08T16:30:34Z</dcterms:created>
  <dcterms:modified xsi:type="dcterms:W3CDTF">2017-11-13T07:26:17Z</dcterms:modified>
</cp:coreProperties>
</file>