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dddd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8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4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658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2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8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29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8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7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7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6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saasddsa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dsdssdsadsaasd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7049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saasddsa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saasddsa</dc:title>
  <dc:creator>Sebastien Leroux</dc:creator>
  <cp:lastModifiedBy>Sebastien Leroux</cp:lastModifiedBy>
  <cp:revision>1</cp:revision>
  <dcterms:created xsi:type="dcterms:W3CDTF">2013-10-28T12:19:20Z</dcterms:created>
  <dcterms:modified xsi:type="dcterms:W3CDTF">2013-10-28T12:19:58Z</dcterms:modified>
</cp:coreProperties>
</file>