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saasddsa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saasddsa</dc:title>
  <dc:creator>Sebastien Leroux</dc:creator>
  <cp:lastModifiedBy>Sebastien Leroux</cp:lastModifiedBy>
  <cp:revision>1</cp:revision>
  <dcterms:created xsi:type="dcterms:W3CDTF">2013-10-28T12:19:20Z</dcterms:created>
  <dcterms:modified xsi:type="dcterms:W3CDTF">2013-10-28T12:19:58Z</dcterms:modified>
</cp:coreProperties>
</file>

<file path=ppt2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2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2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2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828994"/>
      </p:ext>
    </p:extLst>
  </p:cSld>
  <p:clrMapOvr>
    <a:masterClrMapping/>
  </p:clrMapOvr>
</p:sldLayout>
</file>

<file path=ppt2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434762"/>
      </p:ext>
    </p:extLst>
  </p:cSld>
  <p:clrMapOvr>
    <a:masterClrMapping/>
  </p:clrMapOvr>
</p:sldLayout>
</file>

<file path=ppt2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587056"/>
      </p:ext>
    </p:extLst>
  </p:cSld>
  <p:clrMapOvr>
    <a:masterClrMapping/>
  </p:clrMapOvr>
</p:sldLayout>
</file>

<file path=ppt2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234492"/>
      </p:ext>
    </p:extLst>
  </p:cSld>
  <p:clrMapOvr>
    <a:masterClrMapping/>
  </p:clrMapOvr>
</p:sldLayout>
</file>

<file path=ppt2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</p:sldLayout>
</file>

<file path=ppt2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947639"/>
      </p:ext>
    </p:extLst>
  </p:cSld>
  <p:clrMapOvr>
    <a:masterClrMapping/>
  </p:clrMapOvr>
</p:sldLayout>
</file>

<file path=ppt2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850581"/>
      </p:ext>
    </p:extLst>
  </p:cSld>
  <p:clrMapOvr>
    <a:masterClrMapping/>
  </p:clrMapOvr>
</p:sldLayout>
</file>

<file path=ppt2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68365"/>
      </p:ext>
    </p:extLst>
  </p:cSld>
  <p:clrMapOvr>
    <a:masterClrMapping/>
  </p:clrMapOvr>
</p:sldLayout>
</file>

<file path=ppt2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790442"/>
      </p:ext>
    </p:extLst>
  </p:cSld>
  <p:clrMapOvr>
    <a:masterClrMapping/>
  </p:clrMapOvr>
</p:sldLayout>
</file>

<file path=ppt2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795423"/>
      </p:ext>
    </p:extLst>
  </p:cSld>
  <p:clrMapOvr>
    <a:masterClrMapping/>
  </p:clrMapOvr>
</p:sldLayout>
</file>

<file path=ppt2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98529"/>
      </p:ext>
    </p:extLst>
  </p:cSld>
  <p:clrMapOvr>
    <a:masterClrMapping/>
  </p:clrMapOvr>
</p:sldLayout>
</file>

<file path=ppt2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2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2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2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saasddsa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dsdssdsadsaasd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049267"/>
      </p:ext>
    </p:extLst>
  </p:cSld>
  <p:clrMapOvr>
    <a:masterClrMapping/>
  </p:clrMapOvr>
</p:sld>
</file>

<file path=ppt2/tableStyles.xml><?xml version="1.0" encoding="utf-8"?>
<a:tblStyleLst xmlns:a="http://schemas.openxmlformats.org/drawingml/2006/main" def="{5C22544A-7EE6-4342-B048-85BDC9FD1C3A}"/>
</file>

<file path=ppt2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2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