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682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843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658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72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588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585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6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479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279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389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1DE7-BE15-4063-ACFB-A94E53D4BA8F}" type="datetimeFigureOut">
              <a:rPr lang="pt-PT" smtClean="0"/>
              <a:t>28/10/2013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1C390-64A6-4270-8FEF-7BCC74FC615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26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 smtClean="0"/>
              <a:t>saasddsa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 smtClean="0"/>
              <a:t>dsdssdsadsaasd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77049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Ecrã Panorâmico</PresentationFormat>
  <Paragraphs>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saasddsa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saasddsa</dc:title>
  <dc:creator>Sebastien Leroux</dc:creator>
  <cp:lastModifiedBy>Sebastien Leroux</cp:lastModifiedBy>
  <cp:revision>1</cp:revision>
  <dcterms:created xsi:type="dcterms:W3CDTF">2013-10-28T12:19:20Z</dcterms:created>
  <dcterms:modified xsi:type="dcterms:W3CDTF">2013-10-28T12:19:58Z</dcterms:modified>
</cp:coreProperties>
</file>