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PT"/>
              <a:t>Clique para editar o formato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PT"/>
              <a:t>Clique para editar o formato de texto dos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Segundo nível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Terceiro nível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Quarto nível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Quinto nível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Sexto nível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Sétimo nível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t-PT"/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t-PT"/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21C9BDD-A32D-4332-8F88-098E0A25A850}" type="slidenum">
              <a:rPr lang="pt-PT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PT"/>
              <a:t>dsadaasd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PT"/>
              <a:t>ddsadsadasadsa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