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rosee\AppData\Local\Temp\cdb82bb3-3ff9-4fbe-b1df-69eb0570567b_archive.zip.67b\employee_dat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53</c:v>
                </c:pt>
                <c:pt idx="1">
                  <c:v>45</c:v>
                </c:pt>
                <c:pt idx="2">
                  <c:v>52</c:v>
                </c:pt>
                <c:pt idx="3">
                  <c:v>52</c:v>
                </c:pt>
                <c:pt idx="4">
                  <c:v>45</c:v>
                </c:pt>
                <c:pt idx="5">
                  <c:v>43</c:v>
                </c:pt>
                <c:pt idx="6">
                  <c:v>48</c:v>
                </c:pt>
                <c:pt idx="7">
                  <c:v>49</c:v>
                </c:pt>
                <c:pt idx="8">
                  <c:v>38</c:v>
                </c:pt>
                <c:pt idx="9">
                  <c:v>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KEERTHANA .S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NO:asunm1659312216781</a:t>
            </a:r>
            <a:endParaRPr lang="en-US" sz="2400" dirty="0"/>
          </a:p>
          <a:p>
            <a:r>
              <a:rPr lang="en-US" sz="2400" dirty="0"/>
              <a:t>DEPARTMENT:B.COM ACCOUNTING &amp; FINANCE </a:t>
            </a:r>
            <a:endParaRPr lang="en-US" sz="2400" dirty="0"/>
          </a:p>
          <a:p>
            <a:r>
              <a:rPr lang="en-US" sz="2400" dirty="0"/>
              <a:t>COLLEGE  SHRI KRISHNASWAMY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Box 1"/>
          <p:cNvSpPr txBox="1"/>
          <p:nvPr/>
        </p:nvSpPr>
        <p:spPr>
          <a:xfrm>
            <a:off x="685800" y="1460090"/>
            <a:ext cx="4876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rgbClr val="002060"/>
                </a:solidFill>
              </a:rPr>
              <a:t>DATA COLLECTION </a:t>
            </a:r>
            <a:br>
              <a:rPr lang="en-IN" b="1" dirty="0">
                <a:solidFill>
                  <a:srgbClr val="FF0000"/>
                </a:solidFill>
              </a:rPr>
            </a:br>
            <a:br>
              <a:rPr lang="en-IN" dirty="0"/>
            </a:br>
            <a:r>
              <a:rPr lang="en-IN" dirty="0"/>
              <a:t>1) Gone to google</a:t>
            </a:r>
            <a:br>
              <a:rPr lang="en-IN" dirty="0"/>
            </a:br>
            <a:r>
              <a:rPr lang="en-IN" dirty="0"/>
              <a:t>2) enter in the google that </a:t>
            </a:r>
            <a:r>
              <a:rPr lang="en-IN" sz="2000" b="1" dirty="0"/>
              <a:t>Kaggle website</a:t>
            </a:r>
            <a:br>
              <a:rPr lang="en-IN" sz="2000" b="1" dirty="0"/>
            </a:br>
            <a:r>
              <a:rPr lang="en-IN" sz="2000" dirty="0"/>
              <a:t>3) In Kaggle various steps there </a:t>
            </a:r>
            <a:br>
              <a:rPr lang="en-IN" sz="2000" dirty="0"/>
            </a:br>
            <a:r>
              <a:rPr lang="en-IN" sz="2000" dirty="0"/>
              <a:t>4) in that I have chosen </a:t>
            </a:r>
            <a:r>
              <a:rPr lang="en-IN" sz="2000" b="1" dirty="0"/>
              <a:t>employee data </a:t>
            </a:r>
            <a:br>
              <a:rPr lang="en-IN" sz="2000" b="1" dirty="0"/>
            </a:br>
            <a:r>
              <a:rPr lang="en-IN" sz="2000" dirty="0"/>
              <a:t>5) I have download the software in my desktop window </a:t>
            </a:r>
            <a:br>
              <a:rPr lang="en-IN" sz="2000" dirty="0"/>
            </a:br>
            <a:r>
              <a:rPr lang="en-IN" sz="2000" dirty="0"/>
              <a:t>6) After download that I have worked on that I have </a:t>
            </a:r>
            <a:r>
              <a:rPr lang="en-IN" sz="2000" dirty="0" err="1"/>
              <a:t>sliped</a:t>
            </a:r>
            <a:r>
              <a:rPr lang="en-IN" sz="2000" dirty="0"/>
              <a:t> important details </a:t>
            </a:r>
            <a:br>
              <a:rPr lang="en-IN" sz="2000" dirty="0"/>
            </a:br>
            <a:r>
              <a:rPr lang="en-IN" sz="2000" dirty="0"/>
              <a:t>7) And I </a:t>
            </a:r>
            <a:r>
              <a:rPr lang="en-IN" sz="2000" dirty="0" err="1"/>
              <a:t>convernted</a:t>
            </a:r>
            <a:r>
              <a:rPr lang="en-IN" sz="2000" dirty="0"/>
              <a:t> to pivot table</a:t>
            </a:r>
            <a:endParaRPr lang="en-IN" sz="2000" dirty="0"/>
          </a:p>
          <a:p>
            <a:r>
              <a:rPr lang="en-IN" sz="2000" dirty="0"/>
              <a:t> </a:t>
            </a:r>
            <a:br>
              <a:rPr lang="en-IN" sz="2000" dirty="0"/>
            </a:br>
            <a:r>
              <a:rPr lang="en-IN" sz="2000" dirty="0"/>
              <a:t>    </a:t>
            </a:r>
            <a:endParaRPr lang="en-IN" sz="2000" b="1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50692" y="1752600"/>
            <a:ext cx="3200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50000"/>
                  </a:schemeClr>
                </a:solidFill>
              </a:rPr>
              <a:t>FEATURE COLLECTION</a:t>
            </a:r>
            <a:br>
              <a:rPr lang="en-IN" sz="24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IN" sz="2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br>
              <a:rPr lang="en-IN" dirty="0"/>
            </a:br>
            <a:r>
              <a:rPr lang="en-IN" dirty="0"/>
              <a:t>1) CONDITIONAL FORMATTING –HIGH IN THAT MORE I HAVE SELECTED BLANKS </a:t>
            </a:r>
            <a:br>
              <a:rPr lang="en-IN" dirty="0"/>
            </a:br>
            <a:r>
              <a:rPr lang="en-IN" dirty="0"/>
              <a:t>2)FORMULA’S FOR PERFORMANCE LEVEL</a:t>
            </a:r>
            <a:br>
              <a:rPr lang="en-IN" dirty="0"/>
            </a:br>
            <a:r>
              <a:rPr lang="en-IN" dirty="0"/>
              <a:t>3) PIVOT TABLE –GRAPH 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2667000" y="1946910"/>
          <a:ext cx="5943600" cy="3310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28800" y="762000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RESULTS</a:t>
            </a:r>
            <a:r>
              <a:rPr lang="en-IN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0" y="1524000"/>
            <a:ext cx="556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If we done it will useful for us because analysis the performance of employees and after we can able to  identity easily  everyone doing the work rightly are not we can </a:t>
            </a:r>
            <a:r>
              <a:rPr lang="en-IN" sz="2400" dirty="0" err="1"/>
              <a:t>identiable</a:t>
            </a:r>
            <a:r>
              <a:rPr lang="en-IN" sz="2400" dirty="0"/>
              <a:t> 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713424" y="2204269"/>
            <a:ext cx="453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Performance of employee and how they performance in they organisation we are  analysis that and </a:t>
            </a:r>
            <a:r>
              <a:rPr lang="en-IN" dirty="0" err="1"/>
              <a:t>retifiying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9200" y="2819400"/>
            <a:ext cx="64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 have done a project on employee data </a:t>
            </a:r>
            <a:br>
              <a:rPr lang="en-IN" dirty="0"/>
            </a:br>
            <a:r>
              <a:rPr lang="en-IN" dirty="0"/>
              <a:t>                                                       in that analysis the performance of data and checking that how many employees working in the organisation and we done a analysis how they are working , if the performance level 5 means  very high ,if 4 means  high ,if 3 means medium ,if 2or 1 means low we are  calculated this will helpfulness to analysis the data of employees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34000" b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218221" y="2281555"/>
            <a:ext cx="609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Conditional formatting –missing </a:t>
            </a:r>
            <a:endParaRPr lang="en-IN" dirty="0"/>
          </a:p>
          <a:p>
            <a:r>
              <a:rPr lang="en-IN" dirty="0"/>
              <a:t>Filter –remove</a:t>
            </a:r>
            <a:br>
              <a:rPr lang="en-IN" dirty="0"/>
            </a:br>
            <a:r>
              <a:rPr lang="en-IN" dirty="0"/>
              <a:t>formula – performance </a:t>
            </a:r>
            <a:br>
              <a:rPr lang="en-IN" dirty="0"/>
            </a:br>
            <a:r>
              <a:rPr lang="en-IN" dirty="0"/>
              <a:t>pivot – summary </a:t>
            </a:r>
            <a:endParaRPr lang="en-IN" dirty="0"/>
          </a:p>
          <a:p>
            <a:r>
              <a:rPr lang="en-IN" dirty="0"/>
              <a:t>Graph-data visualization </a:t>
            </a:r>
            <a:endParaRPr lang="en-IN" dirty="0"/>
          </a:p>
        </p:txBody>
      </p:sp>
      <p:sp>
        <p:nvSpPr>
          <p:cNvPr id="12" name="Arrow: Right 11"/>
          <p:cNvSpPr/>
          <p:nvPr/>
        </p:nvSpPr>
        <p:spPr>
          <a:xfrm>
            <a:off x="3124200" y="41910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086226" y="41148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Cf we use for extract blanks columns  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162426" y="45836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Filter to identity the empty cells</a:t>
            </a:r>
            <a:endParaRPr lang="en-IN" dirty="0"/>
          </a:p>
        </p:txBody>
      </p:sp>
      <p:sp>
        <p:nvSpPr>
          <p:cNvPr id="16" name="Arrow: Right 15"/>
          <p:cNvSpPr/>
          <p:nvPr/>
        </p:nvSpPr>
        <p:spPr>
          <a:xfrm>
            <a:off x="3124200" y="4662487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/>
          <p:cNvSpPr/>
          <p:nvPr/>
        </p:nvSpPr>
        <p:spPr>
          <a:xfrm>
            <a:off x="3124200" y="5255496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4267200" y="5029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Pivot table to analysis and performance of employee</a:t>
            </a:r>
            <a:endParaRPr lang="en-IN" dirty="0"/>
          </a:p>
        </p:txBody>
      </p:sp>
      <p:sp>
        <p:nvSpPr>
          <p:cNvPr id="19" name="Arrow: Right 18"/>
          <p:cNvSpPr/>
          <p:nvPr/>
        </p:nvSpPr>
        <p:spPr>
          <a:xfrm>
            <a:off x="3124200" y="584111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4267200" y="5705475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Graph to check what </a:t>
            </a:r>
            <a:r>
              <a:rPr lang="en-IN" dirty="0" err="1"/>
              <a:t>postion</a:t>
            </a:r>
            <a:r>
              <a:rPr lang="en-IN" dirty="0"/>
              <a:t> we are 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362200" y="1173131"/>
            <a:ext cx="457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= </a:t>
            </a:r>
            <a:r>
              <a:rPr lang="en-IN" dirty="0" err="1"/>
              <a:t>kaggle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26 –feature </a:t>
            </a:r>
            <a:br>
              <a:rPr lang="en-IN" dirty="0"/>
            </a:br>
            <a:r>
              <a:rPr lang="en-IN" dirty="0"/>
              <a:t>9- feature </a:t>
            </a:r>
            <a:br>
              <a:rPr lang="en-IN" dirty="0"/>
            </a:br>
            <a:r>
              <a:rPr lang="en-IN" dirty="0"/>
              <a:t>emp id </a:t>
            </a:r>
            <a:r>
              <a:rPr lang="en-IN" dirty="0" err="1"/>
              <a:t>num</a:t>
            </a:r>
            <a:br>
              <a:rPr lang="en-IN" dirty="0"/>
            </a:br>
            <a:r>
              <a:rPr lang="en-IN" dirty="0"/>
              <a:t>name –text </a:t>
            </a:r>
            <a:br>
              <a:rPr lang="en-IN" dirty="0"/>
            </a:br>
            <a:r>
              <a:rPr lang="en-IN" dirty="0"/>
              <a:t>performance level </a:t>
            </a:r>
            <a:br>
              <a:rPr lang="en-IN" dirty="0"/>
            </a:br>
            <a:r>
              <a:rPr lang="en-IN" dirty="0"/>
              <a:t>gender –male female </a:t>
            </a:r>
            <a:br>
              <a:rPr lang="en-IN" dirty="0"/>
            </a:br>
            <a:r>
              <a:rPr lang="en-IN" dirty="0"/>
              <a:t>employee rating – </a:t>
            </a:r>
            <a:r>
              <a:rPr lang="en-IN" dirty="0" err="1"/>
              <a:t>num</a:t>
            </a:r>
            <a:r>
              <a:rPr lang="en-IN" dirty="0"/>
              <a:t>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8862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 have get data’s from Kaggle they various in that I have </a:t>
            </a:r>
            <a:r>
              <a:rPr lang="en-IN" dirty="0" err="1"/>
              <a:t>choosen</a:t>
            </a:r>
            <a:r>
              <a:rPr lang="en-IN" dirty="0"/>
              <a:t> is employee data in that so many things in excel  and I shortlisted some of that and created employees data and we had some features on it 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0201" y="1997305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 Rounded MT Bold" panose="020F0704030504030204" pitchFamily="34" charset="0"/>
              </a:rPr>
              <a:t>PERFORMANCE LEVEL </a:t>
            </a:r>
            <a:r>
              <a:rPr lang="en-IN" dirty="0"/>
              <a:t>: </a:t>
            </a:r>
            <a:r>
              <a:rPr lang="en-US" dirty="0"/>
              <a:t>=IFS(Z8&gt;=5,"VERY HIGH",Z8&gt;=4,"HIGH",Z8&gt;=3,"MED",TRUE,"LOW")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2469</Words>
  <Application>WPS Presentation</Application>
  <PresentationFormat>Custom</PresentationFormat>
  <Paragraphs>98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Times New Roman</vt:lpstr>
      <vt:lpstr>Roboto</vt:lpstr>
      <vt:lpstr>Arial Rounded MT Bold</vt:lpstr>
      <vt:lpstr>Bahnschrift Light SemiCondensed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bs01</cp:lastModifiedBy>
  <cp:revision>16</cp:revision>
  <dcterms:created xsi:type="dcterms:W3CDTF">2024-03-29T15:07:00Z</dcterms:created>
  <dcterms:modified xsi:type="dcterms:W3CDTF">2024-09-02T05:56:07Z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2024-03-20T17:00:00Z</vt:filetime>
  </property>
  <property fmtid="{D5CDD505-2E9C-101B-9397-08002B2CF9AE}" pid="3" name="LastSaved">
    <vt:filetime>2024-03-28T17:00:00Z</vt:filetime>
  </property>
  <property fmtid="{D5CDD505-2E9C-101B-9397-08002B2CF9AE}" pid="4" name="ICV">
    <vt:lpwstr>5863B1515D04487283CEF2F1B8B6EB9F_13</vt:lpwstr>
  </property>
  <property fmtid="{D5CDD505-2E9C-101B-9397-08002B2CF9AE}" pid="5" name="KSOProductBuildVer">
    <vt:lpwstr>1033-12.2.0.17562</vt:lpwstr>
  </property>
</Properties>
</file>