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70" r:id="rId9"/>
    <p:sldId id="269" r:id="rId10"/>
    <p:sldId id="263" r:id="rId11"/>
    <p:sldId id="265" r:id="rId12"/>
    <p:sldId id="27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athika1998@gmail.com" initials="k" lastIdx="1" clrIdx="0">
    <p:extLst>
      <p:ext uri="{19B8F6BF-5375-455C-9EA6-DF929625EA0E}">
        <p15:presenceInfo xmlns:p15="http://schemas.microsoft.com/office/powerpoint/2012/main" userId="f24e376c1525b2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1T13:35:34.882" idx="1">
    <p:pos x="3840" y="1371"/>
    <p:text>The project resulted in a fully functional, responsive, and interactive portfolio website. It allows end users to easily learn about Keerthika’s skills, view her online profiles, and contact her for opportunities. The implementation of dark mode, modern layout, and responsive design enhances user engagement and showcases her technical expertise in real-time.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err="1"/>
              <a:t>keerthika</a:t>
            </a:r>
            <a:r>
              <a:rPr lang="en-IN" sz="2400" dirty="0"/>
              <a:t>. M</a:t>
            </a:r>
            <a:endParaRPr lang="en-US" sz="2400" dirty="0"/>
          </a:p>
          <a:p>
            <a:r>
              <a:rPr lang="en-US" sz="2400" dirty="0"/>
              <a:t>REGISTER NO AND NMID: </a:t>
            </a:r>
            <a:r>
              <a:rPr lang="en-IN" sz="2400" dirty="0"/>
              <a:t>asunm161212401010 </a:t>
            </a:r>
            <a:endParaRPr lang="en-US" sz="2400" dirty="0">
              <a:cs typeface="Calibri"/>
            </a:endParaRPr>
          </a:p>
          <a:p>
            <a:r>
              <a:rPr lang="en-US" sz="2400" dirty="0"/>
              <a:t>DEPARTMENT: </a:t>
            </a:r>
            <a:r>
              <a:rPr lang="en-IN" sz="2400" dirty="0"/>
              <a:t>BCA</a:t>
            </a:r>
            <a:endParaRPr lang="en-US" sz="2400" dirty="0"/>
          </a:p>
          <a:p>
            <a:r>
              <a:rPr lang="en-US" sz="2400" dirty="0"/>
              <a:t>COLLEGE: COLLEGE/ UNIVERSITY</a:t>
            </a:r>
            <a:r>
              <a:rPr lang="en-IN" sz="2400" dirty="0"/>
              <a:t> Prince sir </a:t>
            </a:r>
            <a:r>
              <a:rPr lang="en-IN" sz="2400" dirty="0" err="1"/>
              <a:t>venkateshwara</a:t>
            </a:r>
            <a:r>
              <a:rPr lang="en-IN" sz="2400" dirty="0"/>
              <a:t> arts &amp; science college /Madras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883797"/>
            <a:ext cx="1009290" cy="2917052"/>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1303452" y="1169590"/>
            <a:ext cx="4848237" cy="5693866"/>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The project resulted in a fully functional, responsive, and interactive portfolio website. It allows end users to easily learn about </a:t>
            </a:r>
            <a:r>
              <a:rPr lang="en-IN" sz="2800" b="0" i="0" dirty="0" err="1">
                <a:solidFill>
                  <a:srgbClr val="0D0D0D"/>
                </a:solidFill>
                <a:effectLst/>
                <a:latin typeface="Times New Roman" panose="02020603050405020304" pitchFamily="18" charset="0"/>
                <a:cs typeface="Times New Roman" panose="02020603050405020304" pitchFamily="18" charset="0"/>
              </a:rPr>
              <a:t>Keerthika’s</a:t>
            </a:r>
            <a:r>
              <a:rPr lang="en-IN" sz="2800" b="0" i="0" dirty="0">
                <a:solidFill>
                  <a:srgbClr val="0D0D0D"/>
                </a:solidFill>
                <a:effectLst/>
                <a:latin typeface="Times New Roman" panose="02020603050405020304" pitchFamily="18" charset="0"/>
                <a:cs typeface="Times New Roman" panose="02020603050405020304" pitchFamily="18" charset="0"/>
              </a:rPr>
              <a:t> skills, view her online profiles, and contact her for opportunities. The implementation of dark mode, modern layout, and responsive design enhances user engagement and showcases her technical expertise in real-time.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F5F1233-06B2-078B-1EE0-A513DEA20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670" y="1359384"/>
            <a:ext cx="3659060" cy="52098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D3F4A3A-BDA5-1467-1820-904A9044511B}"/>
              </a:ext>
            </a:extLst>
          </p:cNvPr>
          <p:cNvSpPr txBox="1"/>
          <p:nvPr/>
        </p:nvSpPr>
        <p:spPr>
          <a:xfrm>
            <a:off x="1558949" y="1137573"/>
            <a:ext cx="6782537" cy="4401205"/>
          </a:xfrm>
          <a:prstGeom prst="rect">
            <a:avLst/>
          </a:prstGeom>
          <a:noFill/>
        </p:spPr>
        <p:txBody>
          <a:bodyPr wrap="square" rtlCol="0">
            <a:spAutoFit/>
          </a:bodyPr>
          <a:lstStyle/>
          <a:p>
            <a:pPr algn="l"/>
            <a:endParaRPr lang="en-IN" sz="2800" dirty="0"/>
          </a:p>
          <a:p>
            <a:pPr algn="l"/>
            <a:r>
              <a:rPr lang="en-IN" sz="2800" dirty="0"/>
              <a:t>This portfolio project successfully addresses the need for a professional digital identity. By combining modern design principles with interactive features, it effectively showcases </a:t>
            </a:r>
            <a:r>
              <a:rPr lang="en-IN" sz="2800" dirty="0" err="1"/>
              <a:t>Keerthika</a:t>
            </a:r>
            <a:r>
              <a:rPr lang="en-IN" sz="2800" dirty="0"/>
              <a:t> M’s skills and provides easy ways for recruiters and collaborators to connect. It is not just a static resume but a dynamic, engaging platform that highlights her growth as a frontend web developer.</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4A18-CAE8-3943-F0E8-022816F39A1B}"/>
              </a:ext>
            </a:extLst>
          </p:cNvPr>
          <p:cNvSpPr>
            <a:spLocks noGrp="1"/>
          </p:cNvSpPr>
          <p:nvPr>
            <p:ph type="title"/>
          </p:nvPr>
        </p:nvSpPr>
        <p:spPr/>
        <p:txBody>
          <a:bodyPr/>
          <a:lstStyle/>
          <a:p>
            <a:r>
              <a:rPr lang="en-IN" dirty="0"/>
              <a:t>GITHUB LINK:-</a:t>
            </a:r>
            <a:endParaRPr lang="en-US" dirty="0"/>
          </a:p>
        </p:txBody>
      </p:sp>
      <p:sp>
        <p:nvSpPr>
          <p:cNvPr id="4" name="TextBox 3">
            <a:extLst>
              <a:ext uri="{FF2B5EF4-FFF2-40B4-BE49-F238E27FC236}">
                <a16:creationId xmlns:a16="http://schemas.microsoft.com/office/drawing/2014/main" id="{D5D1C8BC-E9E0-5445-7313-F92835F95121}"/>
              </a:ext>
            </a:extLst>
          </p:cNvPr>
          <p:cNvSpPr txBox="1"/>
          <p:nvPr/>
        </p:nvSpPr>
        <p:spPr>
          <a:xfrm>
            <a:off x="1255592" y="1959645"/>
            <a:ext cx="7675874" cy="707886"/>
          </a:xfrm>
          <a:prstGeom prst="rect">
            <a:avLst/>
          </a:prstGeom>
          <a:noFill/>
        </p:spPr>
        <p:txBody>
          <a:bodyPr wrap="square">
            <a:spAutoFit/>
          </a:bodyPr>
          <a:lstStyle/>
          <a:p>
            <a:r>
              <a:rPr lang="en-IN" sz="4000" dirty="0"/>
              <a:t>https://github.com/keerathika1998</a:t>
            </a:r>
            <a:endParaRPr lang="en-US" sz="4000" dirty="0"/>
          </a:p>
        </p:txBody>
      </p:sp>
    </p:spTree>
    <p:extLst>
      <p:ext uri="{BB962C8B-B14F-4D97-AF65-F5344CB8AC3E}">
        <p14:creationId xmlns:p14="http://schemas.microsoft.com/office/powerpoint/2010/main" val="261126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92526" y="2562225"/>
            <a:ext cx="9870848" cy="384568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6000" b="1" dirty="0">
                <a:latin typeface="Times New Roman" panose="02020603050405020304" pitchFamily="18" charset="0"/>
                <a:cs typeface="Times New Roman" panose="02020603050405020304" pitchFamily="18" charset="0"/>
              </a:rPr>
              <a:t>DIGITAL PORTFOLIO </a:t>
            </a:r>
            <a:endParaRPr sz="60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flipH="1">
            <a:off x="8765427" y="1857374"/>
            <a:ext cx="2987168" cy="4088503"/>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CE85228-F8D4-6E7D-1895-244006A2AC32}"/>
              </a:ext>
            </a:extLst>
          </p:cNvPr>
          <p:cNvSpPr txBox="1"/>
          <p:nvPr/>
        </p:nvSpPr>
        <p:spPr>
          <a:xfrm>
            <a:off x="1912388" y="1695450"/>
            <a:ext cx="6399813" cy="3539430"/>
          </a:xfrm>
          <a:prstGeom prst="rect">
            <a:avLst/>
          </a:prstGeom>
          <a:noFill/>
        </p:spPr>
        <p:txBody>
          <a:bodyPr wrap="square" rtlCol="0">
            <a:spAutoFit/>
          </a:bodyPr>
          <a:lstStyle/>
          <a:p>
            <a:pPr algn="l"/>
            <a:r>
              <a:rPr lang="en-IN" sz="2800" dirty="0"/>
              <a:t>In today’s competitive digital era, individuals in the IT and development fields need a professional online presence to showcase their skills, projects, and experience. Without a well-structured portfolio, it becomes difficult to highlight one’s abilities to potential recruiters, employers, or collaborators.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753364EA-B5F3-E8DB-92EC-5275F8750D29}"/>
              </a:ext>
            </a:extLst>
          </p:cNvPr>
          <p:cNvSpPr txBox="1"/>
          <p:nvPr/>
        </p:nvSpPr>
        <p:spPr>
          <a:xfrm>
            <a:off x="5189612" y="1127060"/>
            <a:ext cx="4092678" cy="646331"/>
          </a:xfrm>
          <a:prstGeom prst="rect">
            <a:avLst/>
          </a:prstGeom>
          <a:noFill/>
        </p:spPr>
        <p:txBody>
          <a:bodyPr wrap="square" rtlCol="0">
            <a:spAutoFit/>
          </a:bodyPr>
          <a:lstStyle/>
          <a:p>
            <a:pPr algn="l"/>
            <a:endParaRPr lang="en-IN" dirty="0"/>
          </a:p>
          <a:p>
            <a:pPr algn="l"/>
            <a:endParaRPr lang="en-US" dirty="0"/>
          </a:p>
        </p:txBody>
      </p:sp>
      <p:sp>
        <p:nvSpPr>
          <p:cNvPr id="15" name="TextBox 14">
            <a:extLst>
              <a:ext uri="{FF2B5EF4-FFF2-40B4-BE49-F238E27FC236}">
                <a16:creationId xmlns:a16="http://schemas.microsoft.com/office/drawing/2014/main" id="{E4E95AA1-768F-E17B-3614-583754E33BF5}"/>
              </a:ext>
            </a:extLst>
          </p:cNvPr>
          <p:cNvSpPr txBox="1"/>
          <p:nvPr/>
        </p:nvSpPr>
        <p:spPr>
          <a:xfrm flipV="1">
            <a:off x="5183287" y="1340985"/>
            <a:ext cx="820003" cy="646331"/>
          </a:xfrm>
          <a:prstGeom prst="rect">
            <a:avLst/>
          </a:prstGeom>
          <a:noFill/>
        </p:spPr>
        <p:txBody>
          <a:bodyPr wrap="square" rtlCol="0">
            <a:spAutoFit/>
          </a:bodyPr>
          <a:lstStyle/>
          <a:p>
            <a:pPr algn="l"/>
            <a:endParaRPr lang="en-IN" dirty="0"/>
          </a:p>
          <a:p>
            <a:pPr algn="l"/>
            <a:endParaRPr lang="en-US" dirty="0"/>
          </a:p>
        </p:txBody>
      </p:sp>
      <p:sp>
        <p:nvSpPr>
          <p:cNvPr id="17" name="TextBox 16">
            <a:extLst>
              <a:ext uri="{FF2B5EF4-FFF2-40B4-BE49-F238E27FC236}">
                <a16:creationId xmlns:a16="http://schemas.microsoft.com/office/drawing/2014/main" id="{2DAC1FEB-01A7-DF27-4E5C-423B37D53852}"/>
              </a:ext>
            </a:extLst>
          </p:cNvPr>
          <p:cNvSpPr txBox="1"/>
          <p:nvPr/>
        </p:nvSpPr>
        <p:spPr>
          <a:xfrm rot="10800000" flipV="1">
            <a:off x="1209730" y="1585257"/>
            <a:ext cx="6267532" cy="4401205"/>
          </a:xfrm>
          <a:prstGeom prst="rect">
            <a:avLst/>
          </a:prstGeom>
          <a:noFill/>
        </p:spPr>
        <p:txBody>
          <a:bodyPr wrap="square">
            <a:spAutoFit/>
          </a:bodyPr>
          <a:lstStyle/>
          <a:p>
            <a:r>
              <a:rPr lang="en-US" sz="2800" dirty="0"/>
              <a:t>This project is a personal portfolio website for </a:t>
            </a:r>
            <a:r>
              <a:rPr lang="en-US" sz="2800" dirty="0" err="1"/>
              <a:t>Keerthika</a:t>
            </a:r>
            <a:r>
              <a:rPr lang="en-US" sz="2800" dirty="0"/>
              <a:t> M, a passionate frontend web developer. The portfolio provides an interactive and </a:t>
            </a:r>
            <a:r>
              <a:rPr lang="en-IN" sz="2800" dirty="0"/>
              <a:t>professionals </a:t>
            </a:r>
            <a:r>
              <a:rPr lang="en-US" sz="2800" dirty="0"/>
              <a:t> platform to present her skills, projects, and contact details. It aims to serve as a digital resume that is both visually appealing and user-friendly, helping her stand out in academic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080031D-413A-601F-9ED1-D0151FC444EF}"/>
              </a:ext>
            </a:extLst>
          </p:cNvPr>
          <p:cNvSpPr txBox="1"/>
          <p:nvPr/>
        </p:nvSpPr>
        <p:spPr>
          <a:xfrm>
            <a:off x="2707271" y="2403651"/>
            <a:ext cx="5794067" cy="646331"/>
          </a:xfrm>
          <a:prstGeom prst="rect">
            <a:avLst/>
          </a:prstGeom>
          <a:noFill/>
        </p:spPr>
        <p:txBody>
          <a:bodyPr wrap="square" rtlCol="0">
            <a:spAutoFit/>
          </a:bodyPr>
          <a:lstStyle/>
          <a:p>
            <a:pPr algn="l"/>
            <a:endParaRPr lang="en-IN" dirty="0"/>
          </a:p>
          <a:p>
            <a:pPr algn="l"/>
            <a:endParaRPr lang="en-US" dirty="0"/>
          </a:p>
        </p:txBody>
      </p:sp>
      <p:sp>
        <p:nvSpPr>
          <p:cNvPr id="11" name="TextBox 10">
            <a:extLst>
              <a:ext uri="{FF2B5EF4-FFF2-40B4-BE49-F238E27FC236}">
                <a16:creationId xmlns:a16="http://schemas.microsoft.com/office/drawing/2014/main" id="{6900276B-855C-FA08-5734-28D62F9C6FC7}"/>
              </a:ext>
            </a:extLst>
          </p:cNvPr>
          <p:cNvSpPr txBox="1"/>
          <p:nvPr/>
        </p:nvSpPr>
        <p:spPr>
          <a:xfrm>
            <a:off x="1708448" y="1805523"/>
            <a:ext cx="5794067" cy="3785652"/>
          </a:xfrm>
          <a:prstGeom prst="rect">
            <a:avLst/>
          </a:prstGeom>
          <a:noFill/>
        </p:spPr>
        <p:txBody>
          <a:bodyPr wrap="square" rtlCol="0">
            <a:spAutoFit/>
          </a:bodyPr>
          <a:lstStyle/>
          <a:p>
            <a:pPr algn="l"/>
            <a:r>
              <a:rPr lang="en-IN" sz="2000" dirty="0"/>
              <a:t>Recruiters and Employers – To evaluate skills and suitability for internships, jobs, or projects.
Peers and Collaborators – To connect and collaborate on development projects.
Educators and Mentors – To assess progress and provide guidance.
General Audience – Anyone interested in frontend development portfolios.</a:t>
            </a:r>
          </a:p>
          <a:p>
            <a:pPr algn="l"/>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3365C77-05B8-1E10-B8F7-3A3B9792481A}"/>
              </a:ext>
            </a:extLst>
          </p:cNvPr>
          <p:cNvSpPr txBox="1"/>
          <p:nvPr/>
        </p:nvSpPr>
        <p:spPr>
          <a:xfrm>
            <a:off x="1884969" y="1275636"/>
            <a:ext cx="7008545" cy="4316019"/>
          </a:xfrm>
          <a:prstGeom prst="rect">
            <a:avLst/>
          </a:prstGeom>
          <a:noFill/>
        </p:spPr>
        <p:txBody>
          <a:bodyPr wrap="square" rtlCol="0">
            <a:spAutoFit/>
          </a:bodyPr>
          <a:lstStyle/>
          <a:p>
            <a:pPr algn="l"/>
            <a:r>
              <a:rPr lang="en-IN" dirty="0"/>
              <a:t>Header Section – Contains name, role, and quick action buttons (skills, GitHub, dark mode).
Navigation Bar – Simple and responsive with links to About Me, Skills, and Contact.
About Me Section – A short introduction about academic background and passion for frontend development.
Skills Section – Displayed in a badge/tag format for quick visibility.
Contact Section – Includes email, LinkedIn, and GitHub links for easy communication.
Footer – Contains copyright notice.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TextBox 7">
            <a:extLst>
              <a:ext uri="{FF2B5EF4-FFF2-40B4-BE49-F238E27FC236}">
                <a16:creationId xmlns:a16="http://schemas.microsoft.com/office/drawing/2014/main" id="{380BA3F8-CF3B-494B-C090-2ABA61E34AC2}"/>
              </a:ext>
            </a:extLst>
          </p:cNvPr>
          <p:cNvSpPr txBox="1"/>
          <p:nvPr/>
        </p:nvSpPr>
        <p:spPr>
          <a:xfrm>
            <a:off x="3833193" y="2062479"/>
            <a:ext cx="3731987" cy="2677656"/>
          </a:xfrm>
          <a:prstGeom prst="rect">
            <a:avLst/>
          </a:prstGeom>
          <a:noFill/>
        </p:spPr>
        <p:txBody>
          <a:bodyPr wrap="square" rtlCol="0">
            <a:spAutoFit/>
          </a:bodyPr>
          <a:lstStyle/>
          <a:p>
            <a:pPr algn="l"/>
            <a:r>
              <a:rPr lang="en-IN" sz="4000" dirty="0"/>
              <a:t>TOOLS:</a:t>
            </a:r>
          </a:p>
          <a:p>
            <a:pPr algn="l"/>
            <a:r>
              <a:rPr lang="en-IN" sz="3200" dirty="0"/>
              <a:t>        1.HTML code</a:t>
            </a:r>
          </a:p>
          <a:p>
            <a:pPr algn="l"/>
            <a:r>
              <a:rPr lang="en-IN" sz="3200" dirty="0"/>
              <a:t>         2.CSS</a:t>
            </a:r>
          </a:p>
          <a:p>
            <a:pPr algn="l"/>
            <a:r>
              <a:rPr lang="en-IN" sz="3200" dirty="0"/>
              <a:t>         3.JavaScript </a:t>
            </a:r>
          </a:p>
          <a:p>
            <a:pPr algn="l"/>
            <a:r>
              <a:rPr lang="en-IN" sz="3200" dirty="0"/>
              <a:t>         4.Web browser.</a:t>
            </a:r>
            <a:endParaRPr lang="en-US" sz="3200" dirty="0"/>
          </a:p>
        </p:txBody>
      </p:sp>
    </p:spTree>
    <p:extLst>
      <p:ext uri="{BB962C8B-B14F-4D97-AF65-F5344CB8AC3E}">
        <p14:creationId xmlns:p14="http://schemas.microsoft.com/office/powerpoint/2010/main" val="130117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CB86BE9-7DFB-A0FD-513C-F77B3EAAF5FB}"/>
              </a:ext>
            </a:extLst>
          </p:cNvPr>
          <p:cNvSpPr txBox="1"/>
          <p:nvPr/>
        </p:nvSpPr>
        <p:spPr>
          <a:xfrm>
            <a:off x="5189612" y="2520293"/>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FEB32142-2CE3-F82B-3D84-19B5F908DE4A}"/>
              </a:ext>
            </a:extLst>
          </p:cNvPr>
          <p:cNvSpPr txBox="1"/>
          <p:nvPr/>
        </p:nvSpPr>
        <p:spPr>
          <a:xfrm>
            <a:off x="2125335" y="1687619"/>
            <a:ext cx="6869385" cy="4524315"/>
          </a:xfrm>
          <a:prstGeom prst="rect">
            <a:avLst/>
          </a:prstGeom>
          <a:noFill/>
        </p:spPr>
        <p:txBody>
          <a:bodyPr wrap="square" rtlCol="0">
            <a:spAutoFit/>
          </a:bodyPr>
          <a:lstStyle/>
          <a:p>
            <a:pPr algn="l"/>
            <a:r>
              <a:rPr lang="en-IN" dirty="0"/>
              <a:t>1. Responsive Design – Works seamlessly on desktops, tablets, and mobiles.
2. Dark Mode Toggle – Enhances user experience with light/dark theme switching.
3. Skills Showcase – Displays core technical skills in categorized badges.
4. Contact Integration – Direct links to email, LinkedIn, and GitHub.
5. Easy Navigation – Smooth section-based navigation for a professional experience.</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PowerPoint Presentation</vt:lpstr>
      <vt:lpstr>TOOLS AND TECHNIQUES</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keerathika1998@gmail.com</cp:lastModifiedBy>
  <cp:revision>28</cp:revision>
  <dcterms:created xsi:type="dcterms:W3CDTF">2024-03-29T15:07:22Z</dcterms:created>
  <dcterms:modified xsi:type="dcterms:W3CDTF">2025-09-01T10:48:27Z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