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89"/>
    <p:restoredTop sz="94681"/>
  </p:normalViewPr>
  <p:slideViewPr>
    <p:cSldViewPr snapToGrid="0" snapToObjects="1">
      <p:cViewPr varScale="1">
        <p:scale>
          <a:sx n="88" d="100"/>
          <a:sy n="88" d="100"/>
        </p:scale>
        <p:origin x="18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1408-35C2-DF47-B7F2-FF17118DE260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206E5-D6F3-B042-B99F-8E1938A05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1408-35C2-DF47-B7F2-FF17118DE260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206E5-D6F3-B042-B99F-8E1938A05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2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1408-35C2-DF47-B7F2-FF17118DE260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206E5-D6F3-B042-B99F-8E1938A05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92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1408-35C2-DF47-B7F2-FF17118DE260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206E5-D6F3-B042-B99F-8E1938A05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0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1408-35C2-DF47-B7F2-FF17118DE260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206E5-D6F3-B042-B99F-8E1938A05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1408-35C2-DF47-B7F2-FF17118DE260}" type="datetimeFigureOut">
              <a:rPr lang="en-US" smtClean="0"/>
              <a:t>8/28/17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206E5-D6F3-B042-B99F-8E1938A05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1408-35C2-DF47-B7F2-FF17118DE260}" type="datetimeFigureOut">
              <a:rPr lang="en-US" smtClean="0"/>
              <a:t>8/28/17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206E5-D6F3-B042-B99F-8E1938A05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1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1408-35C2-DF47-B7F2-FF17118DE260}" type="datetimeFigureOut">
              <a:rPr lang="en-US" smtClean="0"/>
              <a:t>8/28/17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206E5-D6F3-B042-B99F-8E1938A05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1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1408-35C2-DF47-B7F2-FF17118DE260}" type="datetimeFigureOut">
              <a:rPr lang="en-US" smtClean="0"/>
              <a:t>8/28/17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206E5-D6F3-B042-B99F-8E1938A05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4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1408-35C2-DF47-B7F2-FF17118DE260}" type="datetimeFigureOut">
              <a:rPr lang="en-US" smtClean="0"/>
              <a:t>8/28/17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206E5-D6F3-B042-B99F-8E1938A05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1408-35C2-DF47-B7F2-FF17118DE260}" type="datetimeFigureOut">
              <a:rPr lang="en-US" smtClean="0"/>
              <a:t>8/28/17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206E5-D6F3-B042-B99F-8E1938A05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61408-35C2-DF47-B7F2-FF17118DE260}" type="datetimeFigureOut">
              <a:rPr lang="en-US" smtClean="0"/>
              <a:t>8/28/17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206E5-D6F3-B042-B99F-8E1938A05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0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Cervical Cancer Screening Outline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83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</a:t>
            </a:r>
            <a:r>
              <a:rPr lang="en-US" dirty="0"/>
              <a:t>health providers are able to identify high risk patients, but </a:t>
            </a:r>
            <a:r>
              <a:rPr lang="en-US" dirty="0" smtClean="0"/>
              <a:t>don’t have the skills to know which </a:t>
            </a:r>
            <a:r>
              <a:rPr lang="en-US" dirty="0"/>
              <a:t>treatment </a:t>
            </a:r>
            <a:r>
              <a:rPr lang="en-US" dirty="0" smtClean="0"/>
              <a:t>that </a:t>
            </a:r>
            <a:r>
              <a:rPr lang="en-US" dirty="0"/>
              <a:t>will prevent </a:t>
            </a:r>
            <a:r>
              <a:rPr lang="en-US" dirty="0" smtClean="0"/>
              <a:t>the cancer</a:t>
            </a:r>
          </a:p>
          <a:p>
            <a:r>
              <a:rPr lang="en-US" dirty="0" smtClean="0"/>
              <a:t>Solution/Goal of Research: Develop algorithm that will determine the correct treatment based on an image of a woman’s cervix.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50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+ </a:t>
            </a:r>
            <a:r>
              <a:rPr lang="en-US" dirty="0" err="1" smtClean="0"/>
              <a:t>Jupyter</a:t>
            </a:r>
            <a:r>
              <a:rPr lang="en-US" dirty="0" smtClean="0"/>
              <a:t> </a:t>
            </a:r>
            <a:r>
              <a:rPr lang="en-US" dirty="0" smtClean="0"/>
              <a:t>Notebook (past experience with </a:t>
            </a:r>
            <a:r>
              <a:rPr lang="en-US" dirty="0" err="1"/>
              <a:t>M</a:t>
            </a:r>
            <a:r>
              <a:rPr lang="en-US" dirty="0" err="1" smtClean="0"/>
              <a:t>atplotib</a:t>
            </a:r>
            <a:r>
              <a:rPr lang="en-US" dirty="0" smtClean="0"/>
              <a:t>, Pandas, </a:t>
            </a:r>
            <a:r>
              <a:rPr lang="en-US" dirty="0" smtClean="0"/>
              <a:t>and </a:t>
            </a:r>
            <a:r>
              <a:rPr lang="en-US" dirty="0" err="1" smtClean="0"/>
              <a:t>S</a:t>
            </a:r>
            <a:r>
              <a:rPr lang="en-US" dirty="0" err="1" smtClean="0"/>
              <a:t>eaborn</a:t>
            </a:r>
            <a:r>
              <a:rPr lang="en-US" dirty="0" smtClean="0"/>
              <a:t> libraries)</a:t>
            </a:r>
            <a:endParaRPr lang="en-US" dirty="0" smtClean="0"/>
          </a:p>
          <a:p>
            <a:r>
              <a:rPr lang="en-US" dirty="0" smtClean="0"/>
              <a:t>Andrew Ng </a:t>
            </a:r>
            <a:r>
              <a:rPr lang="mr-IN" dirty="0" smtClean="0"/>
              <a:t>–</a:t>
            </a:r>
            <a:r>
              <a:rPr lang="en-US" dirty="0" smtClean="0"/>
              <a:t> Machine Learning Course</a:t>
            </a:r>
          </a:p>
          <a:p>
            <a:r>
              <a:rPr lang="en-US" dirty="0" err="1" smtClean="0"/>
              <a:t>Shaan</a:t>
            </a:r>
            <a:r>
              <a:rPr lang="en-US" dirty="0" smtClean="0"/>
              <a:t> Patel </a:t>
            </a:r>
            <a:r>
              <a:rPr lang="mr-IN" dirty="0" smtClean="0"/>
              <a:t>–</a:t>
            </a:r>
            <a:r>
              <a:rPr lang="en-US" dirty="0" smtClean="0"/>
              <a:t> Harvard Data Science professor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85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of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Review ML techniques with </a:t>
            </a:r>
            <a:r>
              <a:rPr lang="en-US" dirty="0" err="1" smtClean="0"/>
              <a:t>Coursera</a:t>
            </a:r>
            <a:endParaRPr lang="en-US" dirty="0" smtClean="0"/>
          </a:p>
          <a:p>
            <a:r>
              <a:rPr lang="en-US" dirty="0" smtClean="0"/>
              <a:t>2. Clean Data</a:t>
            </a:r>
          </a:p>
          <a:p>
            <a:r>
              <a:rPr lang="en-US" dirty="0" smtClean="0"/>
              <a:t>3. Develop algorithm</a:t>
            </a:r>
          </a:p>
          <a:p>
            <a:r>
              <a:rPr lang="en-US" dirty="0" smtClean="0"/>
              <a:t>4. Train and test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36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107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Mangal</vt:lpstr>
      <vt:lpstr>Office Theme</vt:lpstr>
      <vt:lpstr>Cervical Cancer Screening Outline</vt:lpstr>
      <vt:lpstr>Primary Objective</vt:lpstr>
      <vt:lpstr>Resources</vt:lpstr>
      <vt:lpstr>Order of Events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Keerat Singh</dc:creator>
  <cp:lastModifiedBy>Keerat Singh</cp:lastModifiedBy>
  <cp:revision>5</cp:revision>
  <dcterms:created xsi:type="dcterms:W3CDTF">2017-08-24T18:26:58Z</dcterms:created>
  <dcterms:modified xsi:type="dcterms:W3CDTF">2017-08-28T14:43:27Z</dcterms:modified>
</cp:coreProperties>
</file>