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0" r:id="rId3"/>
    <p:sldId id="263" r:id="rId4"/>
    <p:sldId id="262" r:id="rId5"/>
    <p:sldId id="257" r:id="rId6"/>
    <p:sldId id="258"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4"/>
    <p:restoredTop sz="94681"/>
  </p:normalViewPr>
  <p:slideViewPr>
    <p:cSldViewPr snapToGrid="0" snapToObjects="1">
      <p:cViewPr varScale="1">
        <p:scale>
          <a:sx n="83" d="100"/>
          <a:sy n="83" d="100"/>
        </p:scale>
        <p:origin x="232"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64BC0310-7BC2-2E44-B364-58BEF1D93E2A}" type="datetimeFigureOut">
              <a:rPr lang="en-US" smtClean="0"/>
              <a:t>10/17/17</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01C9177-0A9B-074F-B807-C279D8B4A6CA}"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986481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BC0310-7BC2-2E44-B364-58BEF1D93E2A}" type="datetimeFigureOut">
              <a:rPr lang="en-US" smtClean="0"/>
              <a:t>10/17/17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C9177-0A9B-074F-B807-C279D8B4A6CA}" type="slidenum">
              <a:rPr lang="en-US" smtClean="0"/>
              <a:t>‹#›</a:t>
            </a:fld>
            <a:endParaRPr lang="en-US"/>
          </a:p>
        </p:txBody>
      </p:sp>
    </p:spTree>
    <p:extLst>
      <p:ext uri="{BB962C8B-B14F-4D97-AF65-F5344CB8AC3E}">
        <p14:creationId xmlns:p14="http://schemas.microsoft.com/office/powerpoint/2010/main" val="813212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BC0310-7BC2-2E44-B364-58BEF1D93E2A}" type="datetimeFigureOut">
              <a:rPr lang="en-US" smtClean="0"/>
              <a:t>10/17/17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C9177-0A9B-074F-B807-C279D8B4A6CA}" type="slidenum">
              <a:rPr lang="en-US" smtClean="0"/>
              <a:t>‹#›</a:t>
            </a:fld>
            <a:endParaRPr lang="en-US"/>
          </a:p>
        </p:txBody>
      </p:sp>
    </p:spTree>
    <p:extLst>
      <p:ext uri="{BB962C8B-B14F-4D97-AF65-F5344CB8AC3E}">
        <p14:creationId xmlns:p14="http://schemas.microsoft.com/office/powerpoint/2010/main" val="1077415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BC0310-7BC2-2E44-B364-58BEF1D93E2A}" type="datetimeFigureOut">
              <a:rPr lang="en-US" smtClean="0"/>
              <a:t>10/17/17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C9177-0A9B-074F-B807-C279D8B4A6CA}" type="slidenum">
              <a:rPr lang="en-US" smtClean="0"/>
              <a:t>‹#›</a:t>
            </a:fld>
            <a:endParaRPr lang="en-US"/>
          </a:p>
        </p:txBody>
      </p:sp>
    </p:spTree>
    <p:extLst>
      <p:ext uri="{BB962C8B-B14F-4D97-AF65-F5344CB8AC3E}">
        <p14:creationId xmlns:p14="http://schemas.microsoft.com/office/powerpoint/2010/main" val="1311398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64BC0310-7BC2-2E44-B364-58BEF1D93E2A}" type="datetimeFigureOut">
              <a:rPr lang="en-US" smtClean="0"/>
              <a:t>10/17/17</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01C9177-0A9B-074F-B807-C279D8B4A6CA}"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04437402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4BC0310-7BC2-2E44-B364-58BEF1D93E2A}" type="datetimeFigureOut">
              <a:rPr lang="en-US" smtClean="0"/>
              <a:t>10/17/17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1C9177-0A9B-074F-B807-C279D8B4A6CA}" type="slidenum">
              <a:rPr lang="en-US" smtClean="0"/>
              <a:t>‹#›</a:t>
            </a:fld>
            <a:endParaRPr lang="en-US"/>
          </a:p>
        </p:txBody>
      </p:sp>
    </p:spTree>
    <p:extLst>
      <p:ext uri="{BB962C8B-B14F-4D97-AF65-F5344CB8AC3E}">
        <p14:creationId xmlns:p14="http://schemas.microsoft.com/office/powerpoint/2010/main" val="1410458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4BC0310-7BC2-2E44-B364-58BEF1D93E2A}" type="datetimeFigureOut">
              <a:rPr lang="en-US" smtClean="0"/>
              <a:t>10/17/17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1C9177-0A9B-074F-B807-C279D8B4A6CA}" type="slidenum">
              <a:rPr lang="en-US" smtClean="0"/>
              <a:t>‹#›</a:t>
            </a:fld>
            <a:endParaRPr lang="en-US"/>
          </a:p>
        </p:txBody>
      </p:sp>
    </p:spTree>
    <p:extLst>
      <p:ext uri="{BB962C8B-B14F-4D97-AF65-F5344CB8AC3E}">
        <p14:creationId xmlns:p14="http://schemas.microsoft.com/office/powerpoint/2010/main" val="1651043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4BC0310-7BC2-2E44-B364-58BEF1D93E2A}" type="datetimeFigureOut">
              <a:rPr lang="en-US" smtClean="0"/>
              <a:t>10/17/17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1C9177-0A9B-074F-B807-C279D8B4A6CA}" type="slidenum">
              <a:rPr lang="en-US" smtClean="0"/>
              <a:t>‹#›</a:t>
            </a:fld>
            <a:endParaRPr lang="en-US"/>
          </a:p>
        </p:txBody>
      </p:sp>
    </p:spTree>
    <p:extLst>
      <p:ext uri="{BB962C8B-B14F-4D97-AF65-F5344CB8AC3E}">
        <p14:creationId xmlns:p14="http://schemas.microsoft.com/office/powerpoint/2010/main" val="1448842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BC0310-7BC2-2E44-B364-58BEF1D93E2A}" type="datetimeFigureOut">
              <a:rPr lang="en-US" smtClean="0"/>
              <a:t>10/17/17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1C9177-0A9B-074F-B807-C279D8B4A6CA}" type="slidenum">
              <a:rPr lang="en-US" smtClean="0"/>
              <a:t>‹#›</a:t>
            </a:fld>
            <a:endParaRPr lang="en-US"/>
          </a:p>
        </p:txBody>
      </p:sp>
    </p:spTree>
    <p:extLst>
      <p:ext uri="{BB962C8B-B14F-4D97-AF65-F5344CB8AC3E}">
        <p14:creationId xmlns:p14="http://schemas.microsoft.com/office/powerpoint/2010/main" val="382841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4BC0310-7BC2-2E44-B364-58BEF1D93E2A}" type="datetimeFigureOut">
              <a:rPr lang="en-US" smtClean="0"/>
              <a:t>10/17/17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01C9177-0A9B-074F-B807-C279D8B4A6CA}"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8352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4BC0310-7BC2-2E44-B364-58BEF1D93E2A}" type="datetimeFigureOut">
              <a:rPr lang="en-US" smtClean="0"/>
              <a:t>10/17/17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01C9177-0A9B-074F-B807-C279D8B4A6CA}"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143231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64BC0310-7BC2-2E44-B364-58BEF1D93E2A}" type="datetimeFigureOut">
              <a:rPr lang="en-US" smtClean="0"/>
              <a:t>10/17/17</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01C9177-0A9B-074F-B807-C279D8B4A6CA}"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066343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Progress Report</a:t>
            </a:r>
            <a:endParaRPr lang="en-US" dirty="0"/>
          </a:p>
        </p:txBody>
      </p:sp>
      <p:sp>
        <p:nvSpPr>
          <p:cNvPr id="3" name="Subtitle 2"/>
          <p:cNvSpPr>
            <a:spLocks noGrp="1"/>
          </p:cNvSpPr>
          <p:nvPr>
            <p:ph type="subTitle" idx="1"/>
          </p:nvPr>
        </p:nvSpPr>
        <p:spPr/>
        <p:txBody>
          <a:bodyPr/>
          <a:lstStyle/>
          <a:p>
            <a:r>
              <a:rPr lang="en-US" dirty="0" err="1" smtClean="0"/>
              <a:t>Keerat</a:t>
            </a:r>
            <a:r>
              <a:rPr lang="en-US" dirty="0" smtClean="0"/>
              <a:t> Singh</a:t>
            </a:r>
            <a:endParaRPr lang="en-US" dirty="0"/>
          </a:p>
        </p:txBody>
      </p:sp>
    </p:spTree>
    <p:extLst>
      <p:ext uri="{BB962C8B-B14F-4D97-AF65-F5344CB8AC3E}">
        <p14:creationId xmlns:p14="http://schemas.microsoft.com/office/powerpoint/2010/main" val="1345168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685800"/>
            <a:ext cx="9601200" cy="5181600"/>
          </a:xfrm>
        </p:spPr>
        <p:txBody>
          <a:bodyPr>
            <a:normAutofit fontScale="92500"/>
          </a:bodyPr>
          <a:lstStyle/>
          <a:p>
            <a:r>
              <a:rPr lang="en-US" sz="3600" b="1" u="sng" dirty="0" smtClean="0"/>
              <a:t>Problem: </a:t>
            </a:r>
            <a:r>
              <a:rPr lang="en-US" sz="3600" dirty="0" smtClean="0"/>
              <a:t>Cervical </a:t>
            </a:r>
            <a:r>
              <a:rPr lang="en-US" sz="3600" dirty="0" smtClean="0"/>
              <a:t>cancer has become a problem for most of third world countries because of their inability to treat it.  Certain treatments don’t work for everyone, and can even worsen the condition.  Doctors don’t have the skills or resources to discern the appropriate treatment</a:t>
            </a:r>
            <a:r>
              <a:rPr lang="en-US" sz="3600" dirty="0" smtClean="0"/>
              <a:t>.</a:t>
            </a:r>
          </a:p>
          <a:p>
            <a:r>
              <a:rPr lang="en-US" sz="3600" b="1" u="sng" dirty="0" smtClean="0"/>
              <a:t>Goal: </a:t>
            </a:r>
            <a:r>
              <a:rPr lang="en-US" sz="3600" dirty="0"/>
              <a:t>The goal is to create an image classifier that will be able to determine the type of a woman’s cervix, and therefore the appropriate treatment.</a:t>
            </a:r>
          </a:p>
          <a:p>
            <a:endParaRPr lang="en-US" sz="3200" b="1" dirty="0"/>
          </a:p>
        </p:txBody>
      </p:sp>
    </p:spTree>
    <p:extLst>
      <p:ext uri="{BB962C8B-B14F-4D97-AF65-F5344CB8AC3E}">
        <p14:creationId xmlns:p14="http://schemas.microsoft.com/office/powerpoint/2010/main" val="219348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75812" cy="6858000"/>
          </a:xfrm>
          <a:prstGeom prst="rect">
            <a:avLst/>
          </a:prstGeom>
        </p:spPr>
      </p:pic>
    </p:spTree>
    <p:extLst>
      <p:ext uri="{BB962C8B-B14F-4D97-AF65-F5344CB8AC3E}">
        <p14:creationId xmlns:p14="http://schemas.microsoft.com/office/powerpoint/2010/main" val="632145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8209" y="1509512"/>
            <a:ext cx="7675621" cy="4357888"/>
          </a:xfrm>
        </p:spPr>
      </p:pic>
    </p:spTree>
    <p:extLst>
      <p:ext uri="{BB962C8B-B14F-4D97-AF65-F5344CB8AC3E}">
        <p14:creationId xmlns:p14="http://schemas.microsoft.com/office/powerpoint/2010/main" val="1562365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time so far</a:t>
            </a:r>
            <a:r>
              <a:rPr lang="mr-IN" dirty="0" smtClean="0"/>
              <a:t>…</a:t>
            </a:r>
            <a:endParaRPr lang="en-US" dirty="0"/>
          </a:p>
        </p:txBody>
      </p:sp>
      <p:sp>
        <p:nvSpPr>
          <p:cNvPr id="3" name="Content Placeholder 2"/>
          <p:cNvSpPr>
            <a:spLocks noGrp="1"/>
          </p:cNvSpPr>
          <p:nvPr>
            <p:ph idx="1"/>
          </p:nvPr>
        </p:nvSpPr>
        <p:spPr/>
        <p:txBody>
          <a:bodyPr/>
          <a:lstStyle/>
          <a:p>
            <a:r>
              <a:rPr lang="en-US" sz="3200" dirty="0" smtClean="0"/>
              <a:t>Learning the basics of ML through introductory </a:t>
            </a:r>
            <a:r>
              <a:rPr lang="en-US" sz="3200" dirty="0" err="1" smtClean="0"/>
              <a:t>Kaggle</a:t>
            </a:r>
            <a:r>
              <a:rPr lang="en-US" sz="3200" dirty="0" smtClean="0"/>
              <a:t> projects</a:t>
            </a:r>
            <a:endParaRPr lang="en-US" sz="3200" dirty="0" smtClean="0"/>
          </a:p>
          <a:p>
            <a:r>
              <a:rPr lang="en-US" sz="3200" dirty="0" smtClean="0"/>
              <a:t>Reading articles about current algorithms being used for image classification</a:t>
            </a:r>
          </a:p>
          <a:p>
            <a:endParaRPr lang="en-US" dirty="0"/>
          </a:p>
        </p:txBody>
      </p:sp>
    </p:spTree>
    <p:extLst>
      <p:ext uri="{BB962C8B-B14F-4D97-AF65-F5344CB8AC3E}">
        <p14:creationId xmlns:p14="http://schemas.microsoft.com/office/powerpoint/2010/main" val="1986843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have I learned so far</a:t>
            </a:r>
            <a:r>
              <a:rPr lang="mr-IN"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sz="3200" dirty="0" smtClean="0"/>
              <a:t>Understanding the steps to the ML process</a:t>
            </a:r>
          </a:p>
          <a:p>
            <a:pPr lvl="1"/>
            <a:r>
              <a:rPr lang="en-US" sz="3200" dirty="0" smtClean="0"/>
              <a:t>Steps to both clean and transform </a:t>
            </a:r>
            <a:r>
              <a:rPr lang="en-US" sz="3200" dirty="0" smtClean="0"/>
              <a:t>data</a:t>
            </a:r>
            <a:endParaRPr lang="en-US" sz="3200" dirty="0" smtClean="0"/>
          </a:p>
          <a:p>
            <a:r>
              <a:rPr lang="en-US" sz="3200" dirty="0" smtClean="0"/>
              <a:t>Learning steps I could take in </a:t>
            </a:r>
            <a:r>
              <a:rPr lang="en-US" sz="3200" dirty="0" smtClean="0"/>
              <a:t>preprocessing</a:t>
            </a:r>
          </a:p>
          <a:p>
            <a:pPr lvl="1"/>
            <a:r>
              <a:rPr lang="en-US" sz="3200" dirty="0" smtClean="0"/>
              <a:t>Boundary detection and extraction</a:t>
            </a:r>
          </a:p>
          <a:p>
            <a:pPr lvl="1"/>
            <a:r>
              <a:rPr lang="en-US" sz="3200" dirty="0" smtClean="0"/>
              <a:t>Histogram equalizations</a:t>
            </a:r>
            <a:endParaRPr lang="en-US" sz="3200" dirty="0" smtClean="0"/>
          </a:p>
          <a:p>
            <a:r>
              <a:rPr lang="en-US" sz="3200" dirty="0" smtClean="0"/>
              <a:t>Learning new algorithms that I could </a:t>
            </a:r>
            <a:r>
              <a:rPr lang="en-US" sz="3200" dirty="0" smtClean="0"/>
              <a:t>implement</a:t>
            </a:r>
          </a:p>
          <a:p>
            <a:pPr lvl="1"/>
            <a:r>
              <a:rPr lang="en-US" sz="3200" dirty="0" err="1" smtClean="0"/>
              <a:t>Specht’s</a:t>
            </a:r>
            <a:r>
              <a:rPr lang="en-US" sz="3200" dirty="0" smtClean="0"/>
              <a:t> </a:t>
            </a:r>
            <a:r>
              <a:rPr lang="en-US" sz="3200" dirty="0" err="1" smtClean="0"/>
              <a:t>probablistic</a:t>
            </a:r>
            <a:r>
              <a:rPr lang="en-US" sz="3200" dirty="0" smtClean="0"/>
              <a:t> neural networks</a:t>
            </a:r>
          </a:p>
        </p:txBody>
      </p:sp>
    </p:spTree>
    <p:extLst>
      <p:ext uri="{BB962C8B-B14F-4D97-AF65-F5344CB8AC3E}">
        <p14:creationId xmlns:p14="http://schemas.microsoft.com/office/powerpoint/2010/main" val="1584701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41522"/>
          </a:xfrm>
        </p:spPr>
        <p:txBody>
          <a:bodyPr/>
          <a:lstStyle/>
          <a:p>
            <a:r>
              <a:rPr lang="en-US" dirty="0" smtClean="0"/>
              <a:t>My next </a:t>
            </a:r>
            <a:r>
              <a:rPr lang="en-US" dirty="0" smtClean="0"/>
              <a:t>local steps</a:t>
            </a:r>
            <a:endParaRPr lang="en-US" dirty="0"/>
          </a:p>
        </p:txBody>
      </p:sp>
      <p:sp>
        <p:nvSpPr>
          <p:cNvPr id="3" name="Content Placeholder 2"/>
          <p:cNvSpPr>
            <a:spLocks noGrp="1"/>
          </p:cNvSpPr>
          <p:nvPr>
            <p:ph idx="1"/>
          </p:nvPr>
        </p:nvSpPr>
        <p:spPr/>
        <p:txBody>
          <a:bodyPr>
            <a:normAutofit/>
          </a:bodyPr>
          <a:lstStyle/>
          <a:p>
            <a:r>
              <a:rPr lang="en-US" sz="3200" dirty="0" smtClean="0"/>
              <a:t>Doing the Facebook </a:t>
            </a:r>
            <a:r>
              <a:rPr lang="en-US" sz="3200" dirty="0" err="1" smtClean="0"/>
              <a:t>Kaggle</a:t>
            </a:r>
            <a:r>
              <a:rPr lang="en-US" sz="3200" dirty="0" smtClean="0"/>
              <a:t> Competition</a:t>
            </a:r>
          </a:p>
          <a:p>
            <a:r>
              <a:rPr lang="en-US" sz="3200" dirty="0" smtClean="0"/>
              <a:t>Starting the preprocessing using techniques learned from research </a:t>
            </a:r>
            <a:r>
              <a:rPr lang="en-US" sz="3200" dirty="0" smtClean="0"/>
              <a:t>articles and </a:t>
            </a:r>
            <a:r>
              <a:rPr lang="en-US" sz="3200" dirty="0" err="1" smtClean="0"/>
              <a:t>OpenCV</a:t>
            </a:r>
            <a:r>
              <a:rPr lang="en-US" sz="3200" dirty="0" smtClean="0"/>
              <a:t> tutorials</a:t>
            </a:r>
          </a:p>
        </p:txBody>
      </p:sp>
    </p:spTree>
    <p:extLst>
      <p:ext uri="{BB962C8B-B14F-4D97-AF65-F5344CB8AC3E}">
        <p14:creationId xmlns:p14="http://schemas.microsoft.com/office/powerpoint/2010/main" val="38897647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769</TotalTime>
  <Words>173</Words>
  <Application>Microsoft Macintosh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Franklin Gothic Book</vt:lpstr>
      <vt:lpstr>Crop</vt:lpstr>
      <vt:lpstr>Progress Report</vt:lpstr>
      <vt:lpstr>PowerPoint Presentation</vt:lpstr>
      <vt:lpstr>PowerPoint Presentation</vt:lpstr>
      <vt:lpstr>Data</vt:lpstr>
      <vt:lpstr>My time so far…</vt:lpstr>
      <vt:lpstr>What have I learned so far…</vt:lpstr>
      <vt:lpstr>My next local steps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Report</dc:title>
  <dc:creator>Keerat Singh</dc:creator>
  <cp:lastModifiedBy>Keerat Singh</cp:lastModifiedBy>
  <cp:revision>10</cp:revision>
  <dcterms:created xsi:type="dcterms:W3CDTF">2017-10-13T13:41:31Z</dcterms:created>
  <dcterms:modified xsi:type="dcterms:W3CDTF">2017-10-17T14:05:59Z</dcterms:modified>
</cp:coreProperties>
</file>