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0" r:id="rId3"/>
    <p:sldId id="264" r:id="rId4"/>
    <p:sldId id="265" r:id="rId5"/>
    <p:sldId id="267" r:id="rId6"/>
    <p:sldId id="266" r:id="rId7"/>
    <p:sldId id="262" r:id="rId8"/>
    <p:sldId id="258" r:id="rId9"/>
    <p:sldId id="268" r:id="rId10"/>
    <p:sldId id="269" r:id="rId11"/>
    <p:sldId id="263"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4"/>
    <p:restoredTop sz="94681"/>
  </p:normalViewPr>
  <p:slideViewPr>
    <p:cSldViewPr snapToGrid="0" snapToObjects="1">
      <p:cViewPr varScale="1">
        <p:scale>
          <a:sx n="83" d="100"/>
          <a:sy n="83"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4BC0310-7BC2-2E44-B364-58BEF1D93E2A}" type="datetimeFigureOut">
              <a:rPr lang="en-US" smtClean="0"/>
              <a:t>10/19/17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01C9177-0A9B-074F-B807-C279D8B4A6CA}"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86481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BC0310-7BC2-2E44-B364-58BEF1D93E2A}"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81321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BC0310-7BC2-2E44-B364-58BEF1D93E2A}"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107741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BC0310-7BC2-2E44-B364-58BEF1D93E2A}"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1311398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4BC0310-7BC2-2E44-B364-58BEF1D93E2A}" type="datetimeFigureOut">
              <a:rPr lang="en-US" smtClean="0"/>
              <a:t>10/19/17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01C9177-0A9B-074F-B807-C279D8B4A6CA}"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443740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BC0310-7BC2-2E44-B364-58BEF1D93E2A}" type="datetimeFigureOut">
              <a:rPr lang="en-US" smtClean="0"/>
              <a:t>10/19/17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141045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BC0310-7BC2-2E44-B364-58BEF1D93E2A}" type="datetimeFigureOut">
              <a:rPr lang="en-US" smtClean="0"/>
              <a:t>10/19/17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1651043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4BC0310-7BC2-2E44-B364-58BEF1D93E2A}" type="datetimeFigureOut">
              <a:rPr lang="en-US" smtClean="0"/>
              <a:t>10/19/17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1448842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C0310-7BC2-2E44-B364-58BEF1D93E2A}" type="datetimeFigureOut">
              <a:rPr lang="en-US" smtClean="0"/>
              <a:t>10/19/17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382841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4BC0310-7BC2-2E44-B364-58BEF1D93E2A}" type="datetimeFigureOut">
              <a:rPr lang="en-US" smtClean="0"/>
              <a:t>10/19/17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01C9177-0A9B-074F-B807-C279D8B4A6C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835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4BC0310-7BC2-2E44-B364-58BEF1D93E2A}" type="datetimeFigureOut">
              <a:rPr lang="en-US" smtClean="0"/>
              <a:t>10/19/17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01C9177-0A9B-074F-B807-C279D8B4A6C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43231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4BC0310-7BC2-2E44-B364-58BEF1D93E2A}" type="datetimeFigureOut">
              <a:rPr lang="en-US" smtClean="0"/>
              <a:t>10/19/17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01C9177-0A9B-074F-B807-C279D8B4A6CA}"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6634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Progress Report</a:t>
            </a:r>
            <a:endParaRPr lang="en-US" dirty="0"/>
          </a:p>
        </p:txBody>
      </p:sp>
      <p:sp>
        <p:nvSpPr>
          <p:cNvPr id="3" name="Subtitle 2"/>
          <p:cNvSpPr>
            <a:spLocks noGrp="1"/>
          </p:cNvSpPr>
          <p:nvPr>
            <p:ph type="subTitle" idx="1"/>
          </p:nvPr>
        </p:nvSpPr>
        <p:spPr/>
        <p:txBody>
          <a:bodyPr/>
          <a:lstStyle/>
          <a:p>
            <a:r>
              <a:rPr lang="en-US" dirty="0" err="1" smtClean="0"/>
              <a:t>Keerat</a:t>
            </a:r>
            <a:r>
              <a:rPr lang="en-US" dirty="0" smtClean="0"/>
              <a:t> Singh</a:t>
            </a:r>
            <a:endParaRPr lang="en-US" dirty="0"/>
          </a:p>
        </p:txBody>
      </p:sp>
    </p:spTree>
    <p:extLst>
      <p:ext uri="{BB962C8B-B14F-4D97-AF65-F5344CB8AC3E}">
        <p14:creationId xmlns:p14="http://schemas.microsoft.com/office/powerpoint/2010/main" val="1345168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Specht’s</a:t>
            </a:r>
            <a:r>
              <a:rPr lang="en-US" dirty="0" smtClean="0"/>
              <a:t> </a:t>
            </a:r>
            <a:r>
              <a:rPr lang="en-US" dirty="0" err="1" smtClean="0"/>
              <a:t>probablistic</a:t>
            </a:r>
            <a:r>
              <a:rPr lang="en-US" dirty="0" smtClean="0"/>
              <a:t> neural network (PNN)</a:t>
            </a:r>
            <a:endParaRPr lang="en-US" dirty="0"/>
          </a:p>
        </p:txBody>
      </p:sp>
      <p:sp>
        <p:nvSpPr>
          <p:cNvPr id="3" name="Content Placeholder 2"/>
          <p:cNvSpPr>
            <a:spLocks noGrp="1"/>
          </p:cNvSpPr>
          <p:nvPr>
            <p:ph idx="1"/>
          </p:nvPr>
        </p:nvSpPr>
        <p:spPr/>
        <p:txBody>
          <a:bodyPr>
            <a:normAutofit/>
          </a:bodyPr>
          <a:lstStyle/>
          <a:p>
            <a:r>
              <a:rPr lang="en-US" sz="3200" dirty="0" smtClean="0"/>
              <a:t>Map any input pattern to a number of classifications</a:t>
            </a:r>
          </a:p>
          <a:p>
            <a:r>
              <a:rPr lang="en-US" sz="3200" dirty="0" err="1" smtClean="0"/>
              <a:t>Feedforward</a:t>
            </a:r>
            <a:r>
              <a:rPr lang="en-US" sz="3200" dirty="0" smtClean="0"/>
              <a:t> network:</a:t>
            </a:r>
          </a:p>
          <a:p>
            <a:pPr lvl="1"/>
            <a:r>
              <a:rPr lang="en-US" sz="3200" dirty="0" smtClean="0"/>
              <a:t>Input layer</a:t>
            </a:r>
          </a:p>
          <a:p>
            <a:pPr lvl="1"/>
            <a:r>
              <a:rPr lang="en-US" sz="3200" dirty="0" smtClean="0"/>
              <a:t>Pattern layer</a:t>
            </a:r>
          </a:p>
          <a:p>
            <a:pPr lvl="1"/>
            <a:r>
              <a:rPr lang="en-US" sz="3200" dirty="0" smtClean="0"/>
              <a:t>Summation layer</a:t>
            </a:r>
          </a:p>
          <a:p>
            <a:pPr lvl="1"/>
            <a:r>
              <a:rPr lang="en-US" sz="3200" dirty="0" smtClean="0"/>
              <a:t>Output layer</a:t>
            </a:r>
            <a:endParaRPr lang="en-US" sz="3200" dirty="0"/>
          </a:p>
        </p:txBody>
      </p:sp>
    </p:spTree>
    <p:extLst>
      <p:ext uri="{BB962C8B-B14F-4D97-AF65-F5344CB8AC3E}">
        <p14:creationId xmlns:p14="http://schemas.microsoft.com/office/powerpoint/2010/main" val="575239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5812" cy="6858000"/>
          </a:xfrm>
          <a:prstGeom prst="rect">
            <a:avLst/>
          </a:prstGeom>
        </p:spPr>
      </p:pic>
    </p:spTree>
    <p:extLst>
      <p:ext uri="{BB962C8B-B14F-4D97-AF65-F5344CB8AC3E}">
        <p14:creationId xmlns:p14="http://schemas.microsoft.com/office/powerpoint/2010/main" val="632145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pPr marL="0" indent="-457200">
              <a:buNone/>
            </a:pPr>
            <a:r>
              <a:rPr lang="en-US" dirty="0" smtClean="0"/>
              <a:t>Chen</a:t>
            </a:r>
            <a:r>
              <a:rPr lang="en-US" dirty="0"/>
              <a:t>, E., Chung, P., Chen, C., Tsai, H., &amp; Chang, C. (1998). An automatic diagnostic system for CT liver image classification. </a:t>
            </a:r>
            <a:r>
              <a:rPr lang="en-US" i="1" dirty="0"/>
              <a:t>IEEE Transactions on Biomedical Engineering,</a:t>
            </a:r>
            <a:r>
              <a:rPr lang="en-US" dirty="0"/>
              <a:t> </a:t>
            </a:r>
            <a:r>
              <a:rPr lang="en-US" i="1" dirty="0"/>
              <a:t>45</a:t>
            </a:r>
            <a:r>
              <a:rPr lang="en-US" dirty="0"/>
              <a:t>(6), 783-794. doi:10.1109/10.678613</a:t>
            </a:r>
          </a:p>
          <a:p>
            <a:pPr marL="0" indent="-457200">
              <a:buNone/>
            </a:pPr>
            <a:r>
              <a:rPr lang="en-US" dirty="0"/>
              <a:t> </a:t>
            </a:r>
          </a:p>
          <a:p>
            <a:pPr marL="0" indent="-457200">
              <a:buNone/>
            </a:pPr>
            <a:r>
              <a:rPr lang="en-US" dirty="0"/>
              <a:t>Lawrence, S., Giles, C., </a:t>
            </a:r>
            <a:r>
              <a:rPr lang="en-US" dirty="0" err="1"/>
              <a:t>Tsoi</a:t>
            </a:r>
            <a:r>
              <a:rPr lang="en-US" dirty="0"/>
              <a:t>, A. C., &amp; Back, A. (1997). Face recognition: a convolutional neural-network approach. </a:t>
            </a:r>
            <a:r>
              <a:rPr lang="en-US" i="1" dirty="0"/>
              <a:t>IEEE Transactions on Neural Networks,</a:t>
            </a:r>
            <a:r>
              <a:rPr lang="en-US" dirty="0"/>
              <a:t> </a:t>
            </a:r>
            <a:r>
              <a:rPr lang="en-US" i="1" dirty="0"/>
              <a:t>8</a:t>
            </a:r>
            <a:r>
              <a:rPr lang="en-US" dirty="0"/>
              <a:t>(1), 98-113. doi:10.1109/72.554195</a:t>
            </a:r>
          </a:p>
          <a:p>
            <a:pPr marL="0" indent="-457200">
              <a:buNone/>
            </a:pPr>
            <a:r>
              <a:rPr lang="en-US" dirty="0"/>
              <a:t> </a:t>
            </a:r>
          </a:p>
          <a:p>
            <a:pPr marL="0" indent="-457200">
              <a:buNone/>
            </a:pPr>
            <a:r>
              <a:rPr lang="en-US" dirty="0"/>
              <a:t>Saeed, K., &amp; </a:t>
            </a:r>
            <a:r>
              <a:rPr lang="en-US" dirty="0" err="1"/>
              <a:t>Werdoni</a:t>
            </a:r>
            <a:r>
              <a:rPr lang="en-US" dirty="0"/>
              <a:t>, M. (2014). A New Approach for Hand-Palm Recognition. </a:t>
            </a:r>
            <a:r>
              <a:rPr lang="en-US" i="1" dirty="0"/>
              <a:t>Enhanced Methods in Computer Security, Biometric and Artificial Intelligence Systems,</a:t>
            </a:r>
            <a:r>
              <a:rPr lang="en-US" dirty="0"/>
              <a:t> 185-194. doi:10.1007/0-387-23484-5_18</a:t>
            </a:r>
            <a:r>
              <a:rPr lang="en-US" dirty="0"/>
              <a:t> </a:t>
            </a:r>
          </a:p>
        </p:txBody>
      </p:sp>
    </p:spTree>
    <p:extLst>
      <p:ext uri="{BB962C8B-B14F-4D97-AF65-F5344CB8AC3E}">
        <p14:creationId xmlns:p14="http://schemas.microsoft.com/office/powerpoint/2010/main" val="123623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685800"/>
            <a:ext cx="9601200" cy="5181600"/>
          </a:xfrm>
        </p:spPr>
        <p:txBody>
          <a:bodyPr>
            <a:normAutofit fontScale="92500"/>
          </a:bodyPr>
          <a:lstStyle/>
          <a:p>
            <a:r>
              <a:rPr lang="en-US" sz="3600" b="1" u="sng" dirty="0" smtClean="0"/>
              <a:t>Problem: </a:t>
            </a:r>
            <a:r>
              <a:rPr lang="en-US" sz="3600" dirty="0" smtClean="0"/>
              <a:t>Cervical cancer has become a problem for most of third world countries because of their inability to treat it.  Certain treatments don’t work for everyone, and can even worsen the condition.  Doctors don’t have the skills or resources to discern the appropriate treatment.</a:t>
            </a:r>
          </a:p>
          <a:p>
            <a:r>
              <a:rPr lang="en-US" sz="3600" b="1" u="sng" dirty="0" smtClean="0"/>
              <a:t>Goal: </a:t>
            </a:r>
            <a:r>
              <a:rPr lang="en-US" sz="3600" dirty="0"/>
              <a:t>The goal is to create an image classifier that will be able to determine the type of a woman’s cervix, and therefore the appropriate treatment.</a:t>
            </a:r>
          </a:p>
          <a:p>
            <a:endParaRPr lang="en-US" sz="3200" b="1" dirty="0"/>
          </a:p>
        </p:txBody>
      </p:sp>
    </p:spTree>
    <p:extLst>
      <p:ext uri="{BB962C8B-B14F-4D97-AF65-F5344CB8AC3E}">
        <p14:creationId xmlns:p14="http://schemas.microsoft.com/office/powerpoint/2010/main" val="21934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0604" y="627680"/>
            <a:ext cx="9601200" cy="5478651"/>
          </a:xfrm>
        </p:spPr>
        <p:txBody>
          <a:bodyPr>
            <a:normAutofit/>
          </a:bodyPr>
          <a:lstStyle/>
          <a:p>
            <a:pPr marL="742950" indent="-742950">
              <a:lnSpc>
                <a:spcPct val="200000"/>
              </a:lnSpc>
              <a:buAutoNum type="arabicPeriod"/>
            </a:pPr>
            <a:r>
              <a:rPr lang="en-US" sz="8000" b="1" dirty="0" smtClean="0"/>
              <a:t>Learn</a:t>
            </a:r>
          </a:p>
          <a:p>
            <a:pPr marL="742950" indent="-742950">
              <a:lnSpc>
                <a:spcPct val="200000"/>
              </a:lnSpc>
              <a:buAutoNum type="arabicPeriod"/>
            </a:pPr>
            <a:r>
              <a:rPr lang="en-US" sz="8000" dirty="0" smtClean="0"/>
              <a:t>Do</a:t>
            </a:r>
            <a:endParaRPr lang="en-US" sz="8000" dirty="0"/>
          </a:p>
        </p:txBody>
      </p:sp>
    </p:spTree>
    <p:extLst>
      <p:ext uri="{BB962C8B-B14F-4D97-AF65-F5344CB8AC3E}">
        <p14:creationId xmlns:p14="http://schemas.microsoft.com/office/powerpoint/2010/main" val="308432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0413" y="1"/>
            <a:ext cx="11127783" cy="6858000"/>
          </a:xfrm>
        </p:spPr>
      </p:pic>
      <p:sp>
        <p:nvSpPr>
          <p:cNvPr id="2" name="Title 1"/>
          <p:cNvSpPr>
            <a:spLocks noGrp="1"/>
          </p:cNvSpPr>
          <p:nvPr>
            <p:ph type="title"/>
          </p:nvPr>
        </p:nvSpPr>
        <p:spPr>
          <a:xfrm>
            <a:off x="8152119" y="5488337"/>
            <a:ext cx="3766077" cy="1369664"/>
          </a:xfrm>
        </p:spPr>
        <p:txBody>
          <a:bodyPr>
            <a:normAutofit/>
          </a:bodyPr>
          <a:lstStyle/>
          <a:p>
            <a:r>
              <a:rPr lang="en-US" sz="8000" b="1" dirty="0" smtClean="0"/>
              <a:t>1. Learn</a:t>
            </a:r>
            <a:endParaRPr lang="en-US" sz="8000" b="1" dirty="0"/>
          </a:p>
        </p:txBody>
      </p:sp>
    </p:spTree>
    <p:extLst>
      <p:ext uri="{BB962C8B-B14F-4D97-AF65-F5344CB8AC3E}">
        <p14:creationId xmlns:p14="http://schemas.microsoft.com/office/powerpoint/2010/main" val="1458060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6990" y="0"/>
            <a:ext cx="11446726" cy="6858000"/>
          </a:xfrm>
        </p:spPr>
      </p:pic>
      <p:sp>
        <p:nvSpPr>
          <p:cNvPr id="2" name="Title 1"/>
          <p:cNvSpPr>
            <a:spLocks noGrp="1"/>
          </p:cNvSpPr>
          <p:nvPr>
            <p:ph type="title"/>
          </p:nvPr>
        </p:nvSpPr>
        <p:spPr>
          <a:xfrm>
            <a:off x="7965926" y="5372100"/>
            <a:ext cx="4207790" cy="1485900"/>
          </a:xfrm>
        </p:spPr>
        <p:txBody>
          <a:bodyPr>
            <a:normAutofit/>
          </a:bodyPr>
          <a:lstStyle/>
          <a:p>
            <a:r>
              <a:rPr lang="en-US" sz="8000" b="1" dirty="0"/>
              <a:t>1. Learn</a:t>
            </a:r>
            <a:endParaRPr lang="en-US" sz="8000" dirty="0"/>
          </a:p>
        </p:txBody>
      </p:sp>
    </p:spTree>
    <p:extLst>
      <p:ext uri="{BB962C8B-B14F-4D97-AF65-F5344CB8AC3E}">
        <p14:creationId xmlns:p14="http://schemas.microsoft.com/office/powerpoint/2010/main" val="214340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6617" y="0"/>
            <a:ext cx="4470400" cy="6667500"/>
          </a:xfrm>
        </p:spPr>
        <p:txBody>
          <a:bodyPr>
            <a:normAutofit/>
          </a:bodyPr>
          <a:lstStyle/>
          <a:p>
            <a:pPr marL="914400" indent="-914400">
              <a:buAutoNum type="arabicPeriod"/>
            </a:pPr>
            <a:r>
              <a:rPr lang="en-US" sz="4000" dirty="0" smtClean="0"/>
              <a:t>Lost the relationship between my work and the goal of the project</a:t>
            </a:r>
          </a:p>
          <a:p>
            <a:pPr marL="0" indent="0">
              <a:buNone/>
            </a:pPr>
            <a:r>
              <a:rPr lang="en-US" sz="4000" dirty="0" smtClean="0"/>
              <a:t>Solution: Jump in, 	starting with 	the 	preprocessing</a:t>
            </a:r>
          </a:p>
        </p:txBody>
      </p:sp>
      <p:pic>
        <p:nvPicPr>
          <p:cNvPr id="4" name="Picture 3"/>
          <p:cNvPicPr>
            <a:picLocks noChangeAspect="1"/>
          </p:cNvPicPr>
          <p:nvPr/>
        </p:nvPicPr>
        <p:blipFill>
          <a:blip r:embed="rId2"/>
          <a:stretch>
            <a:fillRect/>
          </a:stretch>
        </p:blipFill>
        <p:spPr>
          <a:xfrm>
            <a:off x="5687017" y="125923"/>
            <a:ext cx="6350000" cy="4495800"/>
          </a:xfrm>
          <a:prstGeom prst="rect">
            <a:avLst/>
          </a:prstGeom>
        </p:spPr>
      </p:pic>
    </p:spTree>
    <p:extLst>
      <p:ext uri="{BB962C8B-B14F-4D97-AF65-F5344CB8AC3E}">
        <p14:creationId xmlns:p14="http://schemas.microsoft.com/office/powerpoint/2010/main" val="78794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8209" y="1509512"/>
            <a:ext cx="7675621" cy="4357888"/>
          </a:xfrm>
        </p:spPr>
      </p:pic>
    </p:spTree>
    <p:extLst>
      <p:ext uri="{BB962C8B-B14F-4D97-AF65-F5344CB8AC3E}">
        <p14:creationId xmlns:p14="http://schemas.microsoft.com/office/powerpoint/2010/main" val="156236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gained from other research</a:t>
            </a:r>
            <a:endParaRPr lang="en-US" dirty="0"/>
          </a:p>
        </p:txBody>
      </p:sp>
      <p:sp>
        <p:nvSpPr>
          <p:cNvPr id="3" name="Content Placeholder 2"/>
          <p:cNvSpPr>
            <a:spLocks noGrp="1"/>
          </p:cNvSpPr>
          <p:nvPr>
            <p:ph idx="1"/>
          </p:nvPr>
        </p:nvSpPr>
        <p:spPr/>
        <p:txBody>
          <a:bodyPr>
            <a:normAutofit/>
          </a:bodyPr>
          <a:lstStyle/>
          <a:p>
            <a:r>
              <a:rPr lang="en-US" sz="3200" dirty="0" smtClean="0"/>
              <a:t>Learning </a:t>
            </a:r>
            <a:r>
              <a:rPr lang="en-US" sz="3200" dirty="0" smtClean="0"/>
              <a:t>steps I could take in preprocessing</a:t>
            </a:r>
          </a:p>
          <a:p>
            <a:pPr lvl="1"/>
            <a:r>
              <a:rPr lang="en-US" sz="3200" dirty="0" smtClean="0"/>
              <a:t>Boundary detection and </a:t>
            </a:r>
            <a:r>
              <a:rPr lang="en-US" sz="3200" dirty="0" smtClean="0"/>
              <a:t>extraction</a:t>
            </a:r>
            <a:endParaRPr lang="en-US" sz="3200" dirty="0" smtClean="0"/>
          </a:p>
          <a:p>
            <a:pPr lvl="1"/>
            <a:r>
              <a:rPr lang="en-US" sz="3200" dirty="0" smtClean="0"/>
              <a:t>Histogram equalizations</a:t>
            </a:r>
          </a:p>
          <a:p>
            <a:r>
              <a:rPr lang="en-US" sz="3200" dirty="0" smtClean="0"/>
              <a:t>Learning new algorithms that I could implement</a:t>
            </a:r>
          </a:p>
          <a:p>
            <a:pPr lvl="1"/>
            <a:r>
              <a:rPr lang="en-US" sz="3200" dirty="0" err="1" smtClean="0"/>
              <a:t>Specht’s</a:t>
            </a:r>
            <a:r>
              <a:rPr lang="en-US" sz="3200" dirty="0" smtClean="0"/>
              <a:t> </a:t>
            </a:r>
            <a:r>
              <a:rPr lang="en-US" sz="3200" dirty="0" err="1" smtClean="0"/>
              <a:t>probablistic</a:t>
            </a:r>
            <a:r>
              <a:rPr lang="en-US" sz="3200" dirty="0" smtClean="0"/>
              <a:t> neural networks</a:t>
            </a:r>
          </a:p>
        </p:txBody>
      </p:sp>
    </p:spTree>
    <p:extLst>
      <p:ext uri="{BB962C8B-B14F-4D97-AF65-F5344CB8AC3E}">
        <p14:creationId xmlns:p14="http://schemas.microsoft.com/office/powerpoint/2010/main" val="1584701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br>
              <a:rPr lang="en-US" dirty="0" smtClean="0"/>
            </a:br>
            <a:endParaRPr lang="en-US" dirty="0"/>
          </a:p>
        </p:txBody>
      </p:sp>
      <p:sp>
        <p:nvSpPr>
          <p:cNvPr id="3" name="Content Placeholder 2"/>
          <p:cNvSpPr>
            <a:spLocks noGrp="1"/>
          </p:cNvSpPr>
          <p:nvPr>
            <p:ph idx="1"/>
          </p:nvPr>
        </p:nvSpPr>
        <p:spPr/>
        <p:txBody>
          <a:bodyPr>
            <a:normAutofit/>
          </a:bodyPr>
          <a:lstStyle/>
          <a:p>
            <a:r>
              <a:rPr lang="en-US" sz="4000" dirty="0" smtClean="0"/>
              <a:t>Boundary detection and extraction</a:t>
            </a:r>
          </a:p>
          <a:p>
            <a:pPr lvl="1"/>
            <a:r>
              <a:rPr lang="en-US" sz="4000" dirty="0" smtClean="0"/>
              <a:t>NFB feature curve</a:t>
            </a:r>
          </a:p>
          <a:p>
            <a:pPr lvl="2"/>
            <a:endParaRPr lang="en-US" sz="3800" dirty="0" smtClean="0"/>
          </a:p>
          <a:p>
            <a:pPr lvl="2"/>
            <a:r>
              <a:rPr lang="en-US" sz="3800" dirty="0" smtClean="0"/>
              <a:t>Histogram equalizations</a:t>
            </a:r>
          </a:p>
          <a:p>
            <a:pPr lvl="3"/>
            <a:r>
              <a:rPr lang="en-US" sz="3800" dirty="0" smtClean="0"/>
              <a:t>Adjusts image intensities</a:t>
            </a:r>
            <a:endParaRPr lang="en-US" sz="3800" dirty="0"/>
          </a:p>
        </p:txBody>
      </p:sp>
    </p:spTree>
    <p:extLst>
      <p:ext uri="{BB962C8B-B14F-4D97-AF65-F5344CB8AC3E}">
        <p14:creationId xmlns:p14="http://schemas.microsoft.com/office/powerpoint/2010/main" val="111287433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1007</TotalTime>
  <Words>212</Words>
  <Application>Microsoft Macintosh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Franklin Gothic Book</vt:lpstr>
      <vt:lpstr>Crop</vt:lpstr>
      <vt:lpstr>Progress Report</vt:lpstr>
      <vt:lpstr>PowerPoint Presentation</vt:lpstr>
      <vt:lpstr>PowerPoint Presentation</vt:lpstr>
      <vt:lpstr>1. Learn</vt:lpstr>
      <vt:lpstr>1. Learn</vt:lpstr>
      <vt:lpstr>PowerPoint Presentation</vt:lpstr>
      <vt:lpstr>Data</vt:lpstr>
      <vt:lpstr>Information gained from other research</vt:lpstr>
      <vt:lpstr>Preprocessing </vt:lpstr>
      <vt:lpstr>Specht’s probablistic neural network (PNN)</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Keerat Singh</dc:creator>
  <cp:lastModifiedBy>Keerat Singh</cp:lastModifiedBy>
  <cp:revision>22</cp:revision>
  <dcterms:created xsi:type="dcterms:W3CDTF">2017-10-13T13:41:31Z</dcterms:created>
  <dcterms:modified xsi:type="dcterms:W3CDTF">2017-10-19T17:38:32Z</dcterms:modified>
</cp:coreProperties>
</file>