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0" r:id="rId3"/>
    <p:sldId id="261" r:id="rId4"/>
    <p:sldId id="263" r:id="rId5"/>
    <p:sldId id="262" r:id="rId6"/>
    <p:sldId id="257" r:id="rId7"/>
    <p:sldId id="258"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4"/>
    <p:restoredTop sz="94681"/>
  </p:normalViewPr>
  <p:slideViewPr>
    <p:cSldViewPr snapToGrid="0" snapToObjects="1">
      <p:cViewPr varScale="1">
        <p:scale>
          <a:sx n="83" d="100"/>
          <a:sy n="83"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4BC0310-7BC2-2E44-B364-58BEF1D93E2A}" type="datetimeFigureOut">
              <a:rPr lang="en-US" smtClean="0"/>
              <a:t>10/13/17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01C9177-0A9B-074F-B807-C279D8B4A6CA}"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86481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BC0310-7BC2-2E44-B364-58BEF1D93E2A}" type="datetimeFigureOut">
              <a:rPr lang="en-US" smtClean="0"/>
              <a:t>10/13/17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813212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BC0310-7BC2-2E44-B364-58BEF1D93E2A}" type="datetimeFigureOut">
              <a:rPr lang="en-US" smtClean="0"/>
              <a:t>10/13/17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107741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BC0310-7BC2-2E44-B364-58BEF1D93E2A}" type="datetimeFigureOut">
              <a:rPr lang="en-US" smtClean="0"/>
              <a:t>10/13/17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1311398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4BC0310-7BC2-2E44-B364-58BEF1D93E2A}" type="datetimeFigureOut">
              <a:rPr lang="en-US" smtClean="0"/>
              <a:t>10/13/17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01C9177-0A9B-074F-B807-C279D8B4A6CA}"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443740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BC0310-7BC2-2E44-B364-58BEF1D93E2A}" type="datetimeFigureOut">
              <a:rPr lang="en-US" smtClean="0"/>
              <a:t>10/13/17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141045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BC0310-7BC2-2E44-B364-58BEF1D93E2A}" type="datetimeFigureOut">
              <a:rPr lang="en-US" smtClean="0"/>
              <a:t>10/13/17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1651043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4BC0310-7BC2-2E44-B364-58BEF1D93E2A}" type="datetimeFigureOut">
              <a:rPr lang="en-US" smtClean="0"/>
              <a:t>10/13/17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1448842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C0310-7BC2-2E44-B364-58BEF1D93E2A}" type="datetimeFigureOut">
              <a:rPr lang="en-US" smtClean="0"/>
              <a:t>10/13/17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382841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4BC0310-7BC2-2E44-B364-58BEF1D93E2A}" type="datetimeFigureOut">
              <a:rPr lang="en-US" smtClean="0"/>
              <a:t>10/13/17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01C9177-0A9B-074F-B807-C279D8B4A6C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835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4BC0310-7BC2-2E44-B364-58BEF1D93E2A}" type="datetimeFigureOut">
              <a:rPr lang="en-US" smtClean="0"/>
              <a:t>10/13/17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01C9177-0A9B-074F-B807-C279D8B4A6C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43231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4BC0310-7BC2-2E44-B364-58BEF1D93E2A}" type="datetimeFigureOut">
              <a:rPr lang="en-US" smtClean="0"/>
              <a:t>10/13/17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01C9177-0A9B-074F-B807-C279D8B4A6CA}"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6634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Progress Report</a:t>
            </a:r>
            <a:endParaRPr lang="en-US" dirty="0"/>
          </a:p>
        </p:txBody>
      </p:sp>
      <p:sp>
        <p:nvSpPr>
          <p:cNvPr id="3" name="Subtitle 2"/>
          <p:cNvSpPr>
            <a:spLocks noGrp="1"/>
          </p:cNvSpPr>
          <p:nvPr>
            <p:ph type="subTitle" idx="1"/>
          </p:nvPr>
        </p:nvSpPr>
        <p:spPr/>
        <p:txBody>
          <a:bodyPr/>
          <a:lstStyle/>
          <a:p>
            <a:r>
              <a:rPr lang="en-US" dirty="0" err="1" smtClean="0"/>
              <a:t>Keerat</a:t>
            </a:r>
            <a:r>
              <a:rPr lang="en-US" dirty="0" smtClean="0"/>
              <a:t> Singh</a:t>
            </a:r>
            <a:endParaRPr lang="en-US" dirty="0"/>
          </a:p>
        </p:txBody>
      </p:sp>
    </p:spTree>
    <p:extLst>
      <p:ext uri="{BB962C8B-B14F-4D97-AF65-F5344CB8AC3E}">
        <p14:creationId xmlns:p14="http://schemas.microsoft.com/office/powerpoint/2010/main" val="1345168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sz="3200" dirty="0" smtClean="0"/>
              <a:t>Cervical cancer has become a problem for most of third world countries because of their inability to treat it.  Certain treatments don’t work for everyone, and can even worsen the condition.  Doctors don’t have the skills or resources to discern the appropriate treatment.</a:t>
            </a:r>
            <a:endParaRPr lang="en-US" sz="3200" dirty="0"/>
          </a:p>
        </p:txBody>
      </p:sp>
    </p:spTree>
    <p:extLst>
      <p:ext uri="{BB962C8B-B14F-4D97-AF65-F5344CB8AC3E}">
        <p14:creationId xmlns:p14="http://schemas.microsoft.com/office/powerpoint/2010/main" val="21934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normAutofit/>
          </a:bodyPr>
          <a:lstStyle/>
          <a:p>
            <a:r>
              <a:rPr lang="en-US" sz="3200" dirty="0" smtClean="0"/>
              <a:t>The goal is to create an image classifier that will be able to determine the type of a woman’s cervix, and therefore the appropriate treatment.</a:t>
            </a:r>
            <a:endParaRPr lang="en-US" sz="3200" dirty="0"/>
          </a:p>
        </p:txBody>
      </p:sp>
    </p:spTree>
    <p:extLst>
      <p:ext uri="{BB962C8B-B14F-4D97-AF65-F5344CB8AC3E}">
        <p14:creationId xmlns:p14="http://schemas.microsoft.com/office/powerpoint/2010/main" val="1336792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sktop/Screen%20Shot%202017-10-05%20at%205.28.54%20PM.p"/>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632145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8209" y="1509512"/>
            <a:ext cx="7675621" cy="4357888"/>
          </a:xfrm>
        </p:spPr>
      </p:pic>
    </p:spTree>
    <p:extLst>
      <p:ext uri="{BB962C8B-B14F-4D97-AF65-F5344CB8AC3E}">
        <p14:creationId xmlns:p14="http://schemas.microsoft.com/office/powerpoint/2010/main" val="1562365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time so far</a:t>
            </a:r>
            <a:r>
              <a:rPr lang="mr-IN" dirty="0" smtClean="0"/>
              <a:t>…</a:t>
            </a:r>
            <a:endParaRPr lang="en-US" dirty="0"/>
          </a:p>
        </p:txBody>
      </p:sp>
      <p:sp>
        <p:nvSpPr>
          <p:cNvPr id="3" name="Content Placeholder 2"/>
          <p:cNvSpPr>
            <a:spLocks noGrp="1"/>
          </p:cNvSpPr>
          <p:nvPr>
            <p:ph idx="1"/>
          </p:nvPr>
        </p:nvSpPr>
        <p:spPr/>
        <p:txBody>
          <a:bodyPr/>
          <a:lstStyle/>
          <a:p>
            <a:r>
              <a:rPr lang="en-US" sz="3200" dirty="0" smtClean="0"/>
              <a:t>Titanic Machine Learning Disaster</a:t>
            </a:r>
          </a:p>
          <a:p>
            <a:r>
              <a:rPr lang="en-US" sz="3200" dirty="0" smtClean="0"/>
              <a:t>Reading articles about current algorithms being used for image classification</a:t>
            </a:r>
          </a:p>
          <a:p>
            <a:endParaRPr lang="en-US" dirty="0"/>
          </a:p>
        </p:txBody>
      </p:sp>
    </p:spTree>
    <p:extLst>
      <p:ext uri="{BB962C8B-B14F-4D97-AF65-F5344CB8AC3E}">
        <p14:creationId xmlns:p14="http://schemas.microsoft.com/office/powerpoint/2010/main" val="1986843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I learned so far</a:t>
            </a:r>
            <a:r>
              <a:rPr lang="mr-IN" dirty="0" smtClean="0"/>
              <a:t>…</a:t>
            </a:r>
            <a:endParaRPr lang="en-US" dirty="0"/>
          </a:p>
        </p:txBody>
      </p:sp>
      <p:sp>
        <p:nvSpPr>
          <p:cNvPr id="3" name="Content Placeholder 2"/>
          <p:cNvSpPr>
            <a:spLocks noGrp="1"/>
          </p:cNvSpPr>
          <p:nvPr>
            <p:ph idx="1"/>
          </p:nvPr>
        </p:nvSpPr>
        <p:spPr/>
        <p:txBody>
          <a:bodyPr>
            <a:normAutofit/>
          </a:bodyPr>
          <a:lstStyle/>
          <a:p>
            <a:r>
              <a:rPr lang="en-US" sz="3200" dirty="0" smtClean="0"/>
              <a:t>Understanding the steps to the ML process</a:t>
            </a:r>
          </a:p>
          <a:p>
            <a:pPr lvl="1"/>
            <a:r>
              <a:rPr lang="en-US" sz="3200" dirty="0" smtClean="0"/>
              <a:t>Steps to both clean and transform data</a:t>
            </a:r>
          </a:p>
          <a:p>
            <a:pPr lvl="1"/>
            <a:endParaRPr lang="en-US" sz="3200" dirty="0" smtClean="0"/>
          </a:p>
          <a:p>
            <a:r>
              <a:rPr lang="en-US" sz="3200" dirty="0" smtClean="0"/>
              <a:t>Learning steps I could take in preprocessing</a:t>
            </a:r>
          </a:p>
          <a:p>
            <a:r>
              <a:rPr lang="en-US" sz="3200" dirty="0" smtClean="0"/>
              <a:t>Learning new algorithms that I could implement</a:t>
            </a:r>
          </a:p>
        </p:txBody>
      </p:sp>
    </p:spTree>
    <p:extLst>
      <p:ext uri="{BB962C8B-B14F-4D97-AF65-F5344CB8AC3E}">
        <p14:creationId xmlns:p14="http://schemas.microsoft.com/office/powerpoint/2010/main" val="158470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41522"/>
          </a:xfrm>
        </p:spPr>
        <p:txBody>
          <a:bodyPr/>
          <a:lstStyle/>
          <a:p>
            <a:r>
              <a:rPr lang="en-US" dirty="0" smtClean="0"/>
              <a:t>My next steps</a:t>
            </a:r>
            <a:endParaRPr lang="en-US" dirty="0"/>
          </a:p>
        </p:txBody>
      </p:sp>
      <p:sp>
        <p:nvSpPr>
          <p:cNvPr id="3" name="Content Placeholder 2"/>
          <p:cNvSpPr>
            <a:spLocks noGrp="1"/>
          </p:cNvSpPr>
          <p:nvPr>
            <p:ph idx="1"/>
          </p:nvPr>
        </p:nvSpPr>
        <p:spPr/>
        <p:txBody>
          <a:bodyPr>
            <a:normAutofit/>
          </a:bodyPr>
          <a:lstStyle/>
          <a:p>
            <a:r>
              <a:rPr lang="en-US" sz="3200" dirty="0" smtClean="0"/>
              <a:t>Doing the Facebook </a:t>
            </a:r>
            <a:r>
              <a:rPr lang="en-US" sz="3200" dirty="0" err="1" smtClean="0"/>
              <a:t>Kaggle</a:t>
            </a:r>
            <a:r>
              <a:rPr lang="en-US" sz="3200" dirty="0" smtClean="0"/>
              <a:t> Competition</a:t>
            </a:r>
          </a:p>
          <a:p>
            <a:r>
              <a:rPr lang="en-US" sz="3200" dirty="0" smtClean="0"/>
              <a:t>Starting the preprocessing using techniques learned from research articles</a:t>
            </a:r>
          </a:p>
        </p:txBody>
      </p:sp>
    </p:spTree>
    <p:extLst>
      <p:ext uri="{BB962C8B-B14F-4D97-AF65-F5344CB8AC3E}">
        <p14:creationId xmlns:p14="http://schemas.microsoft.com/office/powerpoint/2010/main" val="38897647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756</TotalTime>
  <Words>152</Words>
  <Application>Microsoft Macintosh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Franklin Gothic Book</vt:lpstr>
      <vt:lpstr>Crop</vt:lpstr>
      <vt:lpstr>Progress Report</vt:lpstr>
      <vt:lpstr>Problem</vt:lpstr>
      <vt:lpstr>Goal</vt:lpstr>
      <vt:lpstr>PowerPoint Presentation</vt:lpstr>
      <vt:lpstr>Data</vt:lpstr>
      <vt:lpstr>My time so far…</vt:lpstr>
      <vt:lpstr>What have I learned so far…</vt:lpstr>
      <vt:lpstr>My next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Keerat Singh</dc:creator>
  <cp:lastModifiedBy>Keerat Singh</cp:lastModifiedBy>
  <cp:revision>8</cp:revision>
  <dcterms:created xsi:type="dcterms:W3CDTF">2017-10-13T13:41:31Z</dcterms:created>
  <dcterms:modified xsi:type="dcterms:W3CDTF">2017-10-14T02:18:30Z</dcterms:modified>
</cp:coreProperties>
</file>