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6" r:id="rId2"/>
    <p:sldId id="291" r:id="rId3"/>
    <p:sldId id="265" r:id="rId4"/>
    <p:sldId id="266" r:id="rId5"/>
    <p:sldId id="287" r:id="rId6"/>
    <p:sldId id="288" r:id="rId7"/>
    <p:sldId id="289" r:id="rId8"/>
    <p:sldId id="29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93" r:id="rId25"/>
    <p:sldId id="292" r:id="rId26"/>
    <p:sldId id="294" r:id="rId27"/>
    <p:sldId id="295" r:id="rId28"/>
    <p:sldId id="296" r:id="rId2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74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parulpandey/a-guide-to-handling-missing-values-in-python#Finding-reason-for-missing-data-using-a-Heatmap" TargetMode="External"/><Relationship Id="rId13" Type="http://schemas.openxmlformats.org/officeDocument/2006/relationships/hyperlink" Target="https://www.kaggle.com/parulpandey/a-guide-to-handling-missing-values-in-python#Listwise-Deletion/-Dropping-rows" TargetMode="External"/><Relationship Id="rId18" Type="http://schemas.openxmlformats.org/officeDocument/2006/relationships/hyperlink" Target="https://www.kaggle.com/parulpandey/a-guide-to-handling-missing-values-in-python#Imputing-using-ffill" TargetMode="External"/><Relationship Id="rId3" Type="http://schemas.openxmlformats.org/officeDocument/2006/relationships/hyperlink" Target="https://www.kaggle.com/parulpandey/a-guide-to-handling-missing-values-in-python#Detecting-missing-values-numerically" TargetMode="External"/><Relationship Id="rId21" Type="http://schemas.openxmlformats.org/officeDocument/2006/relationships/hyperlink" Target="https://www.kaggle.com/parulpandey/a-guide-to-handling-missing-values-in-python#Advanced-Imputation-Techniques" TargetMode="External"/><Relationship Id="rId7" Type="http://schemas.openxmlformats.org/officeDocument/2006/relationships/hyperlink" Target="https://www.kaggle.com/parulpandey/a-guide-to-handling-missing-values-in-python#Finding-reason-for-missing-data-using-matrix-plot" TargetMode="External"/><Relationship Id="rId12" Type="http://schemas.openxmlformats.org/officeDocument/2006/relationships/hyperlink" Target="https://www.kaggle.com/parulpandey/a-guide-to-handling-missing-values-in-python#Pairwise-Deletion" TargetMode="External"/><Relationship Id="rId17" Type="http://schemas.openxmlformats.org/officeDocument/2006/relationships/hyperlink" Target="https://www.kaggle.com/parulpandey/a-guide-to-handling-missing-values-in-python#Time-Series-dataset" TargetMode="External"/><Relationship Id="rId2" Type="http://schemas.openxmlformats.org/officeDocument/2006/relationships/hyperlink" Target="https://www.kaggle.com/parulpandey/a-guide-to-handling-missing-values-in-python#Detecting-Missing-values" TargetMode="External"/><Relationship Id="rId16" Type="http://schemas.openxmlformats.org/officeDocument/2006/relationships/hyperlink" Target="https://www.kaggle.com/parulpandey/a-guide-to-handling-missing-values-in-python#Imputations-Techniques-for-Time-Series-Problems" TargetMode="External"/><Relationship Id="rId20" Type="http://schemas.openxmlformats.org/officeDocument/2006/relationships/hyperlink" Target="https://www.kaggle.com/parulpandey/a-guide-to-handling-missing-values-in-python#Imputation-using-Linear-Interpolation-metho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parulpandey/a-guide-to-handling-missing-values-in-python#Reasons-for-Missing-Values" TargetMode="External"/><Relationship Id="rId11" Type="http://schemas.openxmlformats.org/officeDocument/2006/relationships/hyperlink" Target="https://www.kaggle.com/parulpandey/a-guide-to-handling-missing-values-in-python#Deletions" TargetMode="External"/><Relationship Id="rId24" Type="http://schemas.openxmlformats.org/officeDocument/2006/relationships/hyperlink" Target="https://www.kaggle.com/parulpandey/a-guide-to-handling-missing-values-in-python#Algorithms-which-handle-missing-values" TargetMode="External"/><Relationship Id="rId5" Type="http://schemas.openxmlformats.org/officeDocument/2006/relationships/hyperlink" Target="https://www.kaggle.com/parulpandey/a-guide-to-handling-missing-values-in-python#Visualizing-the-locations-of-the-missing-data" TargetMode="External"/><Relationship Id="rId15" Type="http://schemas.openxmlformats.org/officeDocument/2006/relationships/hyperlink" Target="https://www.kaggle.com/parulpandey/a-guide-to-handling-missing-values-in-python#Imputations-Techniques-for-non-Time-Series-Problems" TargetMode="External"/><Relationship Id="rId23" Type="http://schemas.openxmlformats.org/officeDocument/2006/relationships/hyperlink" Target="https://www.kaggle.com/parulpandey/a-guide-to-handling-missing-values-in-python#Multivariate-feature-imputation---Multivariate-imputation-by-chained-equations-(MICE)" TargetMode="External"/><Relationship Id="rId10" Type="http://schemas.openxmlformats.org/officeDocument/2006/relationships/hyperlink" Target="https://www.kaggle.com/parulpandey/a-guide-to-handling-missing-values-in-python#Treating-Missing-values" TargetMode="External"/><Relationship Id="rId19" Type="http://schemas.openxmlformats.org/officeDocument/2006/relationships/hyperlink" Target="https://www.kaggle.com/parulpandey/a-guide-to-handling-missing-values-in-python#Imputation-using-bfill" TargetMode="External"/><Relationship Id="rId4" Type="http://schemas.openxmlformats.org/officeDocument/2006/relationships/hyperlink" Target="https://www.kaggle.com/parulpandey/a-guide-to-handling-missing-values-in-python#Detecting-missing-data-visually-using-Missingno-library" TargetMode="External"/><Relationship Id="rId9" Type="http://schemas.openxmlformats.org/officeDocument/2006/relationships/hyperlink" Target="https://www.kaggle.com/parulpandey/a-guide-to-handling-missing-values-in-python#Finding-reason-for-missing-data-using-Dendrogram" TargetMode="External"/><Relationship Id="rId14" Type="http://schemas.openxmlformats.org/officeDocument/2006/relationships/hyperlink" Target="https://www.kaggle.com/parulpandey/a-guide-to-handling-missing-values-in-python#Dropping-complete-columns" TargetMode="External"/><Relationship Id="rId22" Type="http://schemas.openxmlformats.org/officeDocument/2006/relationships/hyperlink" Target="https://www.kaggle.com/parulpandey/a-guide-to-handling-missing-values-in-python#K-Nearest-Neighbor-Imputa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64786-81B0-4877-9CFB-4B3B78EA922F}"/>
              </a:ext>
            </a:extLst>
          </p:cNvPr>
          <p:cNvSpPr txBox="1"/>
          <p:nvPr/>
        </p:nvSpPr>
        <p:spPr>
          <a:xfrm>
            <a:off x="1552353" y="1499191"/>
            <a:ext cx="633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Missing Values and Treatment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4095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1BA5C-21C9-4B2C-929F-3AD2167E02EB}"/>
              </a:ext>
            </a:extLst>
          </p:cNvPr>
          <p:cNvSpPr txBox="1"/>
          <p:nvPr/>
        </p:nvSpPr>
        <p:spPr>
          <a:xfrm>
            <a:off x="712380" y="309592"/>
            <a:ext cx="7666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4  Detecting Missing values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4.1  Detecting missing values numerically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4"/>
              </a:rPr>
              <a:t>4.2  Detecting missing data visually using </a:t>
            </a:r>
            <a:r>
              <a:rPr lang="en-IN" sz="1200" b="0" i="0" u="none" strike="noStrike" dirty="0" err="1">
                <a:solidFill>
                  <a:srgbClr val="008ABC"/>
                </a:solidFill>
                <a:effectLst/>
                <a:latin typeface="Inter"/>
                <a:hlinkClick r:id="rId4"/>
              </a:rPr>
              <a:t>Missingno</a:t>
            </a: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4"/>
              </a:rPr>
              <a:t> library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5"/>
              </a:rPr>
              <a:t>4.2.1  Visualizing the locations of the missing data</a:t>
            </a:r>
            <a:endParaRPr lang="en-IN" sz="1200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6"/>
              </a:rPr>
              <a:t>5  Reasons for Missing Values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7"/>
              </a:rPr>
              <a:t>5.1  Finding reason for missing data using matrix plot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8"/>
              </a:rPr>
              <a:t>5.2  Finding reason for missing data using a Heatmap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9"/>
              </a:rPr>
              <a:t>5.3  Finding reason for missing data using Dendrogram</a:t>
            </a:r>
            <a:endParaRPr lang="en-IN" sz="1200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0"/>
              </a:rPr>
              <a:t>6  Treating Missing values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1"/>
              </a:rPr>
              <a:t>6.1  Deletions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2"/>
              </a:rPr>
              <a:t>6.1.1  Pairwise Deletion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3"/>
              </a:rPr>
              <a:t>6.1.2  Listwise Deletion/ Dropping rows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4"/>
              </a:rPr>
              <a:t>6.1.3  Dropping complete columns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5"/>
              </a:rPr>
              <a:t>6.2  Imputations Techniques for non Time Series Problems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6"/>
              </a:rPr>
              <a:t>6.3  Imputations Techniques for Time Series Problems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7"/>
              </a:rPr>
              <a:t>6.3.1  Time Series dataset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8"/>
              </a:rPr>
              <a:t>6.3.2  Imputing using </a:t>
            </a:r>
            <a:r>
              <a:rPr lang="en-IN" sz="1200" b="0" i="0" u="none" strike="noStrike" dirty="0" err="1">
                <a:solidFill>
                  <a:srgbClr val="008ABC"/>
                </a:solidFill>
                <a:effectLst/>
                <a:latin typeface="Inter"/>
                <a:hlinkClick r:id="rId18"/>
              </a:rPr>
              <a:t>ffill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19"/>
              </a:rPr>
              <a:t>6.3.3  Imputation using </a:t>
            </a:r>
            <a:r>
              <a:rPr lang="en-IN" sz="1200" b="0" i="0" u="none" strike="noStrike" dirty="0" err="1">
                <a:solidFill>
                  <a:srgbClr val="008ABC"/>
                </a:solidFill>
                <a:effectLst/>
                <a:latin typeface="Inter"/>
                <a:hlinkClick r:id="rId19"/>
              </a:rPr>
              <a:t>bfill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0"/>
              </a:rPr>
              <a:t>6.3.4  Imputation using Linear Interpolation method</a:t>
            </a:r>
            <a:endParaRPr lang="en-IN" sz="1200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1"/>
              </a:rPr>
              <a:t>6.4  Advanced Imputation Techniques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2"/>
              </a:rPr>
              <a:t>6.4.1  K-Nearest </a:t>
            </a:r>
            <a:r>
              <a:rPr lang="en-IN" sz="1200" b="0" i="0" u="none" strike="noStrike" dirty="0" err="1">
                <a:solidFill>
                  <a:srgbClr val="008ABC"/>
                </a:solidFill>
                <a:effectLst/>
                <a:latin typeface="Inter"/>
                <a:hlinkClick r:id="rId22"/>
              </a:rPr>
              <a:t>Neighbor</a:t>
            </a: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2"/>
              </a:rPr>
              <a:t> Imputation</a:t>
            </a:r>
            <a:endParaRPr lang="en-IN" sz="1200" b="0" i="0" dirty="0">
              <a:effectLst/>
              <a:latin typeface="Int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3"/>
              </a:rPr>
              <a:t>6.4.2  Multivariate feature imputation - Multivariate imputation by chained equations (MICE)</a:t>
            </a:r>
            <a:endParaRPr lang="en-IN" sz="1200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4"/>
              </a:rPr>
              <a:t>7  Algorithms which handle missing values</a:t>
            </a:r>
            <a:endParaRPr lang="en-IN" sz="1200" b="0" i="0" dirty="0">
              <a:effectLst/>
              <a:latin typeface="Inter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52843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D7CD9-600F-45B6-82E2-A7324AB8A9CB}"/>
              </a:ext>
            </a:extLst>
          </p:cNvPr>
          <p:cNvSpPr txBox="1"/>
          <p:nvPr/>
        </p:nvSpPr>
        <p:spPr>
          <a:xfrm>
            <a:off x="2647507" y="361507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Encoding the Data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D8B8A-5BFB-485E-B165-D990244AA33F}"/>
              </a:ext>
            </a:extLst>
          </p:cNvPr>
          <p:cNvSpPr txBox="1"/>
          <p:nvPr/>
        </p:nvSpPr>
        <p:spPr>
          <a:xfrm>
            <a:off x="829339" y="1265274"/>
            <a:ext cx="4295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What is Categorical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Label Encoding or Ordinal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One hot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Dummy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Effect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Binary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BaseN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Hash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Target Encoding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02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5D5F3-CCDC-4486-B39C-73EAB86DE4C8}"/>
              </a:ext>
            </a:extLst>
          </p:cNvPr>
          <p:cNvSpPr txBox="1"/>
          <p:nvPr/>
        </p:nvSpPr>
        <p:spPr>
          <a:xfrm>
            <a:off x="148856" y="159488"/>
            <a:ext cx="534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Encoding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E22AE-A077-4CBA-AC00-AE7F526A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690562"/>
            <a:ext cx="18383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5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39A87-5DDE-4D6C-B141-D29CE5DE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5862"/>
            <a:ext cx="7315200" cy="2771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DA08A1-5000-49F9-969C-7DFEBB29F50D}"/>
              </a:ext>
            </a:extLst>
          </p:cNvPr>
          <p:cNvSpPr txBox="1"/>
          <p:nvPr/>
        </p:nvSpPr>
        <p:spPr>
          <a:xfrm>
            <a:off x="499730" y="34024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73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36E831-0961-4F8B-9E24-28DC8DF9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52475"/>
            <a:ext cx="731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5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C7D84-FF19-4AD1-A6F9-E04483EC26E6}"/>
              </a:ext>
            </a:extLst>
          </p:cNvPr>
          <p:cNvSpPr txBox="1"/>
          <p:nvPr/>
        </p:nvSpPr>
        <p:spPr>
          <a:xfrm>
            <a:off x="265814" y="382772"/>
            <a:ext cx="30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Encoding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6CCEF-9140-4D41-BD44-E4B60D46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31358"/>
            <a:ext cx="7315200" cy="36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9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244CD0-0E72-436F-BBA2-BDAC97A7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013"/>
            <a:ext cx="9144000" cy="4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0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DEEE44-8CA9-48BC-AA1B-2E985210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606"/>
            <a:ext cx="9144000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0159FB-E767-49F4-9828-35250646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42925"/>
            <a:ext cx="7696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886471-29EB-4B92-B555-242481D6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714375"/>
            <a:ext cx="5572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191</Words>
  <Application>Microsoft Office PowerPoint</Application>
  <PresentationFormat>On-screen Show (16:9)</PresentationFormat>
  <Paragraphs>54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Inter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Balachandar Kasilingam</cp:lastModifiedBy>
  <cp:revision>17</cp:revision>
  <dcterms:created xsi:type="dcterms:W3CDTF">2021-12-04T02:09:39Z</dcterms:created>
  <dcterms:modified xsi:type="dcterms:W3CDTF">2021-12-04T05:31:12Z</dcterms:modified>
</cp:coreProperties>
</file>