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9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00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4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5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6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7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8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9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0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2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3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4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5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6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9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591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Keerthana </a:t>
            </a:r>
            <a:r>
              <a:rPr dirty="0" lang="en-US" err="1" smtClean="0"/>
              <a:t>.</a:t>
            </a:r>
            <a:r>
              <a:rPr dirty="0" lang="en-US" err="1" smtClean="0"/>
              <a:t>G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1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2</a:t>
            </a:r>
            <a:r>
              <a:rPr dirty="0" lang="en-US" smtClean="0"/>
              <a:t>/unm299bcom(cs)20 </a:t>
            </a:r>
            <a:r>
              <a:rPr dirty="0" lang="en-US" smtClean="0"/>
              <a:t>/ 452759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2024-08-28T13:22:36Z</dcterms:created>
  <dcterms:modified xsi:type="dcterms:W3CDTF">2024-09-02T05:35:23Z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c4ef6f6fc55e42938f34e75652b1acad</vt:lpwstr>
  </property>
</Properties>
</file>