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BDF5-390A-253B-F6EF-857BA35F4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C4ED6-C22B-477D-32F9-917496005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5A24-1930-79C3-30DB-58AF20B2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FFB7-1FAC-EBC9-D3B7-13C11F8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CDD0-9C81-190F-3A39-D7187F89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9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8068-C338-F9A9-805B-C2318D4A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9B7E5-7FB8-AD95-4986-32324544F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D9E5-AC03-2527-9D13-8A378C9F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EC4C-521B-0BA9-98C6-76D24B27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594B-9E05-48EA-3E79-43D8F0FD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15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B727E-D40F-4DF8-C05D-D68C6136C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FB653-463A-689D-DD79-F895242D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3DCB-F05E-A114-8371-3CA7A1F1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0B17-ECD0-973B-D6C1-44182663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B40D-9948-5C74-2BFB-D440B7EA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1C05-F881-8A5D-4F72-5D32F4F5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C400-28AC-8A0C-FDD1-E1E3EBBA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1559A-CC50-088D-5366-B5045FC2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5811A-C696-E02A-4B99-8E5121DD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6B65-CC06-88DD-8A62-65140B5D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ACC8-1E1A-A1EF-DFB9-4CF87E70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0E963-23F7-6708-4A25-D6F1972B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4092-77E3-CA44-A783-B25AFD0E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B9D6-AA0A-5A40-DFA8-4225B1C0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062D-C1B7-859F-7ECD-49E13561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1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3ED0-8029-4CBF-6A95-3C7BBB5B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A2C5-0442-563F-484F-AFD0CC321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CFBE6-C746-FD47-2910-F8A1FE7F1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EDE64-89C2-00A6-D2A8-D43D7CE1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80843-19DF-E871-F68D-8088B762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E13B-0882-7A81-7C2B-D1B81120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251C-85CF-7355-655A-9FC09FA1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B7285-33A6-4C40-6953-EC58391FD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00B9B-7DEA-7ACB-FBD5-E4FF8E066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B8329-F8A4-AFBA-9FBB-BA193DB13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3FD98-8B95-0EBD-CD83-E60AA8C82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17A34-A12A-390C-A5A0-DD0C55CA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85286-48F4-05C8-B32B-69A327E9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9FCD5-03D9-1CA1-76C1-D04FA0D8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1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49BE-E9F9-4E99-4C8B-08D2F211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A37A7-BC64-4117-C485-963D8BE3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85CEB-82B4-87E8-77B1-EAB1574A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64B35-99B6-C5DB-B565-294FE189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9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0B00-F121-4490-323C-3D9FF0AF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62B51-692D-9D61-401A-B1476123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17F8-6043-525C-BD55-EF670A30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1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49DD-DA51-BFA5-5FD2-E06A9679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46FA-E2D9-E556-EB9E-C8737014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51EC-9D16-81F8-D505-811DD3289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FAAB3-5E9E-8449-9119-11854445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6CAC0-9B0E-2132-14B0-2C85579B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D2A6-F559-5E3F-1D39-9A03C5CC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3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B32-F192-EB8C-71C5-C2B5C463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3AF97-36E8-93D8-5B34-2D1A93468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AD91C-88BB-AA9B-F3CA-D54423D6C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0097-8936-E4C2-E91C-3D7E4869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72BD-E813-F6D5-9190-E7CE45C2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2078A-D236-F8D5-3136-2908E135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7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DA2C3-EA6B-2B45-7834-D59BC206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E0F0-DB43-69D0-CA60-3874B9E8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46DC-AA5D-37EB-768D-CB969D628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405A-204D-4C7E-8F47-50AA473767D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39DE-CCD9-A6D8-4202-3BA5B9C5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DE6B-F051-53E5-3281-74B8C69A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68DC-58EE-4F2E-8BC2-F909DAA9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6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84ECD-BC8C-F914-E81E-C99E7D09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908CAC-9B92-B819-2491-8805B6D8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queue is a useful data structure in programming. It is similar to the ticket queue outside a cinema hall, where the first person entering the queue is the first person who gets the ticket.</a:t>
            </a:r>
          </a:p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 follows the 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In First Out (FIFO)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rule - the item that goes in first is the item that comes out first.</a:t>
            </a:r>
          </a:p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shown image, since 1 was kept in the queue before 2, it is the first to be removed from the queue as well. It follows the 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rule.</a:t>
            </a:r>
          </a:p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 terms, putting items in the queue is called 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removing items from the queue is called 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7E9DC-0B60-83CA-297A-6BFA3D0BD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5055870"/>
            <a:ext cx="725424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9604-58A6-E409-1E86-C6ECA80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of Queue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2E06-28DE-F1D2-57A9-5A40D8C5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queue is an object (an abstract data structure - ADT) that allows the following operations:</a:t>
            </a:r>
          </a:p>
          <a:p>
            <a:pPr marL="6120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Enqueue</a:t>
            </a:r>
            <a:r>
              <a:rPr lang="en-US" b="0" i="0" dirty="0">
                <a:effectLst/>
                <a:latin typeface="euclid_circular_a"/>
              </a:rPr>
              <a:t>: Add an element to the end of the queue</a:t>
            </a:r>
          </a:p>
          <a:p>
            <a:pPr marL="6120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Dequeue</a:t>
            </a:r>
            <a:r>
              <a:rPr lang="en-US" b="0" i="0" dirty="0">
                <a:effectLst/>
                <a:latin typeface="euclid_circular_a"/>
              </a:rPr>
              <a:t>: Remove an element from the front of the queue</a:t>
            </a:r>
          </a:p>
          <a:p>
            <a:pPr marL="6120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IsEmpty</a:t>
            </a:r>
            <a:r>
              <a:rPr lang="en-US" b="0" i="0" dirty="0">
                <a:effectLst/>
                <a:latin typeface="euclid_circular_a"/>
              </a:rPr>
              <a:t>: Check if the queue is empty</a:t>
            </a:r>
          </a:p>
          <a:p>
            <a:pPr marL="6120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IsFull</a:t>
            </a:r>
            <a:r>
              <a:rPr lang="en-US" b="0" i="0" dirty="0">
                <a:effectLst/>
                <a:latin typeface="euclid_circular_a"/>
              </a:rPr>
              <a:t>: Check if the queue is full</a:t>
            </a:r>
          </a:p>
          <a:p>
            <a:pPr marL="6120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Peek</a:t>
            </a:r>
            <a:r>
              <a:rPr lang="en-US" b="0" i="0" dirty="0">
                <a:effectLst/>
                <a:latin typeface="euclid_circular_a"/>
              </a:rPr>
              <a:t>: Get the value of the front of the queue without removing it.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7879-AC88-8793-2699-E4021F42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Working of Queue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7CC8-EA93-7311-5065-FA1565C2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euclid_circular_a"/>
              </a:rPr>
              <a:t>Queue operations work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two pointers </a:t>
            </a:r>
            <a:r>
              <a:rPr lang="en-US" b="0" i="0" dirty="0">
                <a:effectLst/>
                <a:latin typeface="Droid Sans Mono"/>
              </a:rPr>
              <a:t>FRONT</a:t>
            </a:r>
            <a:r>
              <a:rPr lang="en-US" b="0" i="0" dirty="0">
                <a:effectLst/>
                <a:latin typeface="euclid_circular_a"/>
              </a:rPr>
              <a:t> and </a:t>
            </a:r>
            <a:r>
              <a:rPr lang="en-US" b="0" i="0" dirty="0">
                <a:effectLst/>
                <a:latin typeface="Droid Sans Mono"/>
              </a:rPr>
              <a:t>REAR</a:t>
            </a:r>
            <a:endParaRPr lang="en-US" b="0" i="0" dirty="0"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roid Sans Mono"/>
              </a:rPr>
              <a:t>FRONT</a:t>
            </a:r>
            <a:r>
              <a:rPr lang="en-US" b="0" i="0" dirty="0">
                <a:effectLst/>
                <a:latin typeface="euclid_circular_a"/>
              </a:rPr>
              <a:t> track the first element of the queue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roid Sans Mono"/>
              </a:rPr>
              <a:t>REAR</a:t>
            </a:r>
            <a:r>
              <a:rPr lang="en-US" b="0" i="0" dirty="0">
                <a:effectLst/>
                <a:latin typeface="euclid_circular_a"/>
              </a:rPr>
              <a:t> track the last element of the queue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initially, set value of </a:t>
            </a:r>
            <a:r>
              <a:rPr lang="en-US" b="0" i="0" dirty="0">
                <a:effectLst/>
                <a:latin typeface="Droid Sans Mono"/>
              </a:rPr>
              <a:t>FRONT</a:t>
            </a:r>
            <a:r>
              <a:rPr lang="en-US" b="0" i="0" dirty="0">
                <a:effectLst/>
                <a:latin typeface="euclid_circular_a"/>
              </a:rPr>
              <a:t> and </a:t>
            </a:r>
            <a:r>
              <a:rPr lang="en-US" b="0" i="0" dirty="0">
                <a:effectLst/>
                <a:latin typeface="Droid Sans Mono"/>
              </a:rPr>
              <a:t>REAR</a:t>
            </a:r>
            <a:r>
              <a:rPr lang="en-US" b="0" i="0" dirty="0">
                <a:effectLst/>
                <a:latin typeface="euclid_circular_a"/>
              </a:rPr>
              <a:t> to -1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Enqueue Operation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check if the queue is full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for the first element, set the value of </a:t>
            </a:r>
            <a:r>
              <a:rPr lang="en-US" b="0" i="0" dirty="0">
                <a:effectLst/>
                <a:latin typeface="Droid Sans Mono"/>
              </a:rPr>
              <a:t>FRONT</a:t>
            </a:r>
            <a:r>
              <a:rPr lang="en-US" b="0" i="0" dirty="0">
                <a:effectLst/>
                <a:latin typeface="euclid_circular_a"/>
              </a:rPr>
              <a:t> to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increase the </a:t>
            </a:r>
            <a:r>
              <a:rPr lang="en-US" b="0" i="0" dirty="0">
                <a:effectLst/>
                <a:latin typeface="Droid Sans Mono"/>
              </a:rPr>
              <a:t>REAR</a:t>
            </a:r>
            <a:r>
              <a:rPr lang="en-US" b="0" i="0" dirty="0">
                <a:effectLst/>
                <a:latin typeface="euclid_circular_a"/>
              </a:rPr>
              <a:t> index by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add the new element in the position pointed to by </a:t>
            </a:r>
            <a:r>
              <a:rPr lang="en-US" b="0" i="0" dirty="0">
                <a:effectLst/>
                <a:latin typeface="Droid Sans Mono"/>
              </a:rPr>
              <a:t>REAR</a:t>
            </a:r>
            <a:endParaRPr lang="en-US" b="0" i="0" dirty="0">
              <a:effectLst/>
              <a:latin typeface="euclid_circular_a"/>
            </a:endParaRPr>
          </a:p>
          <a:p>
            <a:pPr marL="0" indent="0">
              <a:buNone/>
            </a:pPr>
            <a:endParaRPr lang="en-IN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95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0997-B522-A0FB-BFDA-2B4C8BFF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20"/>
            <a:ext cx="10515600" cy="6394644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Dequeue Operation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check if the queue is empty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return the value pointed by </a:t>
            </a:r>
            <a:r>
              <a:rPr lang="en-US" b="0" i="0" dirty="0">
                <a:effectLst/>
                <a:latin typeface="Droid Sans Mono"/>
              </a:rPr>
              <a:t>FRONT</a:t>
            </a:r>
            <a:endParaRPr lang="en-US" b="0" i="0" dirty="0"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increase the </a:t>
            </a:r>
            <a:r>
              <a:rPr lang="en-US" b="0" i="0" dirty="0">
                <a:effectLst/>
                <a:latin typeface="Droid Sans Mono"/>
              </a:rPr>
              <a:t>FRONT</a:t>
            </a:r>
            <a:r>
              <a:rPr lang="en-US" b="0" i="0" dirty="0">
                <a:effectLst/>
                <a:latin typeface="euclid_circular_a"/>
              </a:rPr>
              <a:t> index by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for the last element, reset the values of </a:t>
            </a:r>
            <a:r>
              <a:rPr lang="en-US" b="0" i="0" dirty="0">
                <a:effectLst/>
                <a:latin typeface="Droid Sans Mono"/>
              </a:rPr>
              <a:t>FRONT</a:t>
            </a:r>
            <a:r>
              <a:rPr lang="en-US" b="0" i="0" dirty="0">
                <a:effectLst/>
                <a:latin typeface="euclid_circular_a"/>
              </a:rPr>
              <a:t> and </a:t>
            </a:r>
            <a:r>
              <a:rPr lang="en-US" b="0" i="0" dirty="0">
                <a:effectLst/>
                <a:latin typeface="Droid Sans Mono"/>
              </a:rPr>
              <a:t>REAR</a:t>
            </a:r>
            <a:r>
              <a:rPr lang="en-US" b="0" i="0" dirty="0">
                <a:effectLst/>
                <a:latin typeface="euclid_circular_a"/>
              </a:rPr>
              <a:t> to -1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EFCD5-A97A-6E10-0310-6D4A4DA11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5325"/>
            <a:ext cx="2480468" cy="2160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CDB36-28AB-5C49-CE82-7F00DB39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34" y="2755325"/>
            <a:ext cx="2616687" cy="2160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A3C36-FD27-55E7-8E15-A834F281C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87" y="2699339"/>
            <a:ext cx="2788920" cy="2219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C50886-1DC9-F418-CDEC-9590266F3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95" y="5115152"/>
            <a:ext cx="2480468" cy="16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AC3D-54BF-8792-E37A-2EA54B76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Applications of Queue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166A-CA67-2FAD-3F70-00990343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scheduling, Disk Scheduling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data is transferred asynchronously between two processes. The queue is used for synchronization. For example: IO Buffers, pipes, file IO, etc..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of interrupts in real-time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Center phone systems use Queues to hold people calling them in order.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Droid Sans Mono</vt:lpstr>
      <vt:lpstr>euclid_circular_a</vt:lpstr>
      <vt:lpstr>Times New Roman</vt:lpstr>
      <vt:lpstr>Office Theme</vt:lpstr>
      <vt:lpstr>Queue</vt:lpstr>
      <vt:lpstr>Basic Operations of Queue </vt:lpstr>
      <vt:lpstr>Working of Queue </vt:lpstr>
      <vt:lpstr>PowerPoint Presentation</vt:lpstr>
      <vt:lpstr>Applications of Queue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keerthan</dc:creator>
  <cp:lastModifiedBy>keerthan</cp:lastModifiedBy>
  <cp:revision>8</cp:revision>
  <dcterms:created xsi:type="dcterms:W3CDTF">2023-05-08T13:59:44Z</dcterms:created>
  <dcterms:modified xsi:type="dcterms:W3CDTF">2023-05-08T15:39:37Z</dcterms:modified>
</cp:coreProperties>
</file>