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2B1134-2E82-4E98-BBCB-1EEBF16A48BC}">
          <p14:sldIdLst>
            <p14:sldId id="256"/>
            <p14:sldId id="257"/>
            <p14:sldId id="258"/>
            <p14:sldId id="259"/>
          </p14:sldIdLst>
        </p14:section>
        <p14:section name="Untitled Section" id="{E5B30CAC-F9EE-45CB-886A-BE0B2606B1E5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an" initials="K" lastIdx="1" clrIdx="0">
    <p:extLst>
      <p:ext uri="{19B8F6BF-5375-455C-9EA6-DF929625EA0E}">
        <p15:presenceInfo xmlns:p15="http://schemas.microsoft.com/office/powerpoint/2012/main" userId="Keer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AEA3-645E-4D23-8DE9-1E66A4F68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58F7-39AD-4BA0-83F3-896C22A1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B19D-AB62-45A3-9527-177DD2F9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029D-718D-4F5A-A148-1EE5DC69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0B69-E0C3-4182-BA7D-E2B62A7E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6AD1-F834-452C-92C4-586DF936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D2368-8BD3-4EA6-89E5-38AB2A1D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92E4-308B-4A20-8F37-045B06CE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6DC0-E106-4821-9519-C0880413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3D02-112B-4F54-9EB2-5645F491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2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06AE-F747-4D6C-BB1F-619C46E2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450A3-D4CA-4456-88FA-A396CE45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CF3F-603C-46F4-80D7-939F6BB1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0F0E-4234-4072-93A2-F4CA1816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F221-F206-4A86-B61E-65F7D79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4026-8A9F-48EB-A30A-1236E85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540B-8969-451C-B7F2-0A66D654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53C6-4E08-4BDC-BE16-D5B70F89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EB5B-23DA-47FF-B77F-DFF3DEFB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9A6B-6713-41D6-B959-D143B14B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F878-3ED2-4E6C-8144-ADB9B5B8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361C-6EB1-404D-B1B2-53E7200B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06F8-4CA4-48F8-808B-7B8CAF16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DF6F-57E8-4491-AD8D-6A9062D3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FC97-28C7-4712-A278-2A467A5C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FCD1-F627-4D11-9E84-F83C4AA9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A8E-6482-4499-94E3-A8C0C6D2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B746B-242D-4F62-9E95-CE52A7EA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36AB-DF07-447B-BC69-F39B6FD2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3AB1-C2C3-4536-BEF4-941CB643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2697-219A-4B5E-B769-2A7FB1E9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DE62-3462-4D3D-98FA-AA80477B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FB6D-BB73-4172-812C-08CD6981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5006D-EC3D-4F92-82C3-014F5B4C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65661-AF6A-49FF-BB2D-794F5A0C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661C1-8001-4830-9384-D9F2F96C3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2EA94-5CA1-47C5-B129-D1FAA052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676B6-1DAA-435D-A792-C845B20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BCCB7-E006-417F-B1ED-40378425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7F04-6E79-4B5E-9B39-B5052558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C518C-8B5F-489D-BC5D-00CF0BE4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058D6-99E1-4A87-82DF-D32C9488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6A9F6-6CBD-4A7D-A4CD-BCF32267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B5961-93C2-405A-A072-64E023ED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082CB-09DF-4AEF-B81C-60DA513C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8C9FC-6749-4818-AB7A-6231C50B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8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B40-58F1-41C9-A95A-2FD85EAC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37EE-FD0B-4E20-8340-4C33FF16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C11C-2E2B-4375-86EB-510A1F74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EF55-0857-4DBA-B85F-E4585CB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26D8C-8DC3-4176-ACC5-7E46891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C25D-0385-4556-918F-48E46029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1B03-9CE2-418B-B89B-8F72CD16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A2EBD-830A-4A2B-9EC5-30B3C4AB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B561-62A5-4B4B-AEFD-E6B58FCB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D197-23E8-4C21-B5EC-8E3A1C6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90C4-9EC1-4A29-B267-6857207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0C36D-4A9D-40F6-BAF5-64273FAF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C3999-8A6E-4F0A-8BEC-0C0CADC9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08E9-3212-441C-90B6-F12735F2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3D3F-B1C4-429A-BE90-A9FA47B2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7D77-A47D-4DA8-9B16-08B80D5129D8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1DED-CD56-402D-9A03-CEA50345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625D-C2D3-4310-B208-955A25D4F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C:\Users\Keerthan\Documents\Praktikum\data\TCGA-KIRP\dicom_metadata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E3E8-F710-4346-A79C-CD4CDCD70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Internship: Computational Pathology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0DFF-BDAA-47EB-8995-59BE3C060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Keerthan Ugrani</a:t>
            </a:r>
          </a:p>
          <a:p>
            <a:r>
              <a:rPr lang="en-US" dirty="0"/>
              <a:t>Heidelberg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04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C507-D825-4CF7-8F70-FA8C6CBF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Internship Computational Pathology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A78D-B07A-4436-AB46-9A147069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Goal: Image Classification on Pathology (Histology) images</a:t>
            </a:r>
          </a:p>
          <a:p>
            <a:r>
              <a:rPr lang="en-US" dirty="0"/>
              <a:t>For classification “</a:t>
            </a:r>
            <a:r>
              <a:rPr lang="en-US" dirty="0" err="1"/>
              <a:t>FewShotLearning</a:t>
            </a:r>
            <a:r>
              <a:rPr lang="en-US" dirty="0"/>
              <a:t>” is used which allows to classify with very little amount of data per class</a:t>
            </a:r>
          </a:p>
          <a:p>
            <a:r>
              <a:rPr lang="en-US" dirty="0"/>
              <a:t>Data sets are highly unbalanced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48EB-7165-42CB-B8FA-6D1F53AF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Working Task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61E8-2ABE-4F9C-BD84-B3595D4F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Objective: </a:t>
            </a:r>
            <a:r>
              <a:rPr lang="en-US" dirty="0"/>
              <a:t>Creating a general data structure for classification of datasets.</a:t>
            </a:r>
          </a:p>
          <a:p>
            <a:r>
              <a:rPr lang="en-US" b="1" dirty="0"/>
              <a:t>Solution: </a:t>
            </a:r>
            <a:r>
              <a:rPr lang="en-US" dirty="0"/>
              <a:t>The </a:t>
            </a:r>
            <a:r>
              <a:rPr lang="en-US" dirty="0" err="1"/>
              <a:t>DatasetManager</a:t>
            </a:r>
            <a:r>
              <a:rPr lang="en-US" dirty="0"/>
              <a:t> class for handling and streamline data management for DICOM medical images.</a:t>
            </a:r>
          </a:p>
          <a:p>
            <a:pPr lvl="1"/>
            <a:r>
              <a:rPr lang="en-US" dirty="0"/>
              <a:t>Recursive loading of DICOM files from specified directories.</a:t>
            </a:r>
          </a:p>
          <a:p>
            <a:pPr lvl="1"/>
            <a:r>
              <a:rPr lang="en-US" dirty="0"/>
              <a:t>Organized storage of data based on class labels derived from directory structure.</a:t>
            </a:r>
          </a:p>
          <a:p>
            <a:pPr lvl="1"/>
            <a:r>
              <a:rPr lang="en-US" dirty="0"/>
              <a:t>Automatic computation of class distributions and data statistics.</a:t>
            </a:r>
          </a:p>
          <a:p>
            <a:pPr lvl="1"/>
            <a:r>
              <a:rPr lang="en-US" dirty="0"/>
              <a:t>Extraction of essential metadata for analysis and reporting.</a:t>
            </a:r>
          </a:p>
          <a:p>
            <a:pPr lvl="1"/>
            <a:r>
              <a:rPr lang="en-IN" dirty="0"/>
              <a:t>Supports standardization and normalization techniques.</a:t>
            </a:r>
            <a:endParaRPr lang="en-US" dirty="0"/>
          </a:p>
          <a:p>
            <a:pPr lvl="1"/>
            <a:r>
              <a:rPr lang="en-US" dirty="0"/>
              <a:t>Flexible methods to accommodate various preprocessing needs.</a:t>
            </a:r>
          </a:p>
          <a:p>
            <a:pPr lvl="1"/>
            <a:r>
              <a:rPr lang="en-US" dirty="0"/>
              <a:t>Easy partitioning into training and testing sets with customizable ratios.</a:t>
            </a:r>
          </a:p>
          <a:p>
            <a:pPr lvl="1"/>
            <a:r>
              <a:rPr lang="en-US" dirty="0"/>
              <a:t>Maintains class balance across splits.</a:t>
            </a:r>
          </a:p>
          <a:p>
            <a:pPr lvl="1"/>
            <a:r>
              <a:rPr lang="en-US" dirty="0"/>
              <a:t>Efficient storage of processed data in HDF5 format for quick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6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48EA2A-0678-4F83-BB0B-2A28B92102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42002A-AAD1-433B-BD4A-6617710B4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B9D2C-4AB6-4C8E-BAC7-EA016296F426}"/>
              </a:ext>
            </a:extLst>
          </p:cNvPr>
          <p:cNvSpPr txBox="1"/>
          <p:nvPr/>
        </p:nvSpPr>
        <p:spPr>
          <a:xfrm>
            <a:off x="1875183" y="168886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Metadata file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35DE7-B7EE-48CF-8331-6CCB91D50183}"/>
              </a:ext>
            </a:extLst>
          </p:cNvPr>
          <p:cNvSpPr txBox="1"/>
          <p:nvPr/>
        </p:nvSpPr>
        <p:spPr>
          <a:xfrm>
            <a:off x="838200" y="5944394"/>
            <a:ext cx="5181600" cy="3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Pre-processed Data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A15DC1-2DD6-4C1B-B984-CB84664285EB}"/>
              </a:ext>
            </a:extLst>
          </p:cNvPr>
          <p:cNvSpPr txBox="1"/>
          <p:nvPr/>
        </p:nvSpPr>
        <p:spPr>
          <a:xfrm>
            <a:off x="6565900" y="5944394"/>
            <a:ext cx="3771900" cy="3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distribution of the data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D6A24-BA73-45DE-A8F4-A1B94CB9DEE5}"/>
              </a:ext>
            </a:extLst>
          </p:cNvPr>
          <p:cNvSpPr txBox="1"/>
          <p:nvPr/>
        </p:nvSpPr>
        <p:spPr>
          <a:xfrm>
            <a:off x="1497496" y="620937"/>
            <a:ext cx="593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Output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203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170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Internship: Computational Pathology</vt:lpstr>
      <vt:lpstr>Internship Computational Pathology</vt:lpstr>
      <vt:lpstr>First Working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Internship: Computational Pathology</dc:title>
  <dc:creator>Keerthan</dc:creator>
  <cp:lastModifiedBy>Keerthan</cp:lastModifiedBy>
  <cp:revision>1</cp:revision>
  <dcterms:created xsi:type="dcterms:W3CDTF">2024-08-23T12:02:39Z</dcterms:created>
  <dcterms:modified xsi:type="dcterms:W3CDTF">2024-08-23T20:34:08Z</dcterms:modified>
</cp:coreProperties>
</file>