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2B09-5112-5AEB-D40F-4194B655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E9294-2849-1096-2297-1F745978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99E1-079B-89A3-5539-1A479D6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C24E-AAFB-9B87-DFE7-B335C9D9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67CC-099E-79B8-0395-74A33EE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923D-4F46-FB45-D249-6FC45C1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213C-3ECC-1A90-2112-F0CDF328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0A5A-52FA-A23E-2D44-6C6A9C02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4CA1-2A8B-433C-3F70-061FA70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4A44-0776-C8EA-1C5C-209917E6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F0BD-E3AA-D29E-9B7A-63F79CDE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F124-9EED-5916-81C2-798ECDDC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440-B9A7-6EA9-17AC-298B8740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359B-D9A4-545A-380F-E68C4BB5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B326-39E3-0A1D-36DF-5A6B6B5E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67D-A3C3-3A9B-2FD5-DCB64C70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7741-2957-291A-9097-CBF55DC2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FCA5-0ABA-4703-8147-45B52E7D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D073-1FB2-C805-F1CA-7BAC351E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EA7E-7AC8-48DA-8236-A3FC04A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EF99-0254-6A65-785E-830BB46F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4EFC-9CA8-9AE0-92C0-34142DE1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BDB5-BE40-4679-EDB3-FE1C4B9B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0567-B8F7-C507-0805-58FF46A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804C-75DC-E4FA-F6C8-FB96484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37E6-F7B7-2F06-EC43-84F9E1F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1B7D-3F7B-16D1-BCD6-5142B440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55E0-372E-610D-0027-A50CDD4E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CC2E-E55E-3609-83EA-3210E739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6F89-1042-1F74-0EFD-A41DB3DD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3A72-2808-89CB-D1EA-751E87E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A8E-BDE8-57B7-5833-C28F95BA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C746-CD62-C1F1-76D4-748B3310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B2657-6DA5-10E3-0C76-C5EB9198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54DBA-2ED8-A9BA-1025-666632475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00888-B9AC-26A1-D110-DE9E71777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83390-F74B-449B-3600-D90928D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45A1D-A713-114B-57C2-D894427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61F23-232B-BD39-DF0F-9AB5405B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D467-BA6D-21A7-E7B2-0DE590A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A5A6-7670-8717-3B29-44D65507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0386-D336-FA0B-ED98-41AE9351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D453-DC92-1B05-DF90-D99DE1B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3BC7-9B35-2E57-05B7-3F558A2F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4776-59EF-2935-BF91-51EDBBD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A069-F5CB-7690-E8FC-9C80078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AF3C-6EE9-6ABD-1F1A-51B558C9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A8CB-F136-5FCD-0484-9D84D528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A1CD-A9A6-26C2-5DC1-51B65C59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4B87-E89C-60B0-D8B3-AB81EAA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AD79-C6F8-B4D4-4377-3BE14312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3792-39A0-6195-36CD-BEB821B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18B-6E20-D013-0AA3-4B5853F9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5B10-2EE2-7D68-8057-D6D0C27B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1FD8-12D1-3888-6698-5E56CB20B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0712-4EFB-B376-9C0B-C7AB149C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B337-D83D-6E75-0FA6-FA1F039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91AE6-BF42-B7BF-D4D7-B6EFF66F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backgroundsy.com/backgrounds/energy-flow-backgroun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76A2B-44CE-BEEA-DD23-699A356E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A02-460F-6FE9-883F-A708D1FC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2FE0-DB63-B1B9-BC61-727FBADE9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1342-3626-C885-B5D3-58543634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2450-BE62-82F1-D953-B45CD9F4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</p:spPr>
        <p:txBody>
          <a:bodyPr/>
          <a:lstStyle/>
          <a:p>
            <a:r>
              <a:rPr lang="en-IN" b="1" dirty="0"/>
              <a:t>React18</a:t>
            </a:r>
          </a:p>
        </p:txBody>
      </p:sp>
    </p:spTree>
    <p:extLst>
      <p:ext uri="{BB962C8B-B14F-4D97-AF65-F5344CB8AC3E}">
        <p14:creationId xmlns:p14="http://schemas.microsoft.com/office/powerpoint/2010/main" val="20086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DA229-DC32-3453-BF21-B437416D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0" y="1064584"/>
            <a:ext cx="11549632" cy="35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FCBA7-803A-7972-5857-F488BAC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5" y="939768"/>
            <a:ext cx="11734800" cy="41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React18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D618D-29CC-FE1A-D964-36FD9F3E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2" y="905216"/>
            <a:ext cx="11229245" cy="3466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B48F7-7B11-4252-DAA9-07F4C8CE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1" y="4568391"/>
            <a:ext cx="10162371" cy="21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3EE9-C2E3-F451-B2B0-723F7A91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5" y="842938"/>
            <a:ext cx="6192644" cy="53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82590-D619-0F83-BFAC-408EC7A9DF19}"/>
              </a:ext>
            </a:extLst>
          </p:cNvPr>
          <p:cNvSpPr txBox="1"/>
          <p:nvPr/>
        </p:nvSpPr>
        <p:spPr>
          <a:xfrm>
            <a:off x="3100038" y="2683881"/>
            <a:ext cx="5898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53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React18</vt:lpstr>
      <vt:lpstr>React18</vt:lpstr>
      <vt:lpstr>React18</vt:lpstr>
      <vt:lpstr>React18</vt:lpstr>
      <vt:lpstr>React18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V</dc:creator>
  <cp:lastModifiedBy>Srinivas V</cp:lastModifiedBy>
  <cp:revision>1</cp:revision>
  <dcterms:created xsi:type="dcterms:W3CDTF">2024-07-22T02:42:17Z</dcterms:created>
  <dcterms:modified xsi:type="dcterms:W3CDTF">2024-07-22T02:47:46Z</dcterms:modified>
</cp:coreProperties>
</file>