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07" d="100"/>
          <a:sy n="107"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8/29/2025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2654798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659390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0" name="对象"/>
          <p:cNvSpPr>
            <a:spLocks noGrp="1"/>
          </p:cNvSpPr>
          <p:nvPr>
            <p:ph type="sldImg"/>
          </p:nvPr>
        </p:nvSpPr>
        <p:spPr>
          <a:xfrm rot="0">
            <a:off x="4038600" y="857250"/>
            <a:ext cx="4114800" cy="2314575"/>
          </a:xfrm>
          <a:prstGeom prst="rect"/>
          <a:noFill/>
          <a:ln w="12700" cmpd="sng" cap="flat">
            <a:noFill/>
            <a:prstDash val="solid"/>
            <a:miter/>
          </a:ln>
        </p:spPr>
      </p:sp>
      <p:sp>
        <p:nvSpPr>
          <p:cNvPr id="17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452230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552084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8" name="对象"/>
          <p:cNvSpPr>
            <a:spLocks noGrp="1"/>
          </p:cNvSpPr>
          <p:nvPr>
            <p:ph type="sldImg"/>
          </p:nvPr>
        </p:nvSpPr>
        <p:spPr>
          <a:xfrm rot="0">
            <a:off x="4038600" y="857250"/>
            <a:ext cx="4114800" cy="2314575"/>
          </a:xfrm>
          <a:prstGeom prst="rect"/>
          <a:noFill/>
          <a:ln w="12700" cmpd="sng" cap="flat">
            <a:noFill/>
            <a:prstDash val="solid"/>
            <a:miter/>
          </a:ln>
        </p:spPr>
      </p:sp>
      <p:sp>
        <p:nvSpPr>
          <p:cNvPr id="8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9783423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2" name="对象"/>
          <p:cNvSpPr>
            <a:spLocks noGrp="1"/>
          </p:cNvSpPr>
          <p:nvPr>
            <p:ph type="sldImg"/>
          </p:nvPr>
        </p:nvSpPr>
        <p:spPr>
          <a:xfrm rot="0">
            <a:off x="4038600" y="857250"/>
            <a:ext cx="4114800" cy="2314575"/>
          </a:xfrm>
          <a:prstGeom prst="rect"/>
          <a:noFill/>
          <a:ln w="12700" cmpd="sng" cap="flat">
            <a:noFill/>
            <a:prstDash val="solid"/>
            <a:miter/>
          </a:ln>
        </p:spPr>
      </p:sp>
      <p:sp>
        <p:nvSpPr>
          <p:cNvPr id="11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93088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3" name="对象"/>
          <p:cNvSpPr>
            <a:spLocks noGrp="1"/>
          </p:cNvSpPr>
          <p:nvPr>
            <p:ph type="sldImg"/>
          </p:nvPr>
        </p:nvSpPr>
        <p:spPr>
          <a:xfrm rot="0">
            <a:off x="4038600" y="857250"/>
            <a:ext cx="4114800" cy="2314575"/>
          </a:xfrm>
          <a:prstGeom prst="rect"/>
          <a:noFill/>
          <a:ln w="12700" cmpd="sng" cap="flat">
            <a:noFill/>
            <a:prstDash val="solid"/>
            <a:miter/>
          </a:ln>
        </p:spPr>
      </p:sp>
      <p:sp>
        <p:nvSpPr>
          <p:cNvPr id="12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993070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94061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1" name="对象"/>
          <p:cNvSpPr>
            <a:spLocks noGrp="1"/>
          </p:cNvSpPr>
          <p:nvPr>
            <p:ph type="sldImg"/>
          </p:nvPr>
        </p:nvSpPr>
        <p:spPr>
          <a:xfrm rot="0">
            <a:off x="4038600" y="857250"/>
            <a:ext cx="4114800" cy="2314575"/>
          </a:xfrm>
          <a:prstGeom prst="rect"/>
          <a:noFill/>
          <a:ln w="12700" cmpd="sng" cap="flat">
            <a:noFill/>
            <a:prstDash val="solid"/>
            <a:miter/>
          </a:ln>
        </p:spPr>
      </p:sp>
      <p:sp>
        <p:nvSpPr>
          <p:cNvPr id="14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135701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234172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6261423"/>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8875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3825611"/>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659758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3071106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237769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4"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6"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4"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71758852"/>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436942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472147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3639502"/>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75879108"/>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248262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21011872"/>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2241920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826812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8/29/2025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729771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Keerthana .S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a:t>
            </a:r>
            <a:r>
              <a:rPr lang="en-US" altLang="zh-CN" sz="2400" b="0" i="0" u="none" strike="noStrike" kern="1200" cap="none" spc="0" baseline="0">
                <a:solidFill>
                  <a:schemeClr val="tx1"/>
                </a:solidFill>
                <a:latin typeface="Calibri" pitchFamily="0" charset="0"/>
                <a:ea typeface="宋体" pitchFamily="0" charset="0"/>
                <a:cs typeface="Calibri" pitchFamily="0" charset="0"/>
              </a:rPr>
              <a:t>  20324u09042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NMID: 681F44F3FC81199B3684AE29F67763</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 Dr.M.G.R  Chockaingam Arts College /THIRUVALLUVAR UNIVERSITY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6626303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9"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86" name="文本框"/>
          <p:cNvSpPr txBox="1">
            <a:spLocks/>
          </p:cNvSpPr>
          <p:nvPr/>
        </p:nvSpPr>
        <p:spPr>
          <a:xfrm rot="0">
            <a:off x="2852467" y="1845100"/>
            <a:ext cx="4675186" cy="4892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*Results of Digital Portfolio Project*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Successfully developed a fully responsive and visually appealing personal portfolio website using HTML and CSS.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portfolio clearly presents personal information, skills, education, projects, and contact details.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*Screenshot Description*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The homepage displaying the header with the user’s name, profile photo, and navigation menu.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Sections like About, Skills (with progress bars or icons), Projects (with images and descriptions), Education, and Contact form visible.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5371466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文本框"/>
          <p:cNvSpPr txBox="1">
            <a:spLocks/>
          </p:cNvSpPr>
          <p:nvPr/>
        </p:nvSpPr>
        <p:spPr>
          <a:xfrm rot="0">
            <a:off x="985595" y="1987973"/>
            <a:ext cx="4968731"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Digital Portfolio project successfully demonstrates the creation of a professional, responsive, and user-friendly personal website using HTML and CSS. It effectively highlights the user’s skills, education, projects, and contact information in a clear and organized manner. This portfolio serves as a valuable tool for individuals to showcase their work and enhance their online presence to potential employers or client.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2823175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8"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8" name="组合"/>
          <p:cNvGrpSpPr>
            <a:grpSpLocks/>
          </p:cNvGrpSpPr>
          <p:nvPr/>
        </p:nvGrpSpPr>
        <p:grpSpPr>
          <a:xfrm>
            <a:off x="7448612" y="0"/>
            <a:ext cx="4743793" cy="6858466"/>
            <a:chOff x="7448612" y="0"/>
            <a:chExt cx="4743793" cy="6858466"/>
          </a:xfrm>
        </p:grpSpPr>
        <p:sp>
          <p:nvSpPr>
            <p:cNvPr id="6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7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3"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6" name="组合"/>
          <p:cNvGrpSpPr>
            <a:grpSpLocks/>
          </p:cNvGrpSpPr>
          <p:nvPr/>
        </p:nvGrpSpPr>
        <p:grpSpPr>
          <a:xfrm>
            <a:off x="466725" y="6410325"/>
            <a:ext cx="3705224" cy="295275"/>
            <a:chOff x="466725" y="6410325"/>
            <a:chExt cx="3705224" cy="295275"/>
          </a:xfrm>
        </p:grpSpPr>
        <p:pic>
          <p:nvPicPr>
            <p:cNvPr id="8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8" name="文本框"/>
          <p:cNvSpPr txBox="1">
            <a:spLocks/>
          </p:cNvSpPr>
          <p:nvPr/>
        </p:nvSpPr>
        <p:spPr>
          <a:xfrm rot="0">
            <a:off x="2712876" y="3286075"/>
            <a:ext cx="6269061" cy="624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Droid Sans" pitchFamily="0" charset="0"/>
                <a:ea typeface="宋体" pitchFamily="0" charset="0"/>
                <a:cs typeface="Lucida Sans" pitchFamily="0" charset="0"/>
              </a:rPr>
              <a:t>STUDENT DIGITAL PORTFOLOI USING FRONT END DEVELOPMENT</a:t>
            </a:r>
            <a:endParaRPr lang="zh-CN" altLang="en-US" sz="18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238133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0"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100" name="组合"/>
          <p:cNvGrpSpPr>
            <a:grpSpLocks/>
          </p:cNvGrpSpPr>
          <p:nvPr/>
        </p:nvGrpSpPr>
        <p:grpSpPr>
          <a:xfrm>
            <a:off x="7448612" y="0"/>
            <a:ext cx="4743793" cy="6858466"/>
            <a:chOff x="7448612" y="0"/>
            <a:chExt cx="4743793" cy="6858466"/>
          </a:xfrm>
        </p:grpSpPr>
        <p:sp>
          <p:nvSpPr>
            <p:cNvPr id="9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9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4"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8"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3"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4"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5"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8" name="组合"/>
          <p:cNvGrpSpPr>
            <a:grpSpLocks/>
          </p:cNvGrpSpPr>
          <p:nvPr/>
        </p:nvGrpSpPr>
        <p:grpSpPr>
          <a:xfrm>
            <a:off x="47625" y="3819523"/>
            <a:ext cx="4124324" cy="3009896"/>
            <a:chOff x="47625" y="3819523"/>
            <a:chExt cx="4124324" cy="3009896"/>
          </a:xfrm>
        </p:grpSpPr>
        <p:pic>
          <p:nvPicPr>
            <p:cNvPr id="106"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7"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9"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6865851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7991475" y="2933700"/>
            <a:ext cx="2762249" cy="3257550"/>
            <a:chOff x="7991475" y="2933700"/>
            <a:chExt cx="2762249" cy="325755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9"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2" name="矩形"/>
          <p:cNvSpPr>
            <a:spLocks/>
          </p:cNvSpPr>
          <p:nvPr/>
        </p:nvSpPr>
        <p:spPr>
          <a:xfrm rot="21581284">
            <a:off x="5471802" y="2807111"/>
            <a:ext cx="1257280" cy="358140"/>
          </a:xfrm>
          <a:prstGeom prst="rect"/>
          <a:noFill/>
          <a:ln w="12700" cmpd="sng" cap="flat">
            <a:noFill/>
            <a:prstDash val="solid"/>
            <a:miter/>
          </a:ln>
        </p:spPr>
      </p:sp>
      <p:sp>
        <p:nvSpPr>
          <p:cNvPr id="180" name="文本框"/>
          <p:cNvSpPr txBox="1">
            <a:spLocks/>
          </p:cNvSpPr>
          <p:nvPr/>
        </p:nvSpPr>
        <p:spPr>
          <a:xfrm rot="0">
            <a:off x="1128468" y="1559354"/>
            <a:ext cx="4608662"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*Problem Statement: Digital Portfolio*</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 today’s competitive digital world, individuals such as students, professionals, and creatives need an effective way to present their skills, achievements, and work online. Traditional resumes and physical portfolios have limited reach and lack interactivity, making it difficult to impress potential employers or clients.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There is a need for a centralized, visually appealing, and easily accessible platform that allows users to showcase their background, projects, and contact information in a professional and organized manner.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71385432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8" name="组合"/>
          <p:cNvGrpSpPr>
            <a:grpSpLocks/>
          </p:cNvGrpSpPr>
          <p:nvPr/>
        </p:nvGrpSpPr>
        <p:grpSpPr>
          <a:xfrm>
            <a:off x="8658225" y="2647950"/>
            <a:ext cx="3533775" cy="3810000"/>
            <a:chOff x="8658225" y="2647950"/>
            <a:chExt cx="3533775" cy="3810000"/>
          </a:xfrm>
        </p:grpSpPr>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1"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1" name="文本框"/>
          <p:cNvSpPr txBox="1">
            <a:spLocks/>
          </p:cNvSpPr>
          <p:nvPr/>
        </p:nvSpPr>
        <p:spPr>
          <a:xfrm rot="0">
            <a:off x="985595" y="1768901"/>
            <a:ext cx="4751534" cy="4358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*Project Overview: Digital Portfolio*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Digital Portfolio project involves creating a personal website that serves as an online showcase of an individual’s professional and academic achievements. Built primarily with HTML and CSS, the portfolio presents information in a clean, organized, and visually appealing manner.</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Key sections of the portfolio include personal details, education, skills, projects, certifications, and contact information. The design focuses on responsiveness, ensuring the site works well across devices such as desktops, tablets, and smartphones.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4084870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2" name="文本框"/>
          <p:cNvSpPr txBox="1">
            <a:spLocks/>
          </p:cNvSpPr>
          <p:nvPr/>
        </p:nvSpPr>
        <p:spPr>
          <a:xfrm rot="0">
            <a:off x="1128468" y="1768901"/>
            <a:ext cx="4756335"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*End Users of a Digital Portfolio*</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1. *Students* – To showcase academic achievements, skills, and projects for college applications or internships.  </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2. *Job Seekers* – To present their resumes, work experience, and portfolio projects to potential employers.  </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3. *Freelancers* – To display their services, past work, client testimonials, and contact information.  </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4. *Creative Professionals* – Designers, writers, artists, and photographers showcasing their creative work visually.  </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5. *Educators &amp; Trainers* – To highlight qualifications, teaching experience, and educational resources.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689607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3"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7"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83" name="文本框"/>
          <p:cNvSpPr txBox="1">
            <a:spLocks/>
          </p:cNvSpPr>
          <p:nvPr/>
        </p:nvSpPr>
        <p:spPr>
          <a:xfrm rot="0">
            <a:off x="2928666" y="1702227"/>
            <a:ext cx="6767279" cy="4625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*Tools and Techniques for Digital Portfolio*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*HTML*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Used to structure the content and layout of the portfolio.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*CSS*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Applies styling such as colors, fonts, and responsive design for different devices.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*JavaScript* (optional)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Adds interactivity like animations, sliders, and form validation.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*Code Editors*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Tools like VS Code, Sublime Text, or Atom for efficient coding.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*Version Control Systems*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Git and GitHub to track changes and collaborate.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6900966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3"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4"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5"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4" name="文本框"/>
          <p:cNvSpPr txBox="1">
            <a:spLocks/>
          </p:cNvSpPr>
          <p:nvPr/>
        </p:nvSpPr>
        <p:spPr>
          <a:xfrm rot="0">
            <a:off x="837380" y="911665"/>
            <a:ext cx="7564010" cy="5425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*Portfolio Design and Layout for Digital Portfolio*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*Clean and Simple Design*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Use plenty of white space to make content easy to read.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Avoid clutter; focus on key information.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*Header Section*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Include your name, professional title, and a profile photo.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Optionally add a tagline or brief introduction.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*Navigation Menu*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Easy-to-use menu linking to sections like About, Skills, Projects, and Contact.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Can be a horizontal bar on desktop and a hamburger menu on mobile.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*About Section*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Short bio highlighting your background and expertise.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5. *Skills Section*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Display technical and soft skills using lists, icons, or progress bars.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14566822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文本框"/>
          <p:cNvSpPr txBox="1">
            <a:spLocks/>
          </p:cNvSpPr>
          <p:nvPr/>
        </p:nvSpPr>
        <p:spPr>
          <a:xfrm rot="0">
            <a:off x="1347540" y="1626028"/>
            <a:ext cx="6338585"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*Features and Functionality of a Digital Portfolio*</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1. *User-Friendly Interface*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Clean and intuitive navigation for easy browsing.</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2. *Responsive Design*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Works seamlessly on desktops, tablets, and smartphones.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3. *Personal Profile Section*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Displays photo, name, and brief bio or introduction.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4. *Skills Showcase*  </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   - Visual representation of technical and soft skills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4580461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2025-08-29T09:46:41Z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