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“HOME” folder in Project directory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MAIN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“HOME”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CB82321-3ACB-4782-AAF7-709AD5DF27A6}"/>
              </a:ext>
            </a:extLst>
          </p:cNvPr>
          <p:cNvCxnSpPr>
            <a:cxnSpLocks/>
          </p:cNvCxnSpPr>
          <p:nvPr/>
        </p:nvCxnSpPr>
        <p:spPr>
          <a:xfrm rot="10800000">
            <a:off x="3221518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FILE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“HOME” 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MAIN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1086318" y="6988333"/>
            <a:ext cx="17837" cy="34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175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keerthana bandari</cp:lastModifiedBy>
  <cp:revision>39</cp:revision>
  <dcterms:created xsi:type="dcterms:W3CDTF">2021-01-19T12:02:17Z</dcterms:created>
  <dcterms:modified xsi:type="dcterms:W3CDTF">2022-04-08T18:35:10Z</dcterms:modified>
</cp:coreProperties>
</file>