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624E-E366-4BFE-8F4E-4B7D02F0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5B556-6E2E-45DA-88E2-E7B83917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3935-B990-4D01-BC21-D8268530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28FB-E28A-4226-BB2D-8B61FDE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D194-C83E-4CDF-B542-F132E977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E28C-011D-4548-AC47-0E4E04B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D3B7-DBAC-4CB6-8C5E-A7051144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B726-6316-43AF-A744-D86B932E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0E02-9AC7-4F0D-A945-AC11F3BD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8AA7-F2F3-4478-B51A-5EA968AE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41F1-8CBA-4281-96BA-B537C2F9C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CF435-4E06-4143-BDBB-3DAEEFF9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ED11-24B5-47FD-A45A-5A69EEF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AA31-8E84-4696-9CF9-9D69933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17A-644D-43AE-B99A-3F06B336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5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00FA-A1A7-43B6-A7B3-E9DF8AB2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2D9E-B6FE-4EE9-BE53-5BF53677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6959-503A-4649-829B-E540441D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BF37-0E0B-42C2-AE19-1B484F1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FA06-529F-4D22-B755-6A3720CE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93C5-1A7F-47F2-95BC-10CC9084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6876A-2328-4998-B284-27834F40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CD36-571C-42CE-8FE9-BCF3D871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8926-6F20-417D-A4BB-3B7B584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4EBC-9102-4BC9-BE8C-C3B77AAC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EC1C-6E16-42D1-BE26-B15D97A9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51DB-A6E0-47DB-AA8B-FBFE3DD78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F9317-5A09-4B17-B83F-59F40D80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5CE6-C7A3-4049-B54A-6F6D9C8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2CDB-5362-4DD2-822C-E8C3F582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A40F-9732-418B-8912-541CED2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20E4-FBF2-4E05-B594-71361F4C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7FD9-D834-4BF1-8CB7-CEE2B2F6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BD815-CDDC-4E66-9CDC-70096F66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4C876-0B80-4A7D-8CF5-B2E05F4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7DCB0-E45D-4BAB-A491-7E629CAEB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5C9EF-C48F-4393-8727-25730FB7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BAEA-54F9-44C1-B292-7AAF4F35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5013D-BECA-49AF-9C14-0777865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10C1-2B9A-4606-9FC7-294F3E83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CABFD-80DA-4F69-B948-41DC8567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E6D64-5964-42C4-B806-78F0E5C2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F3E1A-9125-47CF-9F93-A87CA447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3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A9DE4-9C2E-45B8-91A5-BA2D004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97DF4-49D2-44C0-8A2F-A2B0763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E43F-E422-42EA-8F85-D90E3D8E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8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D1F5-4EB8-41CC-B8E2-E4FD7C4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3100-3719-4491-9EDC-3957EF48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54DC-CB1B-4458-9CC0-B6809D75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218F-5AA3-42DD-B143-E73DE28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5ECD-ABC5-4B1A-8598-884770FB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B8FF-E388-435C-A39D-EB426E2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7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9E8D-271D-46B0-A699-B2846060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4DC64-9E40-415F-8464-CBEAEEB3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2C09-9DDD-41D9-BF4F-A8B2135F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A5A3A-A07B-4C78-951C-8B29AC1B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74704-12E6-4AAA-BEAC-6A59CD8E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8C44-9121-4043-BEEB-99B67709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DD7C-7906-4CD5-8052-D04288F4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C7D8-F3FA-4697-9D35-41735530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04C5-1DCC-4F3C-9ACB-9D5972AC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B793-A623-493F-92F3-49A9E7EBDE3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BB81-DEE4-4785-BB54-64584F5DF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29D4-DD91-4209-9B7B-AFFE59527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6748-E592-4B03-BF76-7990F48E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0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7F79F5-CF10-4516-9569-12E72C3F5DF6}"/>
              </a:ext>
            </a:extLst>
          </p:cNvPr>
          <p:cNvSpPr/>
          <p:nvPr/>
        </p:nvSpPr>
        <p:spPr>
          <a:xfrm>
            <a:off x="802640" y="162560"/>
            <a:ext cx="1209040" cy="1503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C5766-1382-448E-AC29-C6CC9A5B9910}"/>
              </a:ext>
            </a:extLst>
          </p:cNvPr>
          <p:cNvSpPr/>
          <p:nvPr/>
        </p:nvSpPr>
        <p:spPr>
          <a:xfrm>
            <a:off x="706120" y="4142727"/>
            <a:ext cx="1402080" cy="7721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classes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B82CC0-C825-4376-A730-F2541590875C}"/>
              </a:ext>
            </a:extLst>
          </p:cNvPr>
          <p:cNvSpPr/>
          <p:nvPr/>
        </p:nvSpPr>
        <p:spPr>
          <a:xfrm>
            <a:off x="3185160" y="4142727"/>
            <a:ext cx="1402080" cy="7721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subjects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77722-8751-4B9D-9005-C6BB8CD56C37}"/>
              </a:ext>
            </a:extLst>
          </p:cNvPr>
          <p:cNvSpPr/>
          <p:nvPr/>
        </p:nvSpPr>
        <p:spPr>
          <a:xfrm>
            <a:off x="5722620" y="4180814"/>
            <a:ext cx="1402080" cy="7721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teachers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BC9A7-E36C-4ABC-8CC5-9A3755ED2955}"/>
              </a:ext>
            </a:extLst>
          </p:cNvPr>
          <p:cNvSpPr/>
          <p:nvPr/>
        </p:nvSpPr>
        <p:spPr>
          <a:xfrm>
            <a:off x="8260080" y="4180814"/>
            <a:ext cx="1402080" cy="7721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students data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4ED49EC-F856-4B35-A783-9C6D4D7EEE60}"/>
              </a:ext>
            </a:extLst>
          </p:cNvPr>
          <p:cNvSpPr/>
          <p:nvPr/>
        </p:nvSpPr>
        <p:spPr>
          <a:xfrm>
            <a:off x="820420" y="2240280"/>
            <a:ext cx="1173480" cy="11277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Logged</a:t>
            </a:r>
          </a:p>
          <a:p>
            <a:pPr algn="ctr"/>
            <a:r>
              <a:rPr lang="en-IN" sz="1050" dirty="0"/>
              <a:t>in</a:t>
            </a:r>
            <a:r>
              <a:rPr lang="en-IN" sz="1400" dirty="0"/>
              <a:t> </a:t>
            </a:r>
            <a:r>
              <a:rPr lang="en-IN" sz="1050" dirty="0"/>
              <a:t>before</a:t>
            </a:r>
            <a:r>
              <a:rPr lang="en-IN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C6023-E64D-4982-B71D-6713667D9117}"/>
              </a:ext>
            </a:extLst>
          </p:cNvPr>
          <p:cNvSpPr/>
          <p:nvPr/>
        </p:nvSpPr>
        <p:spPr>
          <a:xfrm>
            <a:off x="3159760" y="2418080"/>
            <a:ext cx="1402080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classes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2BD655-5CD6-41CF-8218-1902D863FB09}"/>
              </a:ext>
            </a:extLst>
          </p:cNvPr>
          <p:cNvSpPr/>
          <p:nvPr/>
        </p:nvSpPr>
        <p:spPr>
          <a:xfrm>
            <a:off x="4409440" y="160020"/>
            <a:ext cx="1402080" cy="7721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Servlet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99EB1-633D-4AB7-811D-74DBDF735F53}"/>
              </a:ext>
            </a:extLst>
          </p:cNvPr>
          <p:cNvSpPr/>
          <p:nvPr/>
        </p:nvSpPr>
        <p:spPr>
          <a:xfrm>
            <a:off x="4409440" y="1219200"/>
            <a:ext cx="1402080" cy="7721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classes data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F10A026-2C1A-46CA-9E7A-BDB3433B6181}"/>
              </a:ext>
            </a:extLst>
          </p:cNvPr>
          <p:cNvSpPr/>
          <p:nvPr/>
        </p:nvSpPr>
        <p:spPr>
          <a:xfrm>
            <a:off x="6007100" y="2263152"/>
            <a:ext cx="1117600" cy="11048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Correct data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DA0E107-76B6-4AED-B1B6-6A28511B8EE5}"/>
              </a:ext>
            </a:extLst>
          </p:cNvPr>
          <p:cNvSpPr/>
          <p:nvPr/>
        </p:nvSpPr>
        <p:spPr>
          <a:xfrm>
            <a:off x="7213600" y="162559"/>
            <a:ext cx="995680" cy="1188719"/>
          </a:xfrm>
          <a:prstGeom prst="ca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21E2E-08DC-41CA-AAF9-BFCE429D4E84}"/>
              </a:ext>
            </a:extLst>
          </p:cNvPr>
          <p:cNvSpPr/>
          <p:nvPr/>
        </p:nvSpPr>
        <p:spPr>
          <a:xfrm>
            <a:off x="713740" y="5595610"/>
            <a:ext cx="1402080" cy="7721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classes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8C1476-3230-41D3-8411-4C74D8BDF99D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1407160" y="1666240"/>
            <a:ext cx="0" cy="57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73A289-BBEA-4F35-9E44-84D68DB05093}"/>
              </a:ext>
            </a:extLst>
          </p:cNvPr>
          <p:cNvCxnSpPr/>
          <p:nvPr/>
        </p:nvCxnSpPr>
        <p:spPr>
          <a:xfrm>
            <a:off x="2011680" y="355600"/>
            <a:ext cx="239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1F1174-070F-49E0-AE9E-065352E2C03B}"/>
              </a:ext>
            </a:extLst>
          </p:cNvPr>
          <p:cNvCxnSpPr/>
          <p:nvPr/>
        </p:nvCxnSpPr>
        <p:spPr>
          <a:xfrm flipH="1">
            <a:off x="2011680" y="690880"/>
            <a:ext cx="239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8165-8D59-4883-81E1-0CDDA91B5986}"/>
              </a:ext>
            </a:extLst>
          </p:cNvPr>
          <p:cNvCxnSpPr/>
          <p:nvPr/>
        </p:nvCxnSpPr>
        <p:spPr>
          <a:xfrm>
            <a:off x="5811520" y="426720"/>
            <a:ext cx="1402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5F480-C44E-406B-800F-21A12A4426F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811520" y="756919"/>
            <a:ext cx="1402080" cy="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E280DB-EBE6-424A-8B73-174B6411CBF6}"/>
              </a:ext>
            </a:extLst>
          </p:cNvPr>
          <p:cNvCxnSpPr>
            <a:cxnSpLocks/>
          </p:cNvCxnSpPr>
          <p:nvPr/>
        </p:nvCxnSpPr>
        <p:spPr>
          <a:xfrm>
            <a:off x="2011680" y="1381761"/>
            <a:ext cx="2397760" cy="335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CABE40-7351-462F-A930-182456CB9DC7}"/>
              </a:ext>
            </a:extLst>
          </p:cNvPr>
          <p:cNvCxnSpPr/>
          <p:nvPr/>
        </p:nvCxnSpPr>
        <p:spPr>
          <a:xfrm rot="10800000">
            <a:off x="2011680" y="1082041"/>
            <a:ext cx="2397760" cy="355601"/>
          </a:xfrm>
          <a:prstGeom prst="bentConnector3">
            <a:avLst>
              <a:gd name="adj1" fmla="val 419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E9B04D-08AA-4035-8FE3-94380B2B8BEB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4561840" y="2804160"/>
            <a:ext cx="1445260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CF84C9-7DFA-4B33-8F51-4821C7C043B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993900" y="2804160"/>
            <a:ext cx="1165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558C3B-986C-45B7-9729-5DE0F56CF60D}"/>
              </a:ext>
            </a:extLst>
          </p:cNvPr>
          <p:cNvCxnSpPr/>
          <p:nvPr/>
        </p:nvCxnSpPr>
        <p:spPr>
          <a:xfrm>
            <a:off x="4978400" y="9448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6FE272-C31F-4D42-BD22-B84A2B4063E5}"/>
              </a:ext>
            </a:extLst>
          </p:cNvPr>
          <p:cNvCxnSpPr/>
          <p:nvPr/>
        </p:nvCxnSpPr>
        <p:spPr>
          <a:xfrm flipV="1">
            <a:off x="5257800" y="932180"/>
            <a:ext cx="0" cy="2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AC74DF-B961-4BD9-A37C-52F3C9D0ACC7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1407160" y="4914887"/>
            <a:ext cx="7620" cy="680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0E8D816B-3D92-4F74-9B56-35EFF2DB4F61}"/>
              </a:ext>
            </a:extLst>
          </p:cNvPr>
          <p:cNvSpPr/>
          <p:nvPr/>
        </p:nvSpPr>
        <p:spPr>
          <a:xfrm rot="5400000">
            <a:off x="5090796" y="-79030"/>
            <a:ext cx="374645" cy="7896859"/>
          </a:xfrm>
          <a:prstGeom prst="leftBrace">
            <a:avLst>
              <a:gd name="adj1" fmla="val 0"/>
              <a:gd name="adj2" fmla="val 48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84B498-E3EF-40BC-B2AC-6D21DF4F7E8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07160" y="3368039"/>
            <a:ext cx="7620" cy="4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EC2884F-9F04-46BF-915D-98F75109DC90}"/>
              </a:ext>
            </a:extLst>
          </p:cNvPr>
          <p:cNvSpPr txBox="1"/>
          <p:nvPr/>
        </p:nvSpPr>
        <p:spPr>
          <a:xfrm>
            <a:off x="1116329" y="3409951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37EF2C-5BB5-48CB-84B8-CF1BE81E83E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65900" y="3368039"/>
            <a:ext cx="0" cy="40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3DD7B0A-4FB0-4938-BAD0-65B53EB2C4AE}"/>
              </a:ext>
            </a:extLst>
          </p:cNvPr>
          <p:cNvSpPr txBox="1"/>
          <p:nvPr/>
        </p:nvSpPr>
        <p:spPr>
          <a:xfrm>
            <a:off x="6512560" y="3409951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4A38B5-6A2D-4915-ADE4-8EEC1E7CF249}"/>
              </a:ext>
            </a:extLst>
          </p:cNvPr>
          <p:cNvCxnSpPr>
            <a:stCxn id="23" idx="0"/>
            <a:endCxn id="19" idx="0"/>
          </p:cNvCxnSpPr>
          <p:nvPr/>
        </p:nvCxnSpPr>
        <p:spPr>
          <a:xfrm rot="16200000" flipH="1" flipV="1">
            <a:off x="5135886" y="988066"/>
            <a:ext cx="154928" cy="2705100"/>
          </a:xfrm>
          <a:prstGeom prst="bentConnector3">
            <a:avLst>
              <a:gd name="adj1" fmla="val -950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667056-DB7A-4186-86B1-D8C2B707D702}"/>
              </a:ext>
            </a:extLst>
          </p:cNvPr>
          <p:cNvSpPr txBox="1"/>
          <p:nvPr/>
        </p:nvSpPr>
        <p:spPr>
          <a:xfrm>
            <a:off x="2278380" y="2496382"/>
            <a:ext cx="4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AAF400-EB37-45D0-B584-DFE455E58C64}"/>
              </a:ext>
            </a:extLst>
          </p:cNvPr>
          <p:cNvSpPr txBox="1"/>
          <p:nvPr/>
        </p:nvSpPr>
        <p:spPr>
          <a:xfrm>
            <a:off x="4966970" y="2035047"/>
            <a:ext cx="4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664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bandari</dc:creator>
  <cp:lastModifiedBy>keerthana bandari</cp:lastModifiedBy>
  <cp:revision>3</cp:revision>
  <dcterms:created xsi:type="dcterms:W3CDTF">2022-04-21T12:37:25Z</dcterms:created>
  <dcterms:modified xsi:type="dcterms:W3CDTF">2022-04-21T13:21:38Z</dcterms:modified>
</cp:coreProperties>
</file>