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5" r:id="rId1"/>
  </p:sldMasterIdLst>
  <p:sldIdLst>
    <p:sldId id="256" r:id="rId2"/>
    <p:sldId id="257" r:id="rId3"/>
    <p:sldId id="268" r:id="rId4"/>
    <p:sldId id="269" r:id="rId5"/>
    <p:sldId id="270" r:id="rId6"/>
    <p:sldId id="264" r:id="rId7"/>
    <p:sldId id="265" r:id="rId8"/>
    <p:sldId id="266" r:id="rId9"/>
    <p:sldId id="258" r:id="rId10"/>
    <p:sldId id="271" r:id="rId11"/>
    <p:sldId id="272" r:id="rId12"/>
    <p:sldId id="274" r:id="rId13"/>
    <p:sldId id="273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 snapToObjects="1">
      <p:cViewPr>
        <p:scale>
          <a:sx n="119" d="100"/>
          <a:sy n="119" d="100"/>
        </p:scale>
        <p:origin x="-304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9544B-A796-3C45-B3BF-AC729D27A15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86AD5-843C-1C47-9079-A2F3ACADD90E}">
      <dgm:prSet phldrT="[Text]"/>
      <dgm:spPr/>
      <dgm:t>
        <a:bodyPr/>
        <a:lstStyle/>
        <a:p>
          <a:r>
            <a:rPr lang="en-US" dirty="0"/>
            <a:t>Assistant</a:t>
          </a:r>
        </a:p>
      </dgm:t>
    </dgm:pt>
    <dgm:pt modelId="{E0B90FB6-6BC6-304E-B704-77C3187EAD86}" type="parTrans" cxnId="{1D68E36E-369B-F24C-B9CE-8E40E3AA03CE}">
      <dgm:prSet/>
      <dgm:spPr/>
      <dgm:t>
        <a:bodyPr/>
        <a:lstStyle/>
        <a:p>
          <a:endParaRPr lang="en-US"/>
        </a:p>
      </dgm:t>
    </dgm:pt>
    <dgm:pt modelId="{71D3A552-F189-CC4E-BFF2-862B59CCDD92}" type="sibTrans" cxnId="{1D68E36E-369B-F24C-B9CE-8E40E3AA03CE}">
      <dgm:prSet/>
      <dgm:spPr/>
      <dgm:t>
        <a:bodyPr/>
        <a:lstStyle/>
        <a:p>
          <a:endParaRPr lang="en-US"/>
        </a:p>
      </dgm:t>
    </dgm:pt>
    <dgm:pt modelId="{87863B54-07A9-4649-AC5F-97E3F3B61F9F}">
      <dgm:prSet phldrT="[Text]"/>
      <dgm:spPr/>
      <dgm:t>
        <a:bodyPr/>
        <a:lstStyle/>
        <a:p>
          <a:r>
            <a:rPr lang="en-US" dirty="0"/>
            <a:t>Examiner</a:t>
          </a:r>
        </a:p>
      </dgm:t>
    </dgm:pt>
    <dgm:pt modelId="{AB6121EF-B039-544C-B598-B7A3BD69D03B}" type="parTrans" cxnId="{99ABCC7C-1118-264E-818E-0AF5AB43416F}">
      <dgm:prSet/>
      <dgm:spPr/>
      <dgm:t>
        <a:bodyPr/>
        <a:lstStyle/>
        <a:p>
          <a:endParaRPr lang="en-US"/>
        </a:p>
      </dgm:t>
    </dgm:pt>
    <dgm:pt modelId="{866DE055-27AC-0649-905E-E183B8CF78EF}" type="sibTrans" cxnId="{99ABCC7C-1118-264E-818E-0AF5AB43416F}">
      <dgm:prSet/>
      <dgm:spPr/>
      <dgm:t>
        <a:bodyPr/>
        <a:lstStyle/>
        <a:p>
          <a:endParaRPr lang="en-US"/>
        </a:p>
      </dgm:t>
    </dgm:pt>
    <dgm:pt modelId="{2CABB357-35D8-6E49-86CF-C81535F8F4D1}">
      <dgm:prSet phldrT="[Text]"/>
      <dgm:spPr/>
      <dgm:t>
        <a:bodyPr/>
        <a:lstStyle/>
        <a:p>
          <a:r>
            <a:rPr lang="en-US" dirty="0"/>
            <a:t>Lawyer</a:t>
          </a:r>
        </a:p>
      </dgm:t>
    </dgm:pt>
    <dgm:pt modelId="{07CA4ADA-3AFF-E74D-A1AD-8F60F5F9B86B}" type="parTrans" cxnId="{C0CF028D-B875-B64C-A007-B0B98FB4B7E9}">
      <dgm:prSet/>
      <dgm:spPr/>
      <dgm:t>
        <a:bodyPr/>
        <a:lstStyle/>
        <a:p>
          <a:endParaRPr lang="en-US"/>
        </a:p>
      </dgm:t>
    </dgm:pt>
    <dgm:pt modelId="{9BC16C1D-AF2A-0F48-BAA0-5822C98B5AB1}" type="sibTrans" cxnId="{C0CF028D-B875-B64C-A007-B0B98FB4B7E9}">
      <dgm:prSet/>
      <dgm:spPr/>
      <dgm:t>
        <a:bodyPr/>
        <a:lstStyle/>
        <a:p>
          <a:endParaRPr lang="en-US"/>
        </a:p>
      </dgm:t>
    </dgm:pt>
    <dgm:pt modelId="{CE210465-FD93-D445-85ED-0EAB4D40A597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CCCC7996-1FD3-A648-AA49-6AC7D36EBAEF}" type="parTrans" cxnId="{6FEA9C73-FE0D-4043-8FD9-441EAAB2543B}">
      <dgm:prSet/>
      <dgm:spPr/>
      <dgm:t>
        <a:bodyPr/>
        <a:lstStyle/>
        <a:p>
          <a:endParaRPr lang="en-US"/>
        </a:p>
      </dgm:t>
    </dgm:pt>
    <dgm:pt modelId="{FC18EF7F-18A8-394D-A0EE-7516E512F7B0}" type="sibTrans" cxnId="{6FEA9C73-FE0D-4043-8FD9-441EAAB2543B}">
      <dgm:prSet/>
      <dgm:spPr/>
      <dgm:t>
        <a:bodyPr/>
        <a:lstStyle/>
        <a:p>
          <a:endParaRPr lang="en-US"/>
        </a:p>
      </dgm:t>
    </dgm:pt>
    <dgm:pt modelId="{5FAA7F70-1962-8647-BF63-CB4256B36B58}" type="pres">
      <dgm:prSet presAssocID="{F129544B-A796-3C45-B3BF-AC729D27A150}" presName="cycle" presStyleCnt="0">
        <dgm:presLayoutVars>
          <dgm:dir/>
          <dgm:resizeHandles val="exact"/>
        </dgm:presLayoutVars>
      </dgm:prSet>
      <dgm:spPr/>
    </dgm:pt>
    <dgm:pt modelId="{4A58C55B-EF8F-2C44-ACE9-EAA4F2BCCAFE}" type="pres">
      <dgm:prSet presAssocID="{CE210465-FD93-D445-85ED-0EAB4D40A597}" presName="node" presStyleLbl="node1" presStyleIdx="0" presStyleCnt="4">
        <dgm:presLayoutVars>
          <dgm:bulletEnabled val="1"/>
        </dgm:presLayoutVars>
      </dgm:prSet>
      <dgm:spPr/>
    </dgm:pt>
    <dgm:pt modelId="{6DF23C67-BB03-CD45-B1FF-7810C48C62E5}" type="pres">
      <dgm:prSet presAssocID="{FC18EF7F-18A8-394D-A0EE-7516E512F7B0}" presName="sibTrans" presStyleLbl="sibTrans2D1" presStyleIdx="0" presStyleCnt="4"/>
      <dgm:spPr/>
    </dgm:pt>
    <dgm:pt modelId="{902F3524-4720-9742-828A-712382DA51A9}" type="pres">
      <dgm:prSet presAssocID="{FC18EF7F-18A8-394D-A0EE-7516E512F7B0}" presName="connectorText" presStyleLbl="sibTrans2D1" presStyleIdx="0" presStyleCnt="4"/>
      <dgm:spPr/>
    </dgm:pt>
    <dgm:pt modelId="{ED84DBB2-6D4C-9E4F-9322-2F613784CEF8}" type="pres">
      <dgm:prSet presAssocID="{79A86AD5-843C-1C47-9079-A2F3ACADD90E}" presName="node" presStyleLbl="node1" presStyleIdx="1" presStyleCnt="4">
        <dgm:presLayoutVars>
          <dgm:bulletEnabled val="1"/>
        </dgm:presLayoutVars>
      </dgm:prSet>
      <dgm:spPr/>
    </dgm:pt>
    <dgm:pt modelId="{BBCF515E-CAD6-BB46-ACF2-32A6A625A2E7}" type="pres">
      <dgm:prSet presAssocID="{71D3A552-F189-CC4E-BFF2-862B59CCDD92}" presName="sibTrans" presStyleLbl="sibTrans2D1" presStyleIdx="1" presStyleCnt="4"/>
      <dgm:spPr/>
    </dgm:pt>
    <dgm:pt modelId="{9A102020-53CF-FE48-8215-21AF9BF0A441}" type="pres">
      <dgm:prSet presAssocID="{71D3A552-F189-CC4E-BFF2-862B59CCDD92}" presName="connectorText" presStyleLbl="sibTrans2D1" presStyleIdx="1" presStyleCnt="4"/>
      <dgm:spPr/>
    </dgm:pt>
    <dgm:pt modelId="{44499985-553F-4040-BAD7-A830E6C6A65F}" type="pres">
      <dgm:prSet presAssocID="{87863B54-07A9-4649-AC5F-97E3F3B61F9F}" presName="node" presStyleLbl="node1" presStyleIdx="2" presStyleCnt="4">
        <dgm:presLayoutVars>
          <dgm:bulletEnabled val="1"/>
        </dgm:presLayoutVars>
      </dgm:prSet>
      <dgm:spPr/>
    </dgm:pt>
    <dgm:pt modelId="{1B9C7138-1893-3442-8DCC-EAEC252ADF67}" type="pres">
      <dgm:prSet presAssocID="{866DE055-27AC-0649-905E-E183B8CF78EF}" presName="sibTrans" presStyleLbl="sibTrans2D1" presStyleIdx="2" presStyleCnt="4"/>
      <dgm:spPr/>
    </dgm:pt>
    <dgm:pt modelId="{1B866705-7E23-314A-81DD-DD9AF0124FE0}" type="pres">
      <dgm:prSet presAssocID="{866DE055-27AC-0649-905E-E183B8CF78EF}" presName="connectorText" presStyleLbl="sibTrans2D1" presStyleIdx="2" presStyleCnt="4"/>
      <dgm:spPr/>
    </dgm:pt>
    <dgm:pt modelId="{D15A69FB-3A93-4149-A1A6-25BA57FD9472}" type="pres">
      <dgm:prSet presAssocID="{2CABB357-35D8-6E49-86CF-C81535F8F4D1}" presName="node" presStyleLbl="node1" presStyleIdx="3" presStyleCnt="4">
        <dgm:presLayoutVars>
          <dgm:bulletEnabled val="1"/>
        </dgm:presLayoutVars>
      </dgm:prSet>
      <dgm:spPr/>
    </dgm:pt>
    <dgm:pt modelId="{374FAA84-D33F-5840-B61C-A67708A943B3}" type="pres">
      <dgm:prSet presAssocID="{9BC16C1D-AF2A-0F48-BAA0-5822C98B5AB1}" presName="sibTrans" presStyleLbl="sibTrans2D1" presStyleIdx="3" presStyleCnt="4"/>
      <dgm:spPr/>
    </dgm:pt>
    <dgm:pt modelId="{9C37E39B-3873-4846-A36B-E49EBE0A9F7B}" type="pres">
      <dgm:prSet presAssocID="{9BC16C1D-AF2A-0F48-BAA0-5822C98B5AB1}" presName="connectorText" presStyleLbl="sibTrans2D1" presStyleIdx="3" presStyleCnt="4"/>
      <dgm:spPr/>
    </dgm:pt>
  </dgm:ptLst>
  <dgm:cxnLst>
    <dgm:cxn modelId="{E10F6B01-AA58-EA42-A470-58759135F9CC}" type="presOf" srcId="{71D3A552-F189-CC4E-BFF2-862B59CCDD92}" destId="{9A102020-53CF-FE48-8215-21AF9BF0A441}" srcOrd="1" destOrd="0" presId="urn:microsoft.com/office/officeart/2005/8/layout/cycle2"/>
    <dgm:cxn modelId="{2FD45B4F-1515-E34D-A584-D1258878A2A3}" type="presOf" srcId="{79A86AD5-843C-1C47-9079-A2F3ACADD90E}" destId="{ED84DBB2-6D4C-9E4F-9322-2F613784CEF8}" srcOrd="0" destOrd="0" presId="urn:microsoft.com/office/officeart/2005/8/layout/cycle2"/>
    <dgm:cxn modelId="{1D68E36E-369B-F24C-B9CE-8E40E3AA03CE}" srcId="{F129544B-A796-3C45-B3BF-AC729D27A150}" destId="{79A86AD5-843C-1C47-9079-A2F3ACADD90E}" srcOrd="1" destOrd="0" parTransId="{E0B90FB6-6BC6-304E-B704-77C3187EAD86}" sibTransId="{71D3A552-F189-CC4E-BFF2-862B59CCDD92}"/>
    <dgm:cxn modelId="{6FEA9C73-FE0D-4043-8FD9-441EAAB2543B}" srcId="{F129544B-A796-3C45-B3BF-AC729D27A150}" destId="{CE210465-FD93-D445-85ED-0EAB4D40A597}" srcOrd="0" destOrd="0" parTransId="{CCCC7996-1FD3-A648-AA49-6AC7D36EBAEF}" sibTransId="{FC18EF7F-18A8-394D-A0EE-7516E512F7B0}"/>
    <dgm:cxn modelId="{A7E02E74-C441-8044-8921-CE2249B18D32}" type="presOf" srcId="{9BC16C1D-AF2A-0F48-BAA0-5822C98B5AB1}" destId="{374FAA84-D33F-5840-B61C-A67708A943B3}" srcOrd="0" destOrd="0" presId="urn:microsoft.com/office/officeart/2005/8/layout/cycle2"/>
    <dgm:cxn modelId="{DBF78575-361B-EA42-A77E-035580741BB0}" type="presOf" srcId="{866DE055-27AC-0649-905E-E183B8CF78EF}" destId="{1B9C7138-1893-3442-8DCC-EAEC252ADF67}" srcOrd="0" destOrd="0" presId="urn:microsoft.com/office/officeart/2005/8/layout/cycle2"/>
    <dgm:cxn modelId="{9D5A7578-BF24-F64B-994F-7AC41CF85BED}" type="presOf" srcId="{FC18EF7F-18A8-394D-A0EE-7516E512F7B0}" destId="{6DF23C67-BB03-CD45-B1FF-7810C48C62E5}" srcOrd="0" destOrd="0" presId="urn:microsoft.com/office/officeart/2005/8/layout/cycle2"/>
    <dgm:cxn modelId="{99ABCC7C-1118-264E-818E-0AF5AB43416F}" srcId="{F129544B-A796-3C45-B3BF-AC729D27A150}" destId="{87863B54-07A9-4649-AC5F-97E3F3B61F9F}" srcOrd="2" destOrd="0" parTransId="{AB6121EF-B039-544C-B598-B7A3BD69D03B}" sibTransId="{866DE055-27AC-0649-905E-E183B8CF78EF}"/>
    <dgm:cxn modelId="{32BE9B86-89C0-B54B-86BD-958C54F6B4A9}" type="presOf" srcId="{87863B54-07A9-4649-AC5F-97E3F3B61F9F}" destId="{44499985-553F-4040-BAD7-A830E6C6A65F}" srcOrd="0" destOrd="0" presId="urn:microsoft.com/office/officeart/2005/8/layout/cycle2"/>
    <dgm:cxn modelId="{C0CF028D-B875-B64C-A007-B0B98FB4B7E9}" srcId="{F129544B-A796-3C45-B3BF-AC729D27A150}" destId="{2CABB357-35D8-6E49-86CF-C81535F8F4D1}" srcOrd="3" destOrd="0" parTransId="{07CA4ADA-3AFF-E74D-A1AD-8F60F5F9B86B}" sibTransId="{9BC16C1D-AF2A-0F48-BAA0-5822C98B5AB1}"/>
    <dgm:cxn modelId="{C7692F8F-4C19-754B-8976-D48525FB68E1}" type="presOf" srcId="{71D3A552-F189-CC4E-BFF2-862B59CCDD92}" destId="{BBCF515E-CAD6-BB46-ACF2-32A6A625A2E7}" srcOrd="0" destOrd="0" presId="urn:microsoft.com/office/officeart/2005/8/layout/cycle2"/>
    <dgm:cxn modelId="{11E830B2-9068-8048-8656-232735234DF4}" type="presOf" srcId="{F129544B-A796-3C45-B3BF-AC729D27A150}" destId="{5FAA7F70-1962-8647-BF63-CB4256B36B58}" srcOrd="0" destOrd="0" presId="urn:microsoft.com/office/officeart/2005/8/layout/cycle2"/>
    <dgm:cxn modelId="{A33EB1B9-183E-6C41-9A09-FD47018D4948}" type="presOf" srcId="{CE210465-FD93-D445-85ED-0EAB4D40A597}" destId="{4A58C55B-EF8F-2C44-ACE9-EAA4F2BCCAFE}" srcOrd="0" destOrd="0" presId="urn:microsoft.com/office/officeart/2005/8/layout/cycle2"/>
    <dgm:cxn modelId="{2CF230CD-095E-5E45-B8B4-9D1442E61CC4}" type="presOf" srcId="{866DE055-27AC-0649-905E-E183B8CF78EF}" destId="{1B866705-7E23-314A-81DD-DD9AF0124FE0}" srcOrd="1" destOrd="0" presId="urn:microsoft.com/office/officeart/2005/8/layout/cycle2"/>
    <dgm:cxn modelId="{9504BFD3-B7A9-C74A-A7D8-6BA7C01CA21C}" type="presOf" srcId="{FC18EF7F-18A8-394D-A0EE-7516E512F7B0}" destId="{902F3524-4720-9742-828A-712382DA51A9}" srcOrd="1" destOrd="0" presId="urn:microsoft.com/office/officeart/2005/8/layout/cycle2"/>
    <dgm:cxn modelId="{A64954E3-10B8-5A4D-B1B5-8E3B8B868788}" type="presOf" srcId="{2CABB357-35D8-6E49-86CF-C81535F8F4D1}" destId="{D15A69FB-3A93-4149-A1A6-25BA57FD9472}" srcOrd="0" destOrd="0" presId="urn:microsoft.com/office/officeart/2005/8/layout/cycle2"/>
    <dgm:cxn modelId="{13D4B9F5-8DBB-2843-B9C2-1BA054AEC632}" type="presOf" srcId="{9BC16C1D-AF2A-0F48-BAA0-5822C98B5AB1}" destId="{9C37E39B-3873-4846-A36B-E49EBE0A9F7B}" srcOrd="1" destOrd="0" presId="urn:microsoft.com/office/officeart/2005/8/layout/cycle2"/>
    <dgm:cxn modelId="{A901B88F-8ED8-2C40-B582-6562304F8592}" type="presParOf" srcId="{5FAA7F70-1962-8647-BF63-CB4256B36B58}" destId="{4A58C55B-EF8F-2C44-ACE9-EAA4F2BCCAFE}" srcOrd="0" destOrd="0" presId="urn:microsoft.com/office/officeart/2005/8/layout/cycle2"/>
    <dgm:cxn modelId="{8950DFFE-8215-9547-A6C4-F86FC11B58AE}" type="presParOf" srcId="{5FAA7F70-1962-8647-BF63-CB4256B36B58}" destId="{6DF23C67-BB03-CD45-B1FF-7810C48C62E5}" srcOrd="1" destOrd="0" presId="urn:microsoft.com/office/officeart/2005/8/layout/cycle2"/>
    <dgm:cxn modelId="{6BA231A3-2E7E-374A-B2D0-6CEEFDF42FBA}" type="presParOf" srcId="{6DF23C67-BB03-CD45-B1FF-7810C48C62E5}" destId="{902F3524-4720-9742-828A-712382DA51A9}" srcOrd="0" destOrd="0" presId="urn:microsoft.com/office/officeart/2005/8/layout/cycle2"/>
    <dgm:cxn modelId="{3D0FA98E-A1D8-4541-B955-AC9C502C04BD}" type="presParOf" srcId="{5FAA7F70-1962-8647-BF63-CB4256B36B58}" destId="{ED84DBB2-6D4C-9E4F-9322-2F613784CEF8}" srcOrd="2" destOrd="0" presId="urn:microsoft.com/office/officeart/2005/8/layout/cycle2"/>
    <dgm:cxn modelId="{A75A16AD-46F6-E248-A7B1-5ED8A3689293}" type="presParOf" srcId="{5FAA7F70-1962-8647-BF63-CB4256B36B58}" destId="{BBCF515E-CAD6-BB46-ACF2-32A6A625A2E7}" srcOrd="3" destOrd="0" presId="urn:microsoft.com/office/officeart/2005/8/layout/cycle2"/>
    <dgm:cxn modelId="{01593F34-1237-CB49-9436-E6F93686E0B4}" type="presParOf" srcId="{BBCF515E-CAD6-BB46-ACF2-32A6A625A2E7}" destId="{9A102020-53CF-FE48-8215-21AF9BF0A441}" srcOrd="0" destOrd="0" presId="urn:microsoft.com/office/officeart/2005/8/layout/cycle2"/>
    <dgm:cxn modelId="{7C7D6973-EED6-BA42-B568-9D0896A90B85}" type="presParOf" srcId="{5FAA7F70-1962-8647-BF63-CB4256B36B58}" destId="{44499985-553F-4040-BAD7-A830E6C6A65F}" srcOrd="4" destOrd="0" presId="urn:microsoft.com/office/officeart/2005/8/layout/cycle2"/>
    <dgm:cxn modelId="{286E2C7C-05F0-574C-AD40-9982C793E54C}" type="presParOf" srcId="{5FAA7F70-1962-8647-BF63-CB4256B36B58}" destId="{1B9C7138-1893-3442-8DCC-EAEC252ADF67}" srcOrd="5" destOrd="0" presId="urn:microsoft.com/office/officeart/2005/8/layout/cycle2"/>
    <dgm:cxn modelId="{3ED42B2B-49AA-5042-85E9-EA0A57FFA7CF}" type="presParOf" srcId="{1B9C7138-1893-3442-8DCC-EAEC252ADF67}" destId="{1B866705-7E23-314A-81DD-DD9AF0124FE0}" srcOrd="0" destOrd="0" presId="urn:microsoft.com/office/officeart/2005/8/layout/cycle2"/>
    <dgm:cxn modelId="{65994559-7A1C-7C4A-AA18-92BCBC58FB1E}" type="presParOf" srcId="{5FAA7F70-1962-8647-BF63-CB4256B36B58}" destId="{D15A69FB-3A93-4149-A1A6-25BA57FD9472}" srcOrd="6" destOrd="0" presId="urn:microsoft.com/office/officeart/2005/8/layout/cycle2"/>
    <dgm:cxn modelId="{3F3CC922-BA2F-E747-9627-8D7D04DF32C3}" type="presParOf" srcId="{5FAA7F70-1962-8647-BF63-CB4256B36B58}" destId="{374FAA84-D33F-5840-B61C-A67708A943B3}" srcOrd="7" destOrd="0" presId="urn:microsoft.com/office/officeart/2005/8/layout/cycle2"/>
    <dgm:cxn modelId="{7545FB38-BD11-0743-BF53-6A1CDE862B72}" type="presParOf" srcId="{374FAA84-D33F-5840-B61C-A67708A943B3}" destId="{9C37E39B-3873-4846-A36B-E49EBE0A9F7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8C55B-EF8F-2C44-ACE9-EAA4F2BCCAFE}">
      <dsp:nvSpPr>
        <dsp:cNvPr id="0" name=""/>
        <dsp:cNvSpPr/>
      </dsp:nvSpPr>
      <dsp:spPr>
        <a:xfrm>
          <a:off x="1979811" y="817"/>
          <a:ext cx="1006273" cy="10062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</a:t>
          </a:r>
        </a:p>
      </dsp:txBody>
      <dsp:txXfrm>
        <a:off x="2127176" y="148182"/>
        <a:ext cx="711543" cy="711543"/>
      </dsp:txXfrm>
    </dsp:sp>
    <dsp:sp modelId="{6DF23C67-BB03-CD45-B1FF-7810C48C62E5}">
      <dsp:nvSpPr>
        <dsp:cNvPr id="0" name=""/>
        <dsp:cNvSpPr/>
      </dsp:nvSpPr>
      <dsp:spPr>
        <a:xfrm rot="2700000">
          <a:off x="2877974" y="862626"/>
          <a:ext cx="266911" cy="33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89700" y="902239"/>
        <a:ext cx="186838" cy="203771"/>
      </dsp:txXfrm>
    </dsp:sp>
    <dsp:sp modelId="{ED84DBB2-6D4C-9E4F-9322-2F613784CEF8}">
      <dsp:nvSpPr>
        <dsp:cNvPr id="0" name=""/>
        <dsp:cNvSpPr/>
      </dsp:nvSpPr>
      <dsp:spPr>
        <a:xfrm>
          <a:off x="3047457" y="1068462"/>
          <a:ext cx="1006273" cy="10062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Assistant</a:t>
          </a:r>
        </a:p>
      </dsp:txBody>
      <dsp:txXfrm>
        <a:off x="3194822" y="1215827"/>
        <a:ext cx="711543" cy="711543"/>
      </dsp:txXfrm>
    </dsp:sp>
    <dsp:sp modelId="{BBCF515E-CAD6-BB46-ACF2-32A6A625A2E7}">
      <dsp:nvSpPr>
        <dsp:cNvPr id="0" name=""/>
        <dsp:cNvSpPr/>
      </dsp:nvSpPr>
      <dsp:spPr>
        <a:xfrm rot="8100000">
          <a:off x="2888657" y="1930272"/>
          <a:ext cx="266911" cy="33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957004" y="1969885"/>
        <a:ext cx="186838" cy="203771"/>
      </dsp:txXfrm>
    </dsp:sp>
    <dsp:sp modelId="{44499985-553F-4040-BAD7-A830E6C6A65F}">
      <dsp:nvSpPr>
        <dsp:cNvPr id="0" name=""/>
        <dsp:cNvSpPr/>
      </dsp:nvSpPr>
      <dsp:spPr>
        <a:xfrm>
          <a:off x="1979811" y="2136108"/>
          <a:ext cx="1006273" cy="10062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Examiner</a:t>
          </a:r>
        </a:p>
      </dsp:txBody>
      <dsp:txXfrm>
        <a:off x="2127176" y="2283473"/>
        <a:ext cx="711543" cy="711543"/>
      </dsp:txXfrm>
    </dsp:sp>
    <dsp:sp modelId="{1B9C7138-1893-3442-8DCC-EAEC252ADF67}">
      <dsp:nvSpPr>
        <dsp:cNvPr id="0" name=""/>
        <dsp:cNvSpPr/>
      </dsp:nvSpPr>
      <dsp:spPr>
        <a:xfrm rot="13500000">
          <a:off x="1821011" y="1940955"/>
          <a:ext cx="266911" cy="33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89358" y="2037188"/>
        <a:ext cx="186838" cy="203771"/>
      </dsp:txXfrm>
    </dsp:sp>
    <dsp:sp modelId="{D15A69FB-3A93-4149-A1A6-25BA57FD9472}">
      <dsp:nvSpPr>
        <dsp:cNvPr id="0" name=""/>
        <dsp:cNvSpPr/>
      </dsp:nvSpPr>
      <dsp:spPr>
        <a:xfrm>
          <a:off x="912166" y="1068462"/>
          <a:ext cx="1006273" cy="10062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Lawyer</a:t>
          </a:r>
        </a:p>
      </dsp:txBody>
      <dsp:txXfrm>
        <a:off x="1059531" y="1215827"/>
        <a:ext cx="711543" cy="711543"/>
      </dsp:txXfrm>
    </dsp:sp>
    <dsp:sp modelId="{374FAA84-D33F-5840-B61C-A67708A943B3}">
      <dsp:nvSpPr>
        <dsp:cNvPr id="0" name=""/>
        <dsp:cNvSpPr/>
      </dsp:nvSpPr>
      <dsp:spPr>
        <a:xfrm rot="18900000">
          <a:off x="1810328" y="873309"/>
          <a:ext cx="266911" cy="33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22054" y="969542"/>
        <a:ext cx="186838" cy="203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7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4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5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83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2729C45-4C79-7645-9CDE-929F93341588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16D145-D7B5-4546-BCF1-1B5AC7FD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2" r:id="rId7"/>
    <p:sldLayoutId id="2147484743" r:id="rId8"/>
    <p:sldLayoutId id="2147484744" r:id="rId9"/>
    <p:sldLayoutId id="2147484745" r:id="rId10"/>
    <p:sldLayoutId id="2147484746" r:id="rId11"/>
    <p:sldLayoutId id="2147484747" r:id="rId12"/>
    <p:sldLayoutId id="2147484748" r:id="rId13"/>
    <p:sldLayoutId id="2147484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D26C-FD60-0C48-8545-C9DF95A4F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937" y="915257"/>
            <a:ext cx="6461812" cy="9135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Legal Aid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7192D-CAE8-7449-926E-C22D3F56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090" y="2209483"/>
            <a:ext cx="7389236" cy="3867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Application Engineering and Development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Team: Namespace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Mounika </a:t>
            </a:r>
            <a:r>
              <a:rPr lang="en-US" dirty="0" err="1"/>
              <a:t>Nalla</a:t>
            </a:r>
            <a:endParaRPr lang="en-US" dirty="0"/>
          </a:p>
          <a:p>
            <a:pPr algn="ctr"/>
            <a:r>
              <a:rPr lang="en-US" dirty="0"/>
              <a:t>NUID : 1063351</a:t>
            </a:r>
          </a:p>
          <a:p>
            <a:pPr algn="ctr"/>
            <a:r>
              <a:rPr lang="en-US" dirty="0" err="1"/>
              <a:t>Keerthana</a:t>
            </a:r>
            <a:r>
              <a:rPr lang="en-US" dirty="0"/>
              <a:t> </a:t>
            </a:r>
            <a:r>
              <a:rPr lang="en-US" dirty="0" err="1"/>
              <a:t>Thoddoon</a:t>
            </a:r>
            <a:r>
              <a:rPr lang="en-US" dirty="0"/>
              <a:t> Ravi</a:t>
            </a:r>
          </a:p>
          <a:p>
            <a:pPr algn="ctr"/>
            <a:r>
              <a:rPr lang="en-US" dirty="0"/>
              <a:t>NUID: 1085057</a:t>
            </a:r>
          </a:p>
        </p:txBody>
      </p:sp>
    </p:spTree>
    <p:extLst>
      <p:ext uri="{BB962C8B-B14F-4D97-AF65-F5344CB8AC3E}">
        <p14:creationId xmlns:p14="http://schemas.microsoft.com/office/powerpoint/2010/main" val="72170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1124-0026-7445-A90D-EDCFB621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E65ABD9-421C-0244-AD9C-3BE196F35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790433"/>
              </p:ext>
            </p:extLst>
          </p:nvPr>
        </p:nvGraphicFramePr>
        <p:xfrm>
          <a:off x="3235568" y="3098800"/>
          <a:ext cx="4965897" cy="31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8CDBE4-622E-6847-BD34-DEC90B9174E6}"/>
              </a:ext>
            </a:extLst>
          </p:cNvPr>
          <p:cNvSpPr txBox="1"/>
          <p:nvPr/>
        </p:nvSpPr>
        <p:spPr>
          <a:xfrm>
            <a:off x="4857749" y="1888887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1E247-0EBB-1043-8BAB-089EAF14485A}"/>
              </a:ext>
            </a:extLst>
          </p:cNvPr>
          <p:cNvSpPr txBox="1"/>
          <p:nvPr/>
        </p:nvSpPr>
        <p:spPr>
          <a:xfrm>
            <a:off x="5140666" y="243498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Admin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E2850-3340-3B4E-BACF-EE3180A797A7}"/>
              </a:ext>
            </a:extLst>
          </p:cNvPr>
          <p:cNvCxnSpPr>
            <a:cxnSpLocks/>
          </p:cNvCxnSpPr>
          <p:nvPr/>
        </p:nvCxnSpPr>
        <p:spPr>
          <a:xfrm>
            <a:off x="5709332" y="2221007"/>
            <a:ext cx="0" cy="30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3ED07-60F6-8D40-BCC8-5DB1BE98055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18200" y="2804318"/>
            <a:ext cx="316" cy="22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0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2055-3C5C-8A40-964F-7E5BC47B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BC34E-B4C4-9C4A-8438-92D90167B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402" y="2011484"/>
            <a:ext cx="4945195" cy="4538121"/>
          </a:xfrm>
        </p:spPr>
      </p:pic>
    </p:spTree>
    <p:extLst>
      <p:ext uri="{BB962C8B-B14F-4D97-AF65-F5344CB8AC3E}">
        <p14:creationId xmlns:p14="http://schemas.microsoft.com/office/powerpoint/2010/main" val="196920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D39-5217-1B4B-A2FE-CE54325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C04C7-7829-604F-B2EA-4269D8293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299" y="2816701"/>
            <a:ext cx="6375400" cy="2082800"/>
          </a:xfrm>
        </p:spPr>
      </p:pic>
    </p:spTree>
    <p:extLst>
      <p:ext uri="{BB962C8B-B14F-4D97-AF65-F5344CB8AC3E}">
        <p14:creationId xmlns:p14="http://schemas.microsoft.com/office/powerpoint/2010/main" val="140279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054C-2606-6D44-81F7-F3AA8F38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LAWYER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EF0F7-F4BB-E944-8D4B-8785780F6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3050381"/>
            <a:ext cx="7658100" cy="1981200"/>
          </a:xfrm>
        </p:spPr>
      </p:pic>
    </p:spTree>
    <p:extLst>
      <p:ext uri="{BB962C8B-B14F-4D97-AF65-F5344CB8AC3E}">
        <p14:creationId xmlns:p14="http://schemas.microsoft.com/office/powerpoint/2010/main" val="76228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A0DC-FA5E-F543-92FD-48AFC299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LAWYER PROFILE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308E96-A227-1B44-945B-D344F714F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913" y="2222500"/>
            <a:ext cx="6178174" cy="3636963"/>
          </a:xfrm>
        </p:spPr>
      </p:pic>
    </p:spTree>
    <p:extLst>
      <p:ext uri="{BB962C8B-B14F-4D97-AF65-F5344CB8AC3E}">
        <p14:creationId xmlns:p14="http://schemas.microsoft.com/office/powerpoint/2010/main" val="188443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602-B55E-43B6-9D4E-EF64FD695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067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1D5D-39EB-8347-A1DD-4CC2BD79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18" y="543058"/>
            <a:ext cx="6539268" cy="881459"/>
          </a:xfrm>
        </p:spPr>
        <p:txBody>
          <a:bodyPr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75C3004-3FAA-4057-8387-530D1C30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18" y="2503037"/>
            <a:ext cx="8228506" cy="381190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India is a developing country and yet we see major issues concerning women’s safety, child labor, divorce, depression, mental health, family disputes. These are not widely spoken about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Fearing for the society, people ignore these issues unaware of whom to speak with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These lead to increase in more social and mental issues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3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F455-0428-5442-9847-E2D13CDE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SEXUAL ASSAULTS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AE3A-DC11-5A4E-B02C-B1065D0E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2F40D-A731-EF43-ACCE-4AC2B6E6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8" y="3008281"/>
            <a:ext cx="4601638" cy="2689133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B823C8C-A267-5649-96E6-686006EE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09" y="3008282"/>
            <a:ext cx="4662223" cy="2689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806A3-B40F-1542-A04A-ACC2C7743366}"/>
              </a:ext>
            </a:extLst>
          </p:cNvPr>
          <p:cNvSpPr txBox="1"/>
          <p:nvPr/>
        </p:nvSpPr>
        <p:spPr>
          <a:xfrm>
            <a:off x="2431577" y="2283528"/>
            <a:ext cx="785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YOU ARE NOT A VICTIM FOR SHARING YOUR STORY. </a:t>
            </a:r>
          </a:p>
          <a:p>
            <a:r>
              <a:rPr lang="en-US" dirty="0"/>
              <a:t>     YOU ARE A SURVIVOR WAKING UP THE WORLD WITH THE TRUTH</a:t>
            </a:r>
          </a:p>
        </p:txBody>
      </p:sp>
    </p:spTree>
    <p:extLst>
      <p:ext uri="{BB962C8B-B14F-4D97-AF65-F5344CB8AC3E}">
        <p14:creationId xmlns:p14="http://schemas.microsoft.com/office/powerpoint/2010/main" val="219606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83A-2CFB-A84C-B195-4869F1D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 who to approach for child labor?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0D9C2B79-1C03-EB43-B1EF-A9606DB85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422" y="2133600"/>
            <a:ext cx="5047178" cy="40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2EB-C429-FA49-9EBE-0BA6A113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3651-909F-D143-8707-0C5C619F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HAVING A MENTAL DISORDER</a:t>
            </a:r>
          </a:p>
          <a:p>
            <a:pPr marL="0" indent="0">
              <a:buNone/>
            </a:pPr>
            <a:r>
              <a:rPr lang="en-US" b="1" dirty="0"/>
              <a:t>                         DOESN’T YOU ARE CRAZY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EC7266-8A77-2D40-8C90-285C3DDD0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4"/>
          <a:stretch/>
        </p:blipFill>
        <p:spPr>
          <a:xfrm>
            <a:off x="6692124" y="2794492"/>
            <a:ext cx="3910820" cy="24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0838-B6E8-F540-B5B3-C17CD92F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85C2-1780-3C4A-B318-25BA7494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 common portal for people which lets them register their complaint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 guide to who to reach out to in any situation that people are ashamed of or feared to speak about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 lawyer, physiologist to who has experience and not known to many people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 portal that lets people know that they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441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C0F1-DEBF-4C4F-A5CD-DDFFCDC7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CF88-E869-1E4E-8A4E-AD8E9258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User logs in a complaint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User sees there are other people with the same issues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User sees there are lawyers available for each specific problem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complaint is viewed by an assistant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Assistant examines the issue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Assistant schedules an appointment with the lawyer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Lawyer views the complain, decides if a meeting is required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Lawyer responds to the user</a:t>
            </a:r>
          </a:p>
        </p:txBody>
      </p:sp>
    </p:spTree>
    <p:extLst>
      <p:ext uri="{BB962C8B-B14F-4D97-AF65-F5344CB8AC3E}">
        <p14:creationId xmlns:p14="http://schemas.microsoft.com/office/powerpoint/2010/main" val="216659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6BA-7B82-A448-8C72-BD0C403A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8C91-8171-DB4E-A44C-319BA236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Primary Use cases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 User should be able to log in a grievance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User should be made aware that there are people to help them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Lawyer should be able to respond to the user</a:t>
            </a:r>
          </a:p>
        </p:txBody>
      </p:sp>
    </p:spTree>
    <p:extLst>
      <p:ext uri="{BB962C8B-B14F-4D97-AF65-F5344CB8AC3E}">
        <p14:creationId xmlns:p14="http://schemas.microsoft.com/office/powerpoint/2010/main" val="100605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B58D-4B3F-D349-ADC8-B687590A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976"/>
            <a:ext cx="10515600" cy="914400"/>
          </a:xfrm>
        </p:spPr>
        <p:txBody>
          <a:bodyPr anchor="b">
            <a:normAutofit/>
          </a:bodyPr>
          <a:lstStyle/>
          <a:p>
            <a:r>
              <a:rPr lang="en-US" dirty="0"/>
              <a:t>DESIGN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73C2875-587C-DD43-9DE1-20294DA23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9" r="-1"/>
          <a:stretch/>
        </p:blipFill>
        <p:spPr>
          <a:xfrm>
            <a:off x="3542824" y="2234415"/>
            <a:ext cx="5106351" cy="3934267"/>
          </a:xfrm>
        </p:spPr>
      </p:pic>
    </p:spTree>
    <p:extLst>
      <p:ext uri="{BB962C8B-B14F-4D97-AF65-F5344CB8AC3E}">
        <p14:creationId xmlns:p14="http://schemas.microsoft.com/office/powerpoint/2010/main" val="3807391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{830B1A83-48F5-2E47-9230-FAB2E1DA3B01}tf10001121</Template>
  <TotalTime>167</TotalTime>
  <Words>305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</vt:lpstr>
      <vt:lpstr>Wingdings</vt:lpstr>
      <vt:lpstr>Wingdings 2</vt:lpstr>
      <vt:lpstr>Quotable</vt:lpstr>
      <vt:lpstr>Legal Aid System</vt:lpstr>
      <vt:lpstr>PROBLEM STATEMENT</vt:lpstr>
      <vt:lpstr>SEXUAL ASSAULTS</vt:lpstr>
      <vt:lpstr>Do you know who to approach for child labor?</vt:lpstr>
      <vt:lpstr>MENTAL DISORDER</vt:lpstr>
      <vt:lpstr>SOLUTION</vt:lpstr>
      <vt:lpstr>Primary Approach</vt:lpstr>
      <vt:lpstr>Use Case</vt:lpstr>
      <vt:lpstr>DESIGN</vt:lpstr>
      <vt:lpstr>WORK FLOW</vt:lpstr>
      <vt:lpstr>CLIENT PROFILE</vt:lpstr>
      <vt:lpstr>CLIENT PROFILE</vt:lpstr>
      <vt:lpstr>LAWYER PROFILE</vt:lpstr>
      <vt:lpstr>LAWYER PROFILE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RAISE YOUR VOICE</dc:title>
  <dc:creator>Apurva Pravin Salvi</dc:creator>
  <cp:lastModifiedBy>Mounika Nalla</cp:lastModifiedBy>
  <cp:revision>57</cp:revision>
  <dcterms:created xsi:type="dcterms:W3CDTF">2019-04-26T03:33:40Z</dcterms:created>
  <dcterms:modified xsi:type="dcterms:W3CDTF">2019-12-08T03:48:07Z</dcterms:modified>
</cp:coreProperties>
</file>