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15620"/>
    <p:restoredTop sz="93066" autoAdjust="0"/>
  </p:normalViewPr>
  <p:slideViewPr>
    <p:cSldViewPr snapToGrid="0" snapToObjects="1">
      <p:cViewPr varScale="1">
        <p:scale>
          <a:sx n="74" d="100"/>
          <a:sy n="74" d="100"/>
        </p:scale>
        <p:origin x="-121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pPr/>
              <a:t>9.05.2020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pPr/>
              <a:t>‹#›</a:t>
            </a:fld>
            <a:endParaRPr lang="tr-TR"/>
          </a:p>
        </p:txBody>
      </p:sp>
    </p:spTree>
    <p:extLst>
      <p:ext uri="{BB962C8B-B14F-4D97-AF65-F5344CB8AC3E}">
        <p14:creationId xmlns:p14="http://schemas.microsoft.com/office/powerpoint/2010/main" xmlns=""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4</a:t>
            </a:fld>
            <a:endParaRPr lang="tr-TR"/>
          </a:p>
        </p:txBody>
      </p:sp>
    </p:spTree>
    <p:extLst>
      <p:ext uri="{BB962C8B-B14F-4D97-AF65-F5344CB8AC3E}">
        <p14:creationId xmlns:p14="http://schemas.microsoft.com/office/powerpoint/2010/main" xmlns=""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5</a:t>
            </a:fld>
            <a:endParaRPr lang="tr-TR"/>
          </a:p>
        </p:txBody>
      </p:sp>
    </p:spTree>
    <p:extLst>
      <p:ext uri="{BB962C8B-B14F-4D97-AF65-F5344CB8AC3E}">
        <p14:creationId xmlns:p14="http://schemas.microsoft.com/office/powerpoint/2010/main" xmlns=""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6</a:t>
            </a:fld>
            <a:endParaRPr lang="tr-TR"/>
          </a:p>
        </p:txBody>
      </p:sp>
    </p:spTree>
    <p:extLst>
      <p:ext uri="{BB962C8B-B14F-4D97-AF65-F5344CB8AC3E}">
        <p14:creationId xmlns:p14="http://schemas.microsoft.com/office/powerpoint/2010/main" xmlns=""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7</a:t>
            </a:fld>
            <a:endParaRPr lang="tr-TR"/>
          </a:p>
        </p:txBody>
      </p:sp>
    </p:spTree>
    <p:extLst>
      <p:ext uri="{BB962C8B-B14F-4D97-AF65-F5344CB8AC3E}">
        <p14:creationId xmlns:p14="http://schemas.microsoft.com/office/powerpoint/2010/main" xmlns=""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9</a:t>
            </a:fld>
            <a:endParaRPr lang="tr-TR"/>
          </a:p>
        </p:txBody>
      </p:sp>
    </p:spTree>
    <p:extLst>
      <p:ext uri="{BB962C8B-B14F-4D97-AF65-F5344CB8AC3E}">
        <p14:creationId xmlns:p14="http://schemas.microsoft.com/office/powerpoint/2010/main" xmlns=""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17</a:t>
            </a:fld>
            <a:endParaRPr lang="tr-TR"/>
          </a:p>
        </p:txBody>
      </p:sp>
    </p:spTree>
    <p:extLst>
      <p:ext uri="{BB962C8B-B14F-4D97-AF65-F5344CB8AC3E}">
        <p14:creationId xmlns:p14="http://schemas.microsoft.com/office/powerpoint/2010/main" xmlns=""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23F103-BC34-4FE4-A40E-EDDEECFDA5D0}" type="datetimeFigureOut">
              <a:rPr lang="en-US" smtClean="0"/>
              <a:pPr/>
              <a:t>5/9/2020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86D93-FCAC-47E0-A2EE-787E62CA814C}" type="datetimeFigureOut">
              <a:rPr lang="en-US" smtClean="0"/>
              <a:pPr/>
              <a:t>5/9/2020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DA879A6-0FD0-4734-A311-86BFCA472E6E}" type="datetimeFigureOut">
              <a:rPr lang="en-US" smtClean="0"/>
              <a:pPr/>
              <a:t>5/9/2020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9C9CA7B-DFD4-44B5-8C60-D14B8CD1FB59}" type="datetimeFigureOut">
              <a:rPr lang="en-US" smtClean="0"/>
              <a:pPr/>
              <a:t>5/9/2020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4E6425-0181-43F2-84FC-787E803FD2F8}" type="datetimeFigureOut">
              <a:rPr lang="en-US" smtClean="0"/>
              <a:pPr/>
              <a:t>5/9/2020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DB8791-F1B0-41E7-B7FD-A781E65C4266}" type="datetimeFigureOut">
              <a:rPr lang="en-US" smtClean="0"/>
              <a:pPr/>
              <a:t>5/9/2020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DD63B2-E120-4ED8-B27B-C685F510A5FE}" type="datetimeFigureOut">
              <a:rPr lang="en-US" smtClean="0"/>
              <a:pPr/>
              <a:t>5/9/2020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AA18ACC-A947-437B-A130-35BD54FDF1E9}" type="datetimeFigureOut">
              <a:rPr lang="en-US" smtClean="0"/>
              <a:pPr/>
              <a:t>5/9/2020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C8D7E02-BCB8-4D50-A234-369438C08659}" type="datetimeFigureOut">
              <a:rPr lang="en-US" smtClean="0"/>
              <a:pPr/>
              <a:t>5/9/2020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76E86A4C-8E40-4F87-A4F0-01A0687C5742}" type="datetimeFigureOut">
              <a:rPr lang="en-US" smtClean="0"/>
              <a:pPr/>
              <a:t>5/9/2020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5E72C73-2D91-4E12-BA25-F0AA0C03599B}" type="datetimeFigureOut">
              <a:rPr lang="en-US" smtClean="0"/>
              <a:pPr/>
              <a:t>5/9/2020</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2BE451C3-0FF4-47C4-B829-773ADF60F88C}" type="datetimeFigureOut">
              <a:rPr lang="en-US" smtClean="0"/>
              <a:pPr/>
              <a:t>5/9/2020</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Capstone </a:t>
            </a:r>
            <a:r>
              <a:rPr lang="en-GB" dirty="0"/>
              <a:t>Project - The Battle of </a:t>
            </a:r>
            <a:r>
              <a:rPr lang="en-GB" dirty="0" err="1"/>
              <a:t>Neighborhoods</a:t>
            </a:r>
            <a:r>
              <a:rPr lang="en-GB" dirty="0"/>
              <a:t> (Week 1</a:t>
            </a:r>
            <a:r>
              <a:rPr lang="en-GB" dirty="0" smtClean="0"/>
              <a:t>)</a:t>
            </a:r>
            <a:br>
              <a:rPr lang="en-GB" dirty="0" smtClean="0"/>
            </a:br>
            <a:r>
              <a:rPr lang="en-US" sz="2800" b="1" dirty="0" smtClean="0"/>
              <a:t>BY:KEERTHANA R</a:t>
            </a:r>
            <a:endParaRPr lang="en-US" sz="2800" dirty="0"/>
          </a:p>
        </p:txBody>
      </p:sp>
      <p:sp>
        <p:nvSpPr>
          <p:cNvPr id="3" name="Subtitle 2"/>
          <p:cNvSpPr>
            <a:spLocks noGrp="1"/>
          </p:cNvSpPr>
          <p:nvPr>
            <p:ph type="subTitle" idx="1"/>
          </p:nvPr>
        </p:nvSpPr>
        <p:spPr/>
        <p:txBody>
          <a:bodyPr>
            <a:normAutofit/>
          </a:bodyPr>
          <a:lstStyle/>
          <a:p>
            <a:r>
              <a:rPr lang="en-US" sz="2800" dirty="0" smtClean="0"/>
              <a:t>Selecting the best location to open an </a:t>
            </a:r>
            <a:r>
              <a:rPr lang="tr-TR" sz="2800" dirty="0" smtClean="0"/>
              <a:t>SUSHI BAR IN Manhattan, New York</a:t>
            </a:r>
            <a:endParaRPr lang="en-US" sz="2800" dirty="0"/>
          </a:p>
        </p:txBody>
      </p:sp>
    </p:spTree>
    <p:extLst>
      <p:ext uri="{BB962C8B-B14F-4D97-AF65-F5344CB8AC3E}">
        <p14:creationId xmlns:p14="http://schemas.microsoft.com/office/powerpoint/2010/main" xmlns=""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sp>
        <p:nvSpPr>
          <p:cNvPr id="2" name="Title 1"/>
          <p:cNvSpPr>
            <a:spLocks noGrp="1"/>
          </p:cNvSpPr>
          <p:nvPr>
            <p:ph type="title"/>
          </p:nvPr>
        </p:nvSpPr>
        <p:spPr/>
        <p:txBody>
          <a:bodyPr/>
          <a:lstStyle/>
          <a:p>
            <a:r>
              <a:rPr lang="en-US" dirty="0" smtClean="0"/>
              <a:t>Results</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xmlns=""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447778"/>
            <a:ext cx="8761412" cy="436099"/>
          </a:xfrm>
        </p:spPr>
        <p:txBody>
          <a:bodyPr>
            <a:normAutofit fontScale="92500" lnSpcReduction="10000"/>
          </a:bodyPr>
          <a:lstStyle/>
          <a:p>
            <a:pPr marL="0" indent="0">
              <a:buNone/>
            </a:pPr>
            <a:r>
              <a:rPr lang="en-US" b="1" dirty="0"/>
              <a:t>Cluster </a:t>
            </a:r>
            <a:r>
              <a:rPr lang="tr-TR" b="1" dirty="0" smtClean="0"/>
              <a:t>1</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xmlns=""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xmlns=""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433712"/>
            <a:ext cx="8761412" cy="450166"/>
          </a:xfrm>
        </p:spPr>
        <p:txBody>
          <a:bodyPr>
            <a:normAutofit fontScale="92500" lnSpcReduction="10000"/>
          </a:bodyPr>
          <a:lstStyle/>
          <a:p>
            <a:pPr marL="0" indent="0">
              <a:buNone/>
            </a:pPr>
            <a:r>
              <a:rPr lang="en-US" b="1" dirty="0"/>
              <a:t>Cluster </a:t>
            </a:r>
            <a:r>
              <a:rPr lang="tr-TR" b="1" dirty="0" smtClean="0"/>
              <a:t>3</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xmlns=""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sp>
        <p:nvSpPr>
          <p:cNvPr id="2" name="Title 1"/>
          <p:cNvSpPr>
            <a:spLocks noGrp="1"/>
          </p:cNvSpPr>
          <p:nvPr>
            <p:ph type="title"/>
          </p:nvPr>
        </p:nvSpPr>
        <p:spPr/>
        <p:txBody>
          <a:bodyPr/>
          <a:lstStyle/>
          <a:p>
            <a:r>
              <a:rPr lang="tr-TR" dirty="0" err="1" smtClean="0"/>
              <a:t>Result</a:t>
            </a:r>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xmlns=""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xmlns=""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xmlns=""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
        <p:nvSpPr>
          <p:cNvPr id="2" name="Title 1"/>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xmlns=""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
        <p:nvSpPr>
          <p:cNvPr id="2" name="Title 1"/>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xmlns=""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587" y="2388346"/>
            <a:ext cx="10851777" cy="3958665"/>
          </a:xfrm>
        </p:spPr>
        <p:txBody>
          <a:bodyPr>
            <a:normAutofit fontScale="92500" lnSpcReduction="10000"/>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Tree>
    <p:extLst>
      <p:ext uri="{BB962C8B-B14F-4D97-AF65-F5344CB8AC3E}">
        <p14:creationId xmlns:p14="http://schemas.microsoft.com/office/powerpoint/2010/main" xmlns=""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10524427" cy="3416300"/>
          </a:xfrm>
        </p:spPr>
        <p:txBody>
          <a:bodyPr>
            <a:normAutofit fontScale="85000" lnSpcReduction="10000"/>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
        <p:nvSpPr>
          <p:cNvPr id="2" name="Title 1"/>
          <p:cNvSpPr>
            <a:spLocks noGrp="1"/>
          </p:cNvSpPr>
          <p:nvPr>
            <p:ph type="title"/>
          </p:nvPr>
        </p:nvSpPr>
        <p:spPr/>
        <p:txBody>
          <a:bodyPr/>
          <a:lstStyle/>
          <a:p>
            <a:r>
              <a:rPr lang="tr-TR" dirty="0" smtClean="0"/>
              <a:t>Business Problem</a:t>
            </a:r>
            <a:endParaRPr lang="tr-TR" dirty="0"/>
          </a:p>
        </p:txBody>
      </p:sp>
    </p:spTree>
    <p:extLst>
      <p:ext uri="{BB962C8B-B14F-4D97-AF65-F5344CB8AC3E}">
        <p14:creationId xmlns:p14="http://schemas.microsoft.com/office/powerpoint/2010/main" xmlns=""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415241"/>
            <a:ext cx="10396070" cy="2385359"/>
          </a:xfrm>
        </p:spPr>
        <p:txBody>
          <a:bodyPr>
            <a:normAutofit fontScale="92500" lnSpcReduction="10000"/>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sp>
        <p:nvSpPr>
          <p:cNvPr id="2" name="Title 1"/>
          <p:cNvSpPr>
            <a:spLocks noGrp="1"/>
          </p:cNvSpPr>
          <p:nvPr>
            <p:ph type="title"/>
          </p:nvPr>
        </p:nvSpPr>
        <p:spPr/>
        <p:txBody>
          <a:bodyPr/>
          <a:lstStyle/>
          <a:p>
            <a:r>
              <a:rPr lang="en-US" dirty="0" smtClean="0"/>
              <a:t>Data Selection</a:t>
            </a: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xmlns=""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415241"/>
            <a:ext cx="10396070" cy="664135"/>
          </a:xfrm>
        </p:spPr>
        <p:txBody>
          <a:bodyPr>
            <a:normAutofit fontScale="85000" lnSpcReduction="20000"/>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2" name="Title 1"/>
          <p:cNvSpPr>
            <a:spLocks noGrp="1"/>
          </p:cNvSpPr>
          <p:nvPr>
            <p:ph type="title"/>
          </p:nvPr>
        </p:nvSpPr>
        <p:spPr/>
        <p:txBody>
          <a:bodyPr/>
          <a:lstStyle/>
          <a:p>
            <a:r>
              <a:rPr lang="en-US" dirty="0" smtClean="0"/>
              <a:t>Data Selection</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xmlns=""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26" y="2524672"/>
            <a:ext cx="11079087" cy="2094625"/>
          </a:xfrm>
        </p:spPr>
        <p:txBody>
          <a:bodyPr>
            <a:normAutofit fontScale="92500" lnSpcReduction="20000"/>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
        <p:nvSpPr>
          <p:cNvPr id="2" name="Title 1"/>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xmlns=""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xmlns=""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xmlns=""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xmlns=""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293</TotalTime>
  <Words>625</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Capstone Project - The Battle of Neighborhoods (Week 1) BY:KEERTHANA R</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Hareeharan</cp:lastModifiedBy>
  <cp:revision>25</cp:revision>
  <dcterms:created xsi:type="dcterms:W3CDTF">2019-01-13T13:58:47Z</dcterms:created>
  <dcterms:modified xsi:type="dcterms:W3CDTF">2020-05-09T18:40:30Z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