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7"/>
  </p:notesMasterIdLst>
  <p:sldIdLst>
    <p:sldId id="256" r:id="rId2"/>
    <p:sldId id="258" r:id="rId3"/>
    <p:sldId id="260" r:id="rId4"/>
    <p:sldId id="313" r:id="rId5"/>
    <p:sldId id="320" r:id="rId6"/>
    <p:sldId id="314" r:id="rId7"/>
    <p:sldId id="315" r:id="rId8"/>
    <p:sldId id="262" r:id="rId9"/>
    <p:sldId id="316" r:id="rId10"/>
    <p:sldId id="317" r:id="rId11"/>
    <p:sldId id="318" r:id="rId12"/>
    <p:sldId id="319" r:id="rId13"/>
    <p:sldId id="264" r:id="rId14"/>
    <p:sldId id="321" r:id="rId15"/>
    <p:sldId id="290" r:id="rId16"/>
  </p:sldIdLst>
  <p:sldSz cx="9144000" cy="5143500" type="screen16x9"/>
  <p:notesSz cx="6858000" cy="9144000"/>
  <p:embeddedFontLst>
    <p:embeddedFont>
      <p:font typeface="Carter One" panose="020B0604020202020204" charset="0"/>
      <p:regular r:id="rId18"/>
    </p:embeddedFont>
    <p:embeddedFont>
      <p:font typeface="Livvic"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7"/>
    <a:srgbClr val="000000"/>
    <a:srgbClr val="FFF6EC"/>
    <a:srgbClr val="FFC0A7"/>
    <a:srgbClr val="9164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11249E-5FE0-44DF-BA74-CD4C41A9E0B8}">
  <a:tblStyle styleId="{7F11249E-5FE0-44DF-BA74-CD4C41A9E0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5" d="100"/>
          <a:sy n="85" d="100"/>
        </p:scale>
        <p:origin x="9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07d9a1b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07d9a1b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78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07d9a1b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07d9a1b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077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07d9a1b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07d9a1b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119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71abd52bdf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71abd52bd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71abd52bdf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71abd52bd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603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903916e606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903916e606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1abd52bd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1abd52bd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07d9a1b0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07d9a1b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07d9a1b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07d9a1b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366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07d9a1b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07d9a1b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913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903916e606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903916e60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478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903916e60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903916e60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39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07d9a1b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07d9a1b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07d9a1b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07d9a1b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02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5083" y="1629192"/>
            <a:ext cx="3992100" cy="1791000"/>
          </a:xfrm>
          <a:prstGeom prst="rect">
            <a:avLst/>
          </a:prstGeom>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7000"/>
              <a:buNone/>
              <a:defRPr sz="7000" b="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sp>
        <p:nvSpPr>
          <p:cNvPr id="10" name="Google Shape;10;p2"/>
          <p:cNvSpPr txBox="1">
            <a:spLocks noGrp="1"/>
          </p:cNvSpPr>
          <p:nvPr>
            <p:ph type="subTitle" idx="1"/>
          </p:nvPr>
        </p:nvSpPr>
        <p:spPr>
          <a:xfrm>
            <a:off x="615575" y="4034776"/>
            <a:ext cx="2242500" cy="597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subTitle" idx="1"/>
          </p:nvPr>
        </p:nvSpPr>
        <p:spPr>
          <a:xfrm>
            <a:off x="1164588" y="1726850"/>
            <a:ext cx="29628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 name="Google Shape;25;p5"/>
          <p:cNvSpPr txBox="1">
            <a:spLocks noGrp="1"/>
          </p:cNvSpPr>
          <p:nvPr>
            <p:ph type="title"/>
          </p:nvPr>
        </p:nvSpPr>
        <p:spPr>
          <a:xfrm>
            <a:off x="1164588" y="1334538"/>
            <a:ext cx="2962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6" name="Google Shape;26;p5"/>
          <p:cNvSpPr txBox="1">
            <a:spLocks noGrp="1"/>
          </p:cNvSpPr>
          <p:nvPr>
            <p:ph type="title" idx="2"/>
          </p:nvPr>
        </p:nvSpPr>
        <p:spPr>
          <a:xfrm>
            <a:off x="1163988" y="3114988"/>
            <a:ext cx="2964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7" name="Google Shape;27;p5"/>
          <p:cNvSpPr txBox="1">
            <a:spLocks noGrp="1"/>
          </p:cNvSpPr>
          <p:nvPr>
            <p:ph type="subTitle" idx="3"/>
          </p:nvPr>
        </p:nvSpPr>
        <p:spPr>
          <a:xfrm>
            <a:off x="1163988" y="3507300"/>
            <a:ext cx="29640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30" name="Google Shape;30;p6"/>
          <p:cNvGrpSpPr/>
          <p:nvPr/>
        </p:nvGrpSpPr>
        <p:grpSpPr>
          <a:xfrm>
            <a:off x="7230637" y="781196"/>
            <a:ext cx="1198043" cy="210331"/>
            <a:chOff x="1026623" y="2953314"/>
            <a:chExt cx="5688711" cy="1008300"/>
          </a:xfrm>
        </p:grpSpPr>
        <p:sp>
          <p:nvSpPr>
            <p:cNvPr id="31" name="Google Shape;31;p6"/>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grpSp>
        <p:nvGrpSpPr>
          <p:cNvPr id="53" name="Google Shape;53;p9"/>
          <p:cNvGrpSpPr/>
          <p:nvPr/>
        </p:nvGrpSpPr>
        <p:grpSpPr>
          <a:xfrm>
            <a:off x="-245023" y="-91675"/>
            <a:ext cx="4817022" cy="5326850"/>
            <a:chOff x="-245023" y="-94025"/>
            <a:chExt cx="4817022" cy="5326850"/>
          </a:xfrm>
        </p:grpSpPr>
        <p:sp>
          <p:nvSpPr>
            <p:cNvPr id="54" name="Google Shape;54;p9"/>
            <p:cNvSpPr/>
            <p:nvPr/>
          </p:nvSpPr>
          <p:spPr>
            <a:xfrm flipH="1">
              <a:off x="-245023" y="-89325"/>
              <a:ext cx="4817022" cy="5322150"/>
            </a:xfrm>
            <a:custGeom>
              <a:avLst/>
              <a:gdLst/>
              <a:ahLst/>
              <a:cxnLst/>
              <a:rect l="l" t="t" r="r" b="b"/>
              <a:pathLst>
                <a:path w="200772" h="212886" extrusionOk="0">
                  <a:moveTo>
                    <a:pt x="198515" y="0"/>
                  </a:moveTo>
                  <a:lnTo>
                    <a:pt x="20232" y="0"/>
                  </a:lnTo>
                  <a:lnTo>
                    <a:pt x="0" y="212134"/>
                  </a:lnTo>
                  <a:lnTo>
                    <a:pt x="200772" y="212886"/>
                  </a:lnTo>
                  <a:close/>
                </a:path>
              </a:pathLst>
            </a:custGeom>
            <a:solidFill>
              <a:schemeClr val="lt2"/>
            </a:solidFill>
            <a:ln>
              <a:noFill/>
            </a:ln>
          </p:spPr>
        </p:sp>
        <p:sp>
          <p:nvSpPr>
            <p:cNvPr id="55" name="Google Shape;55;p9"/>
            <p:cNvSpPr/>
            <p:nvPr/>
          </p:nvSpPr>
          <p:spPr>
            <a:xfrm>
              <a:off x="4162800" y="-94025"/>
              <a:ext cx="261375" cy="2045175"/>
            </a:xfrm>
            <a:custGeom>
              <a:avLst/>
              <a:gdLst/>
              <a:ahLst/>
              <a:cxnLst/>
              <a:rect l="l" t="t" r="r" b="b"/>
              <a:pathLst>
                <a:path w="10455" h="81807" extrusionOk="0">
                  <a:moveTo>
                    <a:pt x="6505" y="81807"/>
                  </a:moveTo>
                  <a:lnTo>
                    <a:pt x="10455" y="0"/>
                  </a:lnTo>
                  <a:lnTo>
                    <a:pt x="0" y="188"/>
                  </a:lnTo>
                  <a:close/>
                </a:path>
              </a:pathLst>
            </a:custGeom>
            <a:solidFill>
              <a:schemeClr val="accent2"/>
            </a:solidFill>
            <a:ln>
              <a:noFill/>
            </a:ln>
          </p:spPr>
        </p:sp>
      </p:grpSp>
      <p:sp>
        <p:nvSpPr>
          <p:cNvPr id="56" name="Google Shape;56;p9"/>
          <p:cNvSpPr txBox="1">
            <a:spLocks noGrp="1"/>
          </p:cNvSpPr>
          <p:nvPr>
            <p:ph type="title"/>
          </p:nvPr>
        </p:nvSpPr>
        <p:spPr>
          <a:xfrm>
            <a:off x="4965575" y="1763700"/>
            <a:ext cx="3069900" cy="58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57" name="Google Shape;57;p9"/>
          <p:cNvSpPr txBox="1">
            <a:spLocks noGrp="1"/>
          </p:cNvSpPr>
          <p:nvPr>
            <p:ph type="subTitle" idx="1"/>
          </p:nvPr>
        </p:nvSpPr>
        <p:spPr>
          <a:xfrm>
            <a:off x="4965575" y="2292800"/>
            <a:ext cx="3069900" cy="115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p:nvPr/>
        </p:nvSpPr>
        <p:spPr>
          <a:xfrm>
            <a:off x="-131650" y="995375"/>
            <a:ext cx="9403125" cy="3612150"/>
          </a:xfrm>
          <a:custGeom>
            <a:avLst/>
            <a:gdLst/>
            <a:ahLst/>
            <a:cxnLst/>
            <a:rect l="l" t="t" r="r" b="b"/>
            <a:pathLst>
              <a:path w="376125" h="144486" extrusionOk="0">
                <a:moveTo>
                  <a:pt x="207" y="21909"/>
                </a:moveTo>
                <a:lnTo>
                  <a:pt x="0" y="144486"/>
                </a:lnTo>
                <a:lnTo>
                  <a:pt x="376125" y="121918"/>
                </a:lnTo>
                <a:lnTo>
                  <a:pt x="376085" y="9585"/>
                </a:lnTo>
                <a:lnTo>
                  <a:pt x="185750" y="0"/>
                </a:lnTo>
                <a:close/>
              </a:path>
            </a:pathLst>
          </a:custGeom>
          <a:solidFill>
            <a:schemeClr val="lt2"/>
          </a:solidFill>
          <a:ln>
            <a:noFill/>
          </a:ln>
        </p:spPr>
      </p:sp>
      <p:sp>
        <p:nvSpPr>
          <p:cNvPr id="70" name="Google Shape;70;p11"/>
          <p:cNvSpPr/>
          <p:nvPr/>
        </p:nvSpPr>
        <p:spPr>
          <a:xfrm>
            <a:off x="-128375" y="1252091"/>
            <a:ext cx="1787600" cy="207500"/>
          </a:xfrm>
          <a:custGeom>
            <a:avLst/>
            <a:gdLst/>
            <a:ahLst/>
            <a:cxnLst/>
            <a:rect l="l" t="t" r="r" b="b"/>
            <a:pathLst>
              <a:path w="71504" h="8300" extrusionOk="0">
                <a:moveTo>
                  <a:pt x="0" y="0"/>
                </a:moveTo>
                <a:lnTo>
                  <a:pt x="76" y="8300"/>
                </a:lnTo>
                <a:lnTo>
                  <a:pt x="71504" y="856"/>
                </a:lnTo>
                <a:close/>
              </a:path>
            </a:pathLst>
          </a:custGeom>
          <a:solidFill>
            <a:schemeClr val="accent3"/>
          </a:solidFill>
          <a:ln>
            <a:noFill/>
          </a:ln>
        </p:spPr>
      </p:sp>
      <p:sp>
        <p:nvSpPr>
          <p:cNvPr id="71" name="Google Shape;71;p11"/>
          <p:cNvSpPr/>
          <p:nvPr/>
        </p:nvSpPr>
        <p:spPr>
          <a:xfrm>
            <a:off x="7454325" y="4111650"/>
            <a:ext cx="1817150" cy="207500"/>
          </a:xfrm>
          <a:custGeom>
            <a:avLst/>
            <a:gdLst/>
            <a:ahLst/>
            <a:cxnLst/>
            <a:rect l="l" t="t" r="r" b="b"/>
            <a:pathLst>
              <a:path w="72686" h="8300" extrusionOk="0">
                <a:moveTo>
                  <a:pt x="72686" y="8300"/>
                </a:moveTo>
                <a:lnTo>
                  <a:pt x="72610" y="0"/>
                </a:lnTo>
                <a:lnTo>
                  <a:pt x="0" y="4414"/>
                </a:lnTo>
                <a:close/>
              </a:path>
            </a:pathLst>
          </a:custGeom>
          <a:solidFill>
            <a:schemeClr val="accent2"/>
          </a:solidFill>
          <a:ln>
            <a:noFill/>
          </a:ln>
        </p:spPr>
      </p:sp>
      <p:sp>
        <p:nvSpPr>
          <p:cNvPr id="72" name="Google Shape;72;p11"/>
          <p:cNvSpPr txBox="1">
            <a:spLocks noGrp="1"/>
          </p:cNvSpPr>
          <p:nvPr>
            <p:ph type="title" hasCustomPrompt="1"/>
          </p:nvPr>
        </p:nvSpPr>
        <p:spPr>
          <a:xfrm>
            <a:off x="2019163" y="1793782"/>
            <a:ext cx="5101500" cy="10815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3" name="Google Shape;73;p11"/>
          <p:cNvSpPr txBox="1">
            <a:spLocks noGrp="1"/>
          </p:cNvSpPr>
          <p:nvPr>
            <p:ph type="subTitle" idx="1"/>
          </p:nvPr>
        </p:nvSpPr>
        <p:spPr>
          <a:xfrm>
            <a:off x="2993550" y="2997150"/>
            <a:ext cx="3156900" cy="734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5"/>
        <p:cNvGrpSpPr/>
        <p:nvPr/>
      </p:nvGrpSpPr>
      <p:grpSpPr>
        <a:xfrm>
          <a:off x="0" y="0"/>
          <a:ext cx="0" cy="0"/>
          <a:chOff x="0" y="0"/>
          <a:chExt cx="0" cy="0"/>
        </a:xfrm>
      </p:grpSpPr>
      <p:grpSp>
        <p:nvGrpSpPr>
          <p:cNvPr id="76" name="Google Shape;76;p13"/>
          <p:cNvGrpSpPr/>
          <p:nvPr/>
        </p:nvGrpSpPr>
        <p:grpSpPr>
          <a:xfrm>
            <a:off x="-422592" y="2935225"/>
            <a:ext cx="6279736" cy="2795850"/>
            <a:chOff x="-422592" y="2935225"/>
            <a:chExt cx="6279736" cy="2795850"/>
          </a:xfrm>
        </p:grpSpPr>
        <p:sp>
          <p:nvSpPr>
            <p:cNvPr id="77" name="Google Shape;77;p13"/>
            <p:cNvSpPr/>
            <p:nvPr/>
          </p:nvSpPr>
          <p:spPr>
            <a:xfrm rot="10517393">
              <a:off x="-338139" y="3180080"/>
              <a:ext cx="6058579" cy="2306140"/>
            </a:xfrm>
            <a:custGeom>
              <a:avLst/>
              <a:gdLst/>
              <a:ahLst/>
              <a:cxnLst/>
              <a:rect l="l" t="t" r="r" b="b"/>
              <a:pathLst>
                <a:path w="178155" h="67813" extrusionOk="0">
                  <a:moveTo>
                    <a:pt x="7251" y="0"/>
                  </a:moveTo>
                  <a:lnTo>
                    <a:pt x="178155" y="14559"/>
                  </a:lnTo>
                  <a:lnTo>
                    <a:pt x="174777" y="67813"/>
                  </a:lnTo>
                  <a:lnTo>
                    <a:pt x="0" y="36023"/>
                  </a:lnTo>
                  <a:close/>
                </a:path>
              </a:pathLst>
            </a:custGeom>
            <a:solidFill>
              <a:schemeClr val="accent3"/>
            </a:solidFill>
            <a:ln>
              <a:noFill/>
            </a:ln>
          </p:spPr>
        </p:sp>
        <p:sp>
          <p:nvSpPr>
            <p:cNvPr id="78" name="Google Shape;78;p13"/>
            <p:cNvSpPr/>
            <p:nvPr/>
          </p:nvSpPr>
          <p:spPr>
            <a:xfrm rot="10517393">
              <a:off x="5556029" y="4032681"/>
              <a:ext cx="251246" cy="1224945"/>
            </a:xfrm>
            <a:custGeom>
              <a:avLst/>
              <a:gdLst/>
              <a:ahLst/>
              <a:cxnLst/>
              <a:rect l="l" t="t" r="r" b="b"/>
              <a:pathLst>
                <a:path w="7388" h="36020" extrusionOk="0">
                  <a:moveTo>
                    <a:pt x="0" y="36020"/>
                  </a:moveTo>
                  <a:lnTo>
                    <a:pt x="2680" y="98"/>
                  </a:lnTo>
                  <a:lnTo>
                    <a:pt x="7388" y="0"/>
                  </a:lnTo>
                  <a:close/>
                </a:path>
              </a:pathLst>
            </a:custGeom>
            <a:solidFill>
              <a:schemeClr val="lt2"/>
            </a:solidFill>
            <a:ln>
              <a:noFill/>
            </a:ln>
          </p:spPr>
        </p:sp>
      </p:grpSp>
      <p:sp>
        <p:nvSpPr>
          <p:cNvPr id="79" name="Google Shape;79;p13"/>
          <p:cNvSpPr txBox="1">
            <a:spLocks noGrp="1"/>
          </p:cNvSpPr>
          <p:nvPr>
            <p:ph type="title"/>
          </p:nvPr>
        </p:nvSpPr>
        <p:spPr>
          <a:xfrm>
            <a:off x="720000" y="3867578"/>
            <a:ext cx="7710600" cy="10209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sz="5200" b="0"/>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80" name="Google Shape;80;p13"/>
          <p:cNvSpPr txBox="1">
            <a:spLocks noGrp="1"/>
          </p:cNvSpPr>
          <p:nvPr>
            <p:ph type="title" idx="2" hasCustomPrompt="1"/>
          </p:nvPr>
        </p:nvSpPr>
        <p:spPr>
          <a:xfrm>
            <a:off x="1411050" y="540000"/>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81" name="Google Shape;81;p13"/>
          <p:cNvSpPr txBox="1">
            <a:spLocks noGrp="1"/>
          </p:cNvSpPr>
          <p:nvPr>
            <p:ph type="subTitle" idx="1"/>
          </p:nvPr>
        </p:nvSpPr>
        <p:spPr>
          <a:xfrm>
            <a:off x="716700" y="930312"/>
            <a:ext cx="2181300" cy="281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None/>
              <a:defRPr b="1"/>
            </a:lvl1pPr>
            <a:lvl2pPr lvl="1" algn="ctr">
              <a:lnSpc>
                <a:spcPct val="100000"/>
              </a:lnSpc>
              <a:spcBef>
                <a:spcPts val="0"/>
              </a:spcBef>
              <a:spcAft>
                <a:spcPts val="0"/>
              </a:spcAft>
              <a:buNone/>
              <a:defRPr b="1"/>
            </a:lvl2pPr>
            <a:lvl3pPr lvl="2" algn="ctr">
              <a:lnSpc>
                <a:spcPct val="100000"/>
              </a:lnSpc>
              <a:spcBef>
                <a:spcPts val="0"/>
              </a:spcBef>
              <a:spcAft>
                <a:spcPts val="0"/>
              </a:spcAft>
              <a:buNone/>
              <a:defRPr b="1"/>
            </a:lvl3pPr>
            <a:lvl4pPr lvl="3" algn="ctr">
              <a:lnSpc>
                <a:spcPct val="100000"/>
              </a:lnSpc>
              <a:spcBef>
                <a:spcPts val="0"/>
              </a:spcBef>
              <a:spcAft>
                <a:spcPts val="0"/>
              </a:spcAft>
              <a:buNone/>
              <a:defRPr b="1"/>
            </a:lvl4pPr>
            <a:lvl5pPr lvl="4" algn="ctr">
              <a:lnSpc>
                <a:spcPct val="100000"/>
              </a:lnSpc>
              <a:spcBef>
                <a:spcPts val="0"/>
              </a:spcBef>
              <a:spcAft>
                <a:spcPts val="0"/>
              </a:spcAft>
              <a:buNone/>
              <a:defRPr b="1"/>
            </a:lvl5pPr>
            <a:lvl6pPr lvl="5" algn="ctr">
              <a:lnSpc>
                <a:spcPct val="100000"/>
              </a:lnSpc>
              <a:spcBef>
                <a:spcPts val="0"/>
              </a:spcBef>
              <a:spcAft>
                <a:spcPts val="0"/>
              </a:spcAft>
              <a:buNone/>
              <a:defRPr b="1"/>
            </a:lvl6pPr>
            <a:lvl7pPr lvl="6" algn="ctr">
              <a:lnSpc>
                <a:spcPct val="100000"/>
              </a:lnSpc>
              <a:spcBef>
                <a:spcPts val="0"/>
              </a:spcBef>
              <a:spcAft>
                <a:spcPts val="0"/>
              </a:spcAft>
              <a:buNone/>
              <a:defRPr b="1"/>
            </a:lvl7pPr>
            <a:lvl8pPr lvl="7" algn="ctr">
              <a:lnSpc>
                <a:spcPct val="100000"/>
              </a:lnSpc>
              <a:spcBef>
                <a:spcPts val="0"/>
              </a:spcBef>
              <a:spcAft>
                <a:spcPts val="0"/>
              </a:spcAft>
              <a:buNone/>
              <a:defRPr b="1"/>
            </a:lvl8pPr>
            <a:lvl9pPr lvl="8" algn="ctr">
              <a:lnSpc>
                <a:spcPct val="100000"/>
              </a:lnSpc>
              <a:spcBef>
                <a:spcPts val="0"/>
              </a:spcBef>
              <a:spcAft>
                <a:spcPts val="0"/>
              </a:spcAft>
              <a:buNone/>
              <a:defRPr b="1"/>
            </a:lvl9pPr>
          </a:lstStyle>
          <a:p>
            <a:endParaRPr/>
          </a:p>
        </p:txBody>
      </p:sp>
      <p:sp>
        <p:nvSpPr>
          <p:cNvPr id="82" name="Google Shape;82;p13"/>
          <p:cNvSpPr txBox="1">
            <a:spLocks noGrp="1"/>
          </p:cNvSpPr>
          <p:nvPr>
            <p:ph type="subTitle" idx="3"/>
          </p:nvPr>
        </p:nvSpPr>
        <p:spPr>
          <a:xfrm>
            <a:off x="716700" y="1183149"/>
            <a:ext cx="21813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3" name="Google Shape;83;p13"/>
          <p:cNvSpPr txBox="1">
            <a:spLocks noGrp="1"/>
          </p:cNvSpPr>
          <p:nvPr>
            <p:ph type="title" idx="4" hasCustomPrompt="1"/>
          </p:nvPr>
        </p:nvSpPr>
        <p:spPr>
          <a:xfrm>
            <a:off x="4171500" y="1970633"/>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84" name="Google Shape;84;p13"/>
          <p:cNvSpPr txBox="1">
            <a:spLocks noGrp="1"/>
          </p:cNvSpPr>
          <p:nvPr>
            <p:ph type="subTitle" idx="5"/>
          </p:nvPr>
        </p:nvSpPr>
        <p:spPr>
          <a:xfrm>
            <a:off x="347625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85" name="Google Shape;85;p13"/>
          <p:cNvSpPr txBox="1">
            <a:spLocks noGrp="1"/>
          </p:cNvSpPr>
          <p:nvPr>
            <p:ph type="subTitle" idx="6"/>
          </p:nvPr>
        </p:nvSpPr>
        <p:spPr>
          <a:xfrm>
            <a:off x="347625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6" name="Google Shape;86;p13"/>
          <p:cNvSpPr txBox="1">
            <a:spLocks noGrp="1"/>
          </p:cNvSpPr>
          <p:nvPr>
            <p:ph type="title" idx="7" hasCustomPrompt="1"/>
          </p:nvPr>
        </p:nvSpPr>
        <p:spPr>
          <a:xfrm>
            <a:off x="1411350" y="1970633"/>
            <a:ext cx="7920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87" name="Google Shape;87;p13"/>
          <p:cNvSpPr txBox="1">
            <a:spLocks noGrp="1"/>
          </p:cNvSpPr>
          <p:nvPr>
            <p:ph type="subTitle" idx="8"/>
          </p:nvPr>
        </p:nvSpPr>
        <p:spPr>
          <a:xfrm>
            <a:off x="71580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88" name="Google Shape;88;p13"/>
          <p:cNvSpPr txBox="1">
            <a:spLocks noGrp="1"/>
          </p:cNvSpPr>
          <p:nvPr>
            <p:ph type="subTitle" idx="9"/>
          </p:nvPr>
        </p:nvSpPr>
        <p:spPr>
          <a:xfrm>
            <a:off x="71580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9" name="Google Shape;89;p13"/>
          <p:cNvSpPr txBox="1">
            <a:spLocks noGrp="1"/>
          </p:cNvSpPr>
          <p:nvPr>
            <p:ph type="title" idx="13" hasCustomPrompt="1"/>
          </p:nvPr>
        </p:nvSpPr>
        <p:spPr>
          <a:xfrm>
            <a:off x="6940350" y="540000"/>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90" name="Google Shape;90;p13"/>
          <p:cNvSpPr txBox="1">
            <a:spLocks noGrp="1"/>
          </p:cNvSpPr>
          <p:nvPr>
            <p:ph type="subTitle" idx="14"/>
          </p:nvPr>
        </p:nvSpPr>
        <p:spPr>
          <a:xfrm>
            <a:off x="6245100" y="930312"/>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91" name="Google Shape;91;p13"/>
          <p:cNvSpPr txBox="1">
            <a:spLocks noGrp="1"/>
          </p:cNvSpPr>
          <p:nvPr>
            <p:ph type="subTitle" idx="15"/>
          </p:nvPr>
        </p:nvSpPr>
        <p:spPr>
          <a:xfrm>
            <a:off x="6246750" y="1183149"/>
            <a:ext cx="21798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92" name="Google Shape;92;p13"/>
          <p:cNvSpPr txBox="1">
            <a:spLocks noGrp="1"/>
          </p:cNvSpPr>
          <p:nvPr>
            <p:ph type="title" idx="16" hasCustomPrompt="1"/>
          </p:nvPr>
        </p:nvSpPr>
        <p:spPr>
          <a:xfrm>
            <a:off x="4171800" y="540000"/>
            <a:ext cx="7920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93" name="Google Shape;93;p13"/>
          <p:cNvSpPr txBox="1">
            <a:spLocks noGrp="1"/>
          </p:cNvSpPr>
          <p:nvPr>
            <p:ph type="subTitle" idx="17"/>
          </p:nvPr>
        </p:nvSpPr>
        <p:spPr>
          <a:xfrm>
            <a:off x="3476250" y="930312"/>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94" name="Google Shape;94;p13"/>
          <p:cNvSpPr txBox="1">
            <a:spLocks noGrp="1"/>
          </p:cNvSpPr>
          <p:nvPr>
            <p:ph type="subTitle" idx="18"/>
          </p:nvPr>
        </p:nvSpPr>
        <p:spPr>
          <a:xfrm>
            <a:off x="3476250" y="1183149"/>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95" name="Google Shape;95;p13"/>
          <p:cNvSpPr txBox="1">
            <a:spLocks noGrp="1"/>
          </p:cNvSpPr>
          <p:nvPr>
            <p:ph type="title" idx="19" hasCustomPrompt="1"/>
          </p:nvPr>
        </p:nvSpPr>
        <p:spPr>
          <a:xfrm>
            <a:off x="6940650" y="1970633"/>
            <a:ext cx="7920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96" name="Google Shape;96;p13"/>
          <p:cNvSpPr txBox="1">
            <a:spLocks noGrp="1"/>
          </p:cNvSpPr>
          <p:nvPr>
            <p:ph type="subTitle" idx="20"/>
          </p:nvPr>
        </p:nvSpPr>
        <p:spPr>
          <a:xfrm>
            <a:off x="624510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97" name="Google Shape;97;p13"/>
          <p:cNvSpPr txBox="1">
            <a:spLocks noGrp="1"/>
          </p:cNvSpPr>
          <p:nvPr>
            <p:ph type="subTitle" idx="21"/>
          </p:nvPr>
        </p:nvSpPr>
        <p:spPr>
          <a:xfrm>
            <a:off x="624510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grpSp>
        <p:nvGrpSpPr>
          <p:cNvPr id="98" name="Google Shape;98;p13"/>
          <p:cNvGrpSpPr/>
          <p:nvPr/>
        </p:nvGrpSpPr>
        <p:grpSpPr>
          <a:xfrm>
            <a:off x="7230637" y="4394079"/>
            <a:ext cx="1198043" cy="210331"/>
            <a:chOff x="1026623" y="2953314"/>
            <a:chExt cx="5688711" cy="1008300"/>
          </a:xfrm>
        </p:grpSpPr>
        <p:sp>
          <p:nvSpPr>
            <p:cNvPr id="99" name="Google Shape;99;p13"/>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text columns">
  <p:cSld name="CUSTOM_2">
    <p:spTree>
      <p:nvGrpSpPr>
        <p:cNvPr id="1" name="Shape 109"/>
        <p:cNvGrpSpPr/>
        <p:nvPr/>
      </p:nvGrpSpPr>
      <p:grpSpPr>
        <a:xfrm>
          <a:off x="0" y="0"/>
          <a:ext cx="0" cy="0"/>
          <a:chOff x="0" y="0"/>
          <a:chExt cx="0" cy="0"/>
        </a:xfrm>
      </p:grpSpPr>
      <p:grpSp>
        <p:nvGrpSpPr>
          <p:cNvPr id="110" name="Google Shape;110;p15"/>
          <p:cNvGrpSpPr/>
          <p:nvPr/>
        </p:nvGrpSpPr>
        <p:grpSpPr>
          <a:xfrm>
            <a:off x="-422592" y="2935225"/>
            <a:ext cx="6279736" cy="2795850"/>
            <a:chOff x="-422592" y="2935225"/>
            <a:chExt cx="6279736" cy="2795850"/>
          </a:xfrm>
        </p:grpSpPr>
        <p:sp>
          <p:nvSpPr>
            <p:cNvPr id="111" name="Google Shape;111;p15"/>
            <p:cNvSpPr/>
            <p:nvPr/>
          </p:nvSpPr>
          <p:spPr>
            <a:xfrm rot="10517393">
              <a:off x="-338139" y="3180080"/>
              <a:ext cx="6058579" cy="2306140"/>
            </a:xfrm>
            <a:custGeom>
              <a:avLst/>
              <a:gdLst/>
              <a:ahLst/>
              <a:cxnLst/>
              <a:rect l="l" t="t" r="r" b="b"/>
              <a:pathLst>
                <a:path w="178155" h="67813" extrusionOk="0">
                  <a:moveTo>
                    <a:pt x="7251" y="0"/>
                  </a:moveTo>
                  <a:lnTo>
                    <a:pt x="178155" y="14559"/>
                  </a:lnTo>
                  <a:lnTo>
                    <a:pt x="174777" y="67813"/>
                  </a:lnTo>
                  <a:lnTo>
                    <a:pt x="0" y="36023"/>
                  </a:lnTo>
                  <a:close/>
                </a:path>
              </a:pathLst>
            </a:custGeom>
            <a:solidFill>
              <a:schemeClr val="accent3"/>
            </a:solidFill>
            <a:ln>
              <a:noFill/>
            </a:ln>
          </p:spPr>
        </p:sp>
        <p:sp>
          <p:nvSpPr>
            <p:cNvPr id="112" name="Google Shape;112;p15"/>
            <p:cNvSpPr/>
            <p:nvPr/>
          </p:nvSpPr>
          <p:spPr>
            <a:xfrm rot="10517393">
              <a:off x="5556029" y="4032681"/>
              <a:ext cx="251246" cy="1224945"/>
            </a:xfrm>
            <a:custGeom>
              <a:avLst/>
              <a:gdLst/>
              <a:ahLst/>
              <a:cxnLst/>
              <a:rect l="l" t="t" r="r" b="b"/>
              <a:pathLst>
                <a:path w="7388" h="36020" extrusionOk="0">
                  <a:moveTo>
                    <a:pt x="0" y="36020"/>
                  </a:moveTo>
                  <a:lnTo>
                    <a:pt x="2680" y="98"/>
                  </a:lnTo>
                  <a:lnTo>
                    <a:pt x="7388" y="0"/>
                  </a:lnTo>
                  <a:close/>
                </a:path>
              </a:pathLst>
            </a:custGeom>
            <a:solidFill>
              <a:schemeClr val="lt2"/>
            </a:solidFill>
            <a:ln>
              <a:noFill/>
            </a:ln>
          </p:spPr>
        </p:sp>
      </p:grpSp>
      <p:sp>
        <p:nvSpPr>
          <p:cNvPr id="113" name="Google Shape;113;p15"/>
          <p:cNvSpPr txBox="1">
            <a:spLocks noGrp="1"/>
          </p:cNvSpPr>
          <p:nvPr>
            <p:ph type="title"/>
          </p:nvPr>
        </p:nvSpPr>
        <p:spPr>
          <a:xfrm>
            <a:off x="720000" y="3867578"/>
            <a:ext cx="7710600" cy="10209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sz="5200"/>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114" name="Google Shape;114;p15"/>
          <p:cNvSpPr txBox="1">
            <a:spLocks noGrp="1"/>
          </p:cNvSpPr>
          <p:nvPr>
            <p:ph type="subTitle" idx="1"/>
          </p:nvPr>
        </p:nvSpPr>
        <p:spPr>
          <a:xfrm>
            <a:off x="716700" y="2307515"/>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15" name="Google Shape;115;p15"/>
          <p:cNvSpPr txBox="1">
            <a:spLocks noGrp="1"/>
          </p:cNvSpPr>
          <p:nvPr>
            <p:ph type="subTitle" idx="2"/>
          </p:nvPr>
        </p:nvSpPr>
        <p:spPr>
          <a:xfrm>
            <a:off x="3476250" y="2307515"/>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16" name="Google Shape;116;p15"/>
          <p:cNvSpPr txBox="1">
            <a:spLocks noGrp="1"/>
          </p:cNvSpPr>
          <p:nvPr>
            <p:ph type="subTitle" idx="3"/>
          </p:nvPr>
        </p:nvSpPr>
        <p:spPr>
          <a:xfrm>
            <a:off x="6243450" y="2307515"/>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17" name="Google Shape;117;p15"/>
          <p:cNvSpPr txBox="1">
            <a:spLocks noGrp="1"/>
          </p:cNvSpPr>
          <p:nvPr>
            <p:ph type="title" idx="4"/>
          </p:nvPr>
        </p:nvSpPr>
        <p:spPr>
          <a:xfrm>
            <a:off x="716700" y="2054664"/>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a:endParaRPr/>
          </a:p>
        </p:txBody>
      </p:sp>
      <p:sp>
        <p:nvSpPr>
          <p:cNvPr id="118" name="Google Shape;118;p15"/>
          <p:cNvSpPr txBox="1">
            <a:spLocks noGrp="1"/>
          </p:cNvSpPr>
          <p:nvPr>
            <p:ph type="title" idx="5"/>
          </p:nvPr>
        </p:nvSpPr>
        <p:spPr>
          <a:xfrm>
            <a:off x="3476250" y="2054664"/>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a:endParaRPr/>
          </a:p>
        </p:txBody>
      </p:sp>
      <p:sp>
        <p:nvSpPr>
          <p:cNvPr id="119" name="Google Shape;119;p15"/>
          <p:cNvSpPr txBox="1">
            <a:spLocks noGrp="1"/>
          </p:cNvSpPr>
          <p:nvPr>
            <p:ph type="title" idx="6"/>
          </p:nvPr>
        </p:nvSpPr>
        <p:spPr>
          <a:xfrm>
            <a:off x="6243450" y="2054664"/>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a:endParaRPr/>
          </a:p>
        </p:txBody>
      </p:sp>
      <p:grpSp>
        <p:nvGrpSpPr>
          <p:cNvPr id="120" name="Google Shape;120;p15"/>
          <p:cNvGrpSpPr/>
          <p:nvPr/>
        </p:nvGrpSpPr>
        <p:grpSpPr>
          <a:xfrm>
            <a:off x="7230637" y="4394079"/>
            <a:ext cx="1198043" cy="210331"/>
            <a:chOff x="1026623" y="2953314"/>
            <a:chExt cx="5688711" cy="1008300"/>
          </a:xfrm>
        </p:grpSpPr>
        <p:sp>
          <p:nvSpPr>
            <p:cNvPr id="121" name="Google Shape;121;p15"/>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05"/>
        <p:cNvGrpSpPr/>
        <p:nvPr/>
      </p:nvGrpSpPr>
      <p:grpSpPr>
        <a:xfrm>
          <a:off x="0" y="0"/>
          <a:ext cx="0" cy="0"/>
          <a:chOff x="0" y="0"/>
          <a:chExt cx="0" cy="0"/>
        </a:xfrm>
      </p:grpSpPr>
      <p:grpSp>
        <p:nvGrpSpPr>
          <p:cNvPr id="206" name="Google Shape;206;p25"/>
          <p:cNvGrpSpPr/>
          <p:nvPr/>
        </p:nvGrpSpPr>
        <p:grpSpPr>
          <a:xfrm>
            <a:off x="-131650" y="689475"/>
            <a:ext cx="9399850" cy="3612150"/>
            <a:chOff x="-131650" y="765675"/>
            <a:chExt cx="9399850" cy="3612150"/>
          </a:xfrm>
        </p:grpSpPr>
        <p:sp>
          <p:nvSpPr>
            <p:cNvPr id="207" name="Google Shape;207;p25"/>
            <p:cNvSpPr/>
            <p:nvPr/>
          </p:nvSpPr>
          <p:spPr>
            <a:xfrm>
              <a:off x="-128375" y="765675"/>
              <a:ext cx="9396575" cy="3612150"/>
            </a:xfrm>
            <a:custGeom>
              <a:avLst/>
              <a:gdLst/>
              <a:ahLst/>
              <a:cxnLst/>
              <a:rect l="l" t="t" r="r" b="b"/>
              <a:pathLst>
                <a:path w="375863" h="144486" extrusionOk="0">
                  <a:moveTo>
                    <a:pt x="375656" y="122577"/>
                  </a:moveTo>
                  <a:lnTo>
                    <a:pt x="375863" y="0"/>
                  </a:lnTo>
                  <a:lnTo>
                    <a:pt x="685" y="15555"/>
                  </a:lnTo>
                  <a:lnTo>
                    <a:pt x="0" y="140847"/>
                  </a:lnTo>
                  <a:lnTo>
                    <a:pt x="190113" y="144486"/>
                  </a:lnTo>
                  <a:close/>
                </a:path>
              </a:pathLst>
            </a:custGeom>
            <a:solidFill>
              <a:schemeClr val="accent3"/>
            </a:solidFill>
            <a:ln>
              <a:noFill/>
            </a:ln>
          </p:spPr>
        </p:sp>
        <p:sp>
          <p:nvSpPr>
            <p:cNvPr id="208" name="Google Shape;208;p25"/>
            <p:cNvSpPr/>
            <p:nvPr/>
          </p:nvSpPr>
          <p:spPr>
            <a:xfrm rot="10800000">
              <a:off x="7480600" y="3913609"/>
              <a:ext cx="1787600" cy="207500"/>
            </a:xfrm>
            <a:custGeom>
              <a:avLst/>
              <a:gdLst/>
              <a:ahLst/>
              <a:cxnLst/>
              <a:rect l="l" t="t" r="r" b="b"/>
              <a:pathLst>
                <a:path w="71504" h="8300" extrusionOk="0">
                  <a:moveTo>
                    <a:pt x="0" y="0"/>
                  </a:moveTo>
                  <a:lnTo>
                    <a:pt x="76" y="8300"/>
                  </a:lnTo>
                  <a:lnTo>
                    <a:pt x="71504" y="856"/>
                  </a:lnTo>
                  <a:close/>
                </a:path>
              </a:pathLst>
            </a:custGeom>
            <a:solidFill>
              <a:schemeClr val="lt2"/>
            </a:solidFill>
            <a:ln>
              <a:noFill/>
            </a:ln>
          </p:spPr>
        </p:sp>
        <p:sp>
          <p:nvSpPr>
            <p:cNvPr id="209" name="Google Shape;209;p25"/>
            <p:cNvSpPr/>
            <p:nvPr/>
          </p:nvSpPr>
          <p:spPr>
            <a:xfrm>
              <a:off x="-131650" y="858850"/>
              <a:ext cx="1834750" cy="207500"/>
            </a:xfrm>
            <a:custGeom>
              <a:avLst/>
              <a:gdLst/>
              <a:ahLst/>
              <a:cxnLst/>
              <a:rect l="l" t="t" r="r" b="b"/>
              <a:pathLst>
                <a:path w="73390" h="8300" extrusionOk="0">
                  <a:moveTo>
                    <a:pt x="0" y="0"/>
                  </a:moveTo>
                  <a:lnTo>
                    <a:pt x="76" y="8300"/>
                  </a:lnTo>
                  <a:lnTo>
                    <a:pt x="73390" y="5666"/>
                  </a:lnTo>
                  <a:close/>
                </a:path>
              </a:pathLst>
            </a:custGeom>
            <a:solidFill>
              <a:schemeClr val="accent1"/>
            </a:solidFill>
            <a:ln>
              <a:noFill/>
            </a:ln>
          </p:spPr>
        </p:sp>
      </p:grpSp>
      <p:sp>
        <p:nvSpPr>
          <p:cNvPr id="210" name="Google Shape;210;p25"/>
          <p:cNvSpPr txBox="1">
            <a:spLocks noGrp="1"/>
          </p:cNvSpPr>
          <p:nvPr>
            <p:ph type="title"/>
          </p:nvPr>
        </p:nvSpPr>
        <p:spPr>
          <a:xfrm>
            <a:off x="1153400" y="1218750"/>
            <a:ext cx="3384900" cy="1127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000"/>
            </a:lvl1pPr>
            <a:lvl2pPr lvl="1" algn="ctr">
              <a:spcBef>
                <a:spcPts val="0"/>
              </a:spcBef>
              <a:spcAft>
                <a:spcPts val="0"/>
              </a:spcAft>
              <a:buNone/>
              <a:defRPr>
                <a:latin typeface="Roboto"/>
                <a:ea typeface="Roboto"/>
                <a:cs typeface="Roboto"/>
                <a:sym typeface="Roboto"/>
              </a:defRPr>
            </a:lvl2pPr>
            <a:lvl3pPr lvl="2" algn="ctr">
              <a:spcBef>
                <a:spcPts val="0"/>
              </a:spcBef>
              <a:spcAft>
                <a:spcPts val="0"/>
              </a:spcAft>
              <a:buNone/>
              <a:defRPr>
                <a:latin typeface="Roboto"/>
                <a:ea typeface="Roboto"/>
                <a:cs typeface="Roboto"/>
                <a:sym typeface="Roboto"/>
              </a:defRPr>
            </a:lvl3pPr>
            <a:lvl4pPr lvl="3" algn="ctr">
              <a:spcBef>
                <a:spcPts val="0"/>
              </a:spcBef>
              <a:spcAft>
                <a:spcPts val="0"/>
              </a:spcAft>
              <a:buNone/>
              <a:defRPr>
                <a:latin typeface="Roboto"/>
                <a:ea typeface="Roboto"/>
                <a:cs typeface="Roboto"/>
                <a:sym typeface="Roboto"/>
              </a:defRPr>
            </a:lvl4pPr>
            <a:lvl5pPr lvl="4" algn="ctr">
              <a:spcBef>
                <a:spcPts val="0"/>
              </a:spcBef>
              <a:spcAft>
                <a:spcPts val="0"/>
              </a:spcAft>
              <a:buNone/>
              <a:defRPr>
                <a:latin typeface="Roboto"/>
                <a:ea typeface="Roboto"/>
                <a:cs typeface="Roboto"/>
                <a:sym typeface="Roboto"/>
              </a:defRPr>
            </a:lvl5pPr>
            <a:lvl6pPr lvl="5" algn="ctr">
              <a:spcBef>
                <a:spcPts val="0"/>
              </a:spcBef>
              <a:spcAft>
                <a:spcPts val="0"/>
              </a:spcAft>
              <a:buNone/>
              <a:defRPr>
                <a:latin typeface="Roboto"/>
                <a:ea typeface="Roboto"/>
                <a:cs typeface="Roboto"/>
                <a:sym typeface="Roboto"/>
              </a:defRPr>
            </a:lvl6pPr>
            <a:lvl7pPr lvl="6" algn="ctr">
              <a:spcBef>
                <a:spcPts val="0"/>
              </a:spcBef>
              <a:spcAft>
                <a:spcPts val="0"/>
              </a:spcAft>
              <a:buNone/>
              <a:defRPr>
                <a:latin typeface="Roboto"/>
                <a:ea typeface="Roboto"/>
                <a:cs typeface="Roboto"/>
                <a:sym typeface="Roboto"/>
              </a:defRPr>
            </a:lvl7pPr>
            <a:lvl8pPr lvl="7" algn="ctr">
              <a:spcBef>
                <a:spcPts val="0"/>
              </a:spcBef>
              <a:spcAft>
                <a:spcPts val="0"/>
              </a:spcAft>
              <a:buNone/>
              <a:defRPr>
                <a:latin typeface="Roboto"/>
                <a:ea typeface="Roboto"/>
                <a:cs typeface="Roboto"/>
                <a:sym typeface="Roboto"/>
              </a:defRPr>
            </a:lvl8pPr>
            <a:lvl9pPr lvl="8" algn="ctr">
              <a:spcBef>
                <a:spcPts val="0"/>
              </a:spcBef>
              <a:spcAft>
                <a:spcPts val="0"/>
              </a:spcAft>
              <a:buNone/>
              <a:defRPr>
                <a:latin typeface="Roboto"/>
                <a:ea typeface="Roboto"/>
                <a:cs typeface="Roboto"/>
                <a:sym typeface="Roboto"/>
              </a:defRPr>
            </a:lvl9pPr>
          </a:lstStyle>
          <a:p>
            <a:endParaRPr/>
          </a:p>
        </p:txBody>
      </p:sp>
      <p:sp>
        <p:nvSpPr>
          <p:cNvPr id="211" name="Google Shape;211;p25"/>
          <p:cNvSpPr txBox="1">
            <a:spLocks noGrp="1"/>
          </p:cNvSpPr>
          <p:nvPr>
            <p:ph type="subTitle" idx="1"/>
          </p:nvPr>
        </p:nvSpPr>
        <p:spPr>
          <a:xfrm>
            <a:off x="1153400" y="2232725"/>
            <a:ext cx="3384900" cy="10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12" name="Google Shape;212;p25"/>
          <p:cNvSpPr txBox="1"/>
          <p:nvPr/>
        </p:nvSpPr>
        <p:spPr>
          <a:xfrm>
            <a:off x="1153400" y="3251667"/>
            <a:ext cx="3384900" cy="8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Livvic"/>
                <a:ea typeface="Livvic"/>
                <a:cs typeface="Livvic"/>
                <a:sym typeface="Livvic"/>
              </a:rPr>
              <a:t>CREDITS</a:t>
            </a:r>
            <a:r>
              <a:rPr lang="en" sz="1200">
                <a:solidFill>
                  <a:schemeClr val="dk1"/>
                </a:solidFill>
                <a:latin typeface="Livvic"/>
                <a:ea typeface="Livvic"/>
                <a:cs typeface="Livvic"/>
                <a:sym typeface="Livvic"/>
              </a:rPr>
              <a:t>: This presentation template was created by </a:t>
            </a:r>
            <a:r>
              <a:rPr lang="en" sz="1200" b="1">
                <a:solidFill>
                  <a:schemeClr val="dk1"/>
                </a:solidFill>
                <a:uFill>
                  <a:noFill/>
                </a:uFill>
                <a:latin typeface="Livvic"/>
                <a:ea typeface="Livvic"/>
                <a:cs typeface="Livvic"/>
                <a:sym typeface="Livvic"/>
                <a:hlinkClick r:id="rId2">
                  <a:extLst>
                    <a:ext uri="{A12FA001-AC4F-418D-AE19-62706E023703}">
                      <ahyp:hlinkClr xmlns:ahyp="http://schemas.microsoft.com/office/drawing/2018/hyperlinkcolor" val="tx"/>
                    </a:ext>
                  </a:extLst>
                </a:hlinkClick>
              </a:rPr>
              <a:t>Slidesgo</a:t>
            </a:r>
            <a:r>
              <a:rPr lang="en" sz="1200" b="1">
                <a:solidFill>
                  <a:schemeClr val="dk1"/>
                </a:solidFill>
                <a:latin typeface="Livvic"/>
                <a:ea typeface="Livvic"/>
                <a:cs typeface="Livvic"/>
                <a:sym typeface="Livvic"/>
              </a:rPr>
              <a:t>,</a:t>
            </a:r>
            <a:r>
              <a:rPr lang="en" sz="1200">
                <a:solidFill>
                  <a:schemeClr val="dk1"/>
                </a:solidFill>
                <a:latin typeface="Livvic"/>
                <a:ea typeface="Livvic"/>
                <a:cs typeface="Livvic"/>
                <a:sym typeface="Livvic"/>
              </a:rPr>
              <a:t> including icons by </a:t>
            </a:r>
            <a:r>
              <a:rPr lang="en" sz="1200" b="1">
                <a:solidFill>
                  <a:schemeClr val="dk1"/>
                </a:solidFill>
                <a:uFill>
                  <a:noFill/>
                </a:uFill>
                <a:latin typeface="Livvic"/>
                <a:ea typeface="Livvic"/>
                <a:cs typeface="Livvic"/>
                <a:sym typeface="Livvic"/>
                <a:hlinkClick r:id="rId3">
                  <a:extLst>
                    <a:ext uri="{A12FA001-AC4F-418D-AE19-62706E023703}">
                      <ahyp:hlinkClr xmlns:ahyp="http://schemas.microsoft.com/office/drawing/2018/hyperlinkcolor" val="tx"/>
                    </a:ext>
                  </a:extLst>
                </a:hlinkClick>
              </a:rPr>
              <a:t>Flaticon</a:t>
            </a:r>
            <a:r>
              <a:rPr lang="en" sz="1200">
                <a:solidFill>
                  <a:schemeClr val="dk1"/>
                </a:solidFill>
                <a:latin typeface="Livvic"/>
                <a:ea typeface="Livvic"/>
                <a:cs typeface="Livvic"/>
                <a:sym typeface="Livvic"/>
              </a:rPr>
              <a:t>, infographics &amp; images by </a:t>
            </a:r>
            <a:r>
              <a:rPr lang="en" sz="1200" b="1">
                <a:solidFill>
                  <a:schemeClr val="dk1"/>
                </a:solidFill>
                <a:uFill>
                  <a:noFill/>
                </a:uFill>
                <a:latin typeface="Livvic"/>
                <a:ea typeface="Livvic"/>
                <a:cs typeface="Livvic"/>
                <a:sym typeface="Livvic"/>
                <a:hlinkClick r:id="rId4">
                  <a:extLst>
                    <a:ext uri="{A12FA001-AC4F-418D-AE19-62706E023703}">
                      <ahyp:hlinkClr xmlns:ahyp="http://schemas.microsoft.com/office/drawing/2018/hyperlinkcolor" val="tx"/>
                    </a:ext>
                  </a:extLst>
                </a:hlinkClick>
              </a:rPr>
              <a:t>Freepik</a:t>
            </a:r>
            <a:endParaRPr sz="1200">
              <a:solidFill>
                <a:schemeClr val="dk1"/>
              </a:solidFill>
              <a:latin typeface="Livvic"/>
              <a:ea typeface="Livvic"/>
              <a:cs typeface="Livvic"/>
              <a:sym typeface="Livv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6"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arter One"/>
              <a:buNone/>
              <a:defRPr sz="3000">
                <a:solidFill>
                  <a:schemeClr val="dk1"/>
                </a:solidFill>
                <a:latin typeface="Carter One"/>
                <a:ea typeface="Carter One"/>
                <a:cs typeface="Carter One"/>
                <a:sym typeface="Carter One"/>
              </a:defRPr>
            </a:lvl1pPr>
            <a:lvl2pPr lvl="1">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2pPr>
            <a:lvl3pPr lvl="2">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3pPr>
            <a:lvl4pPr lvl="3">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4pPr>
            <a:lvl5pPr lvl="4">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5pPr>
            <a:lvl6pPr lvl="5">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6pPr>
            <a:lvl7pPr lvl="6">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7pPr>
            <a:lvl8pPr lvl="7">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8pPr>
            <a:lvl9pPr lvl="8">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9pPr>
          </a:lstStyle>
          <a:p>
            <a:endParaRPr/>
          </a:p>
        </p:txBody>
      </p:sp>
      <p:sp>
        <p:nvSpPr>
          <p:cNvPr id="7" name="Google Shape;7;p1"/>
          <p:cNvSpPr txBox="1">
            <a:spLocks noGrp="1"/>
          </p:cNvSpPr>
          <p:nvPr>
            <p:ph type="body" idx="1"/>
          </p:nvPr>
        </p:nvSpPr>
        <p:spPr>
          <a:xfrm>
            <a:off x="713225" y="1480575"/>
            <a:ext cx="7717500" cy="3123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1pPr>
            <a:lvl2pPr marL="914400" lvl="1"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2pPr>
            <a:lvl3pPr marL="1371600" lvl="2"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3pPr>
            <a:lvl4pPr marL="1828800" lvl="3"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4pPr>
            <a:lvl5pPr marL="2286000" lvl="4"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5pPr>
            <a:lvl6pPr marL="2743200" lvl="5"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6pPr>
            <a:lvl7pPr marL="3200400" lvl="6"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7pPr>
            <a:lvl8pPr marL="3657600" lvl="7"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8pPr>
            <a:lvl9pPr marL="4114800" lvl="8"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7" r:id="rId5"/>
    <p:sldLayoutId id="2147483658" r:id="rId6"/>
    <p:sldLayoutId id="2147483659" r:id="rId7"/>
    <p:sldLayoutId id="2147483661"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3"/>
          <p:cNvPicPr preferRelativeResize="0"/>
          <p:nvPr/>
        </p:nvPicPr>
        <p:blipFill rotWithShape="1">
          <a:blip r:embed="rId3">
            <a:alphaModFix/>
          </a:blip>
          <a:srcRect l="11394" t="-210" r="4579" b="209"/>
          <a:stretch/>
        </p:blipFill>
        <p:spPr>
          <a:xfrm rot="138568">
            <a:off x="3813497" y="336886"/>
            <a:ext cx="5628880" cy="4469729"/>
          </a:xfrm>
          <a:prstGeom prst="rect">
            <a:avLst/>
          </a:prstGeom>
          <a:noFill/>
          <a:ln>
            <a:noFill/>
          </a:ln>
        </p:spPr>
      </p:pic>
      <p:grpSp>
        <p:nvGrpSpPr>
          <p:cNvPr id="300" name="Google Shape;300;p33"/>
          <p:cNvGrpSpPr/>
          <p:nvPr/>
        </p:nvGrpSpPr>
        <p:grpSpPr>
          <a:xfrm>
            <a:off x="295607" y="865280"/>
            <a:ext cx="4711051" cy="3412937"/>
            <a:chOff x="3958700" y="1446124"/>
            <a:chExt cx="4125625" cy="2988823"/>
          </a:xfrm>
        </p:grpSpPr>
        <p:sp>
          <p:nvSpPr>
            <p:cNvPr id="301" name="Google Shape;301;p33"/>
            <p:cNvSpPr/>
            <p:nvPr/>
          </p:nvSpPr>
          <p:spPr>
            <a:xfrm>
              <a:off x="3996300" y="1504500"/>
              <a:ext cx="4080950" cy="2849150"/>
            </a:xfrm>
            <a:custGeom>
              <a:avLst/>
              <a:gdLst/>
              <a:ahLst/>
              <a:cxnLst/>
              <a:rect l="l" t="t" r="r" b="b"/>
              <a:pathLst>
                <a:path w="163238" h="113966" extrusionOk="0">
                  <a:moveTo>
                    <a:pt x="16550" y="3761"/>
                  </a:moveTo>
                  <a:lnTo>
                    <a:pt x="152330" y="0"/>
                  </a:lnTo>
                  <a:lnTo>
                    <a:pt x="163238" y="113966"/>
                  </a:lnTo>
                  <a:lnTo>
                    <a:pt x="0" y="84252"/>
                  </a:lnTo>
                  <a:close/>
                </a:path>
              </a:pathLst>
            </a:custGeom>
            <a:solidFill>
              <a:schemeClr val="lt2"/>
            </a:solidFill>
            <a:ln>
              <a:noFill/>
            </a:ln>
          </p:spPr>
        </p:sp>
        <p:sp>
          <p:nvSpPr>
            <p:cNvPr id="302" name="Google Shape;302;p33"/>
            <p:cNvSpPr/>
            <p:nvPr/>
          </p:nvSpPr>
          <p:spPr>
            <a:xfrm>
              <a:off x="3958700" y="1904125"/>
              <a:ext cx="332425" cy="1694925"/>
            </a:xfrm>
            <a:custGeom>
              <a:avLst/>
              <a:gdLst/>
              <a:ahLst/>
              <a:cxnLst/>
              <a:rect l="l" t="t" r="r" b="b"/>
              <a:pathLst>
                <a:path w="13297" h="67797" extrusionOk="0">
                  <a:moveTo>
                    <a:pt x="0" y="67797"/>
                  </a:moveTo>
                  <a:lnTo>
                    <a:pt x="6151" y="0"/>
                  </a:lnTo>
                  <a:lnTo>
                    <a:pt x="13297" y="1129"/>
                  </a:lnTo>
                  <a:close/>
                </a:path>
              </a:pathLst>
            </a:custGeom>
            <a:solidFill>
              <a:schemeClr val="accent1"/>
            </a:solidFill>
            <a:ln>
              <a:noFill/>
            </a:ln>
          </p:spPr>
        </p:sp>
        <p:sp>
          <p:nvSpPr>
            <p:cNvPr id="303" name="Google Shape;303;p33"/>
            <p:cNvSpPr/>
            <p:nvPr/>
          </p:nvSpPr>
          <p:spPr>
            <a:xfrm>
              <a:off x="4420426" y="1446124"/>
              <a:ext cx="1256700" cy="108150"/>
            </a:xfrm>
            <a:custGeom>
              <a:avLst/>
              <a:gdLst/>
              <a:ahLst/>
              <a:cxnLst/>
              <a:rect l="l" t="t" r="r" b="b"/>
              <a:pathLst>
                <a:path w="50268" h="4326" extrusionOk="0">
                  <a:moveTo>
                    <a:pt x="50268" y="3369"/>
                  </a:moveTo>
                  <a:lnTo>
                    <a:pt x="0" y="4326"/>
                  </a:lnTo>
                  <a:lnTo>
                    <a:pt x="940" y="0"/>
                  </a:lnTo>
                  <a:close/>
                </a:path>
              </a:pathLst>
            </a:custGeom>
            <a:solidFill>
              <a:schemeClr val="accent2"/>
            </a:solidFill>
            <a:ln>
              <a:noFill/>
            </a:ln>
          </p:spPr>
        </p:sp>
        <p:sp>
          <p:nvSpPr>
            <p:cNvPr id="304" name="Google Shape;304;p33"/>
            <p:cNvSpPr/>
            <p:nvPr/>
          </p:nvSpPr>
          <p:spPr>
            <a:xfrm>
              <a:off x="7846500" y="1499800"/>
              <a:ext cx="134400" cy="1403400"/>
            </a:xfrm>
            <a:custGeom>
              <a:avLst/>
              <a:gdLst/>
              <a:ahLst/>
              <a:cxnLst/>
              <a:rect l="l" t="t" r="r" b="b"/>
              <a:pathLst>
                <a:path w="5376" h="56136" extrusionOk="0">
                  <a:moveTo>
                    <a:pt x="5376" y="56136"/>
                  </a:moveTo>
                  <a:lnTo>
                    <a:pt x="0" y="94"/>
                  </a:lnTo>
                  <a:lnTo>
                    <a:pt x="4136" y="0"/>
                  </a:lnTo>
                  <a:close/>
                </a:path>
              </a:pathLst>
            </a:custGeom>
            <a:solidFill>
              <a:schemeClr val="accent2"/>
            </a:solidFill>
            <a:ln>
              <a:noFill/>
            </a:ln>
          </p:spPr>
        </p:sp>
        <p:sp>
          <p:nvSpPr>
            <p:cNvPr id="305" name="Google Shape;305;p33"/>
            <p:cNvSpPr/>
            <p:nvPr/>
          </p:nvSpPr>
          <p:spPr>
            <a:xfrm>
              <a:off x="7212175" y="4256272"/>
              <a:ext cx="872150" cy="178675"/>
            </a:xfrm>
            <a:custGeom>
              <a:avLst/>
              <a:gdLst/>
              <a:ahLst/>
              <a:cxnLst/>
              <a:rect l="l" t="t" r="r" b="b"/>
              <a:pathLst>
                <a:path w="34886" h="7147" extrusionOk="0">
                  <a:moveTo>
                    <a:pt x="34886" y="5681"/>
                  </a:moveTo>
                  <a:lnTo>
                    <a:pt x="0" y="7147"/>
                  </a:lnTo>
                  <a:lnTo>
                    <a:pt x="2256" y="0"/>
                  </a:lnTo>
                  <a:close/>
                </a:path>
              </a:pathLst>
            </a:custGeom>
            <a:solidFill>
              <a:schemeClr val="lt2"/>
            </a:solidFill>
            <a:ln>
              <a:noFill/>
            </a:ln>
          </p:spPr>
        </p:sp>
      </p:grpSp>
      <p:sp>
        <p:nvSpPr>
          <p:cNvPr id="306" name="Google Shape;306;p33"/>
          <p:cNvSpPr txBox="1">
            <a:spLocks noGrp="1"/>
          </p:cNvSpPr>
          <p:nvPr>
            <p:ph type="ctrTitle"/>
          </p:nvPr>
        </p:nvSpPr>
        <p:spPr>
          <a:xfrm>
            <a:off x="655083" y="1629192"/>
            <a:ext cx="3992100" cy="17910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3600" b="0" dirty="0">
                <a:latin typeface="Carter One"/>
                <a:ea typeface="Carter One"/>
                <a:cs typeface="Carter One"/>
                <a:sym typeface="Carter One"/>
              </a:rPr>
              <a:t>Hotel Aggregator Analysis using Power BI</a:t>
            </a:r>
            <a:endParaRPr sz="3600" b="0" dirty="0">
              <a:latin typeface="Carter One"/>
              <a:ea typeface="Carter One"/>
              <a:cs typeface="Carter One"/>
              <a:sym typeface="Carter One"/>
            </a:endParaRPr>
          </a:p>
        </p:txBody>
      </p:sp>
      <p:sp>
        <p:nvSpPr>
          <p:cNvPr id="307" name="Google Shape;307;p33"/>
          <p:cNvSpPr txBox="1">
            <a:spLocks noGrp="1"/>
          </p:cNvSpPr>
          <p:nvPr>
            <p:ph type="subTitle" idx="1"/>
          </p:nvPr>
        </p:nvSpPr>
        <p:spPr>
          <a:xfrm>
            <a:off x="604286" y="4034776"/>
            <a:ext cx="2242500" cy="5979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dirty="0">
                <a:latin typeface="Livvic"/>
                <a:ea typeface="Livvic"/>
                <a:cs typeface="Livvic"/>
                <a:sym typeface="Livvic"/>
              </a:rPr>
              <a:t>By</a:t>
            </a:r>
          </a:p>
          <a:p>
            <a:pPr marL="0" lvl="0" indent="0" algn="l" rtl="0">
              <a:spcBef>
                <a:spcPts val="0"/>
              </a:spcBef>
              <a:spcAft>
                <a:spcPts val="0"/>
              </a:spcAft>
              <a:buClr>
                <a:schemeClr val="dk1"/>
              </a:buClr>
              <a:buSzPts val="1100"/>
              <a:buFont typeface="Arial"/>
              <a:buNone/>
            </a:pPr>
            <a:r>
              <a:rPr lang="en" sz="2400" dirty="0"/>
              <a:t>Keerthana K R</a:t>
            </a:r>
            <a:endParaRPr sz="2400" dirty="0">
              <a:latin typeface="Livvic"/>
              <a:ea typeface="Livvic"/>
              <a:cs typeface="Livvic"/>
              <a:sym typeface="Livvic"/>
            </a:endParaRPr>
          </a:p>
        </p:txBody>
      </p:sp>
      <p:sp>
        <p:nvSpPr>
          <p:cNvPr id="308" name="Google Shape;308;p33"/>
          <p:cNvSpPr/>
          <p:nvPr/>
        </p:nvSpPr>
        <p:spPr>
          <a:xfrm>
            <a:off x="7602425" y="270825"/>
            <a:ext cx="1647300" cy="117700"/>
          </a:xfrm>
          <a:custGeom>
            <a:avLst/>
            <a:gdLst/>
            <a:ahLst/>
            <a:cxnLst/>
            <a:rect l="l" t="t" r="r" b="b"/>
            <a:pathLst>
              <a:path w="65892" h="4708" extrusionOk="0">
                <a:moveTo>
                  <a:pt x="0" y="2143"/>
                </a:moveTo>
                <a:lnTo>
                  <a:pt x="65892" y="0"/>
                </a:lnTo>
                <a:lnTo>
                  <a:pt x="65501" y="4708"/>
                </a:lnTo>
                <a:close/>
              </a:path>
            </a:pathLst>
          </a:custGeom>
          <a:solidFill>
            <a:schemeClr val="lt2"/>
          </a:solidFill>
          <a:ln>
            <a:noFill/>
          </a:ln>
        </p:spPr>
      </p:sp>
      <p:grpSp>
        <p:nvGrpSpPr>
          <p:cNvPr id="309" name="Google Shape;309;p33"/>
          <p:cNvGrpSpPr/>
          <p:nvPr/>
        </p:nvGrpSpPr>
        <p:grpSpPr>
          <a:xfrm>
            <a:off x="2052111" y="1283105"/>
            <a:ext cx="1198043" cy="210331"/>
            <a:chOff x="1026623" y="2953314"/>
            <a:chExt cx="5688711" cy="1008300"/>
          </a:xfrm>
        </p:grpSpPr>
        <p:sp>
          <p:nvSpPr>
            <p:cNvPr id="310" name="Google Shape;310;p33"/>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713250" y="158711"/>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Host Performance</a:t>
            </a:r>
            <a:endParaRPr dirty="0"/>
          </a:p>
        </p:txBody>
      </p:sp>
      <p:pic>
        <p:nvPicPr>
          <p:cNvPr id="7" name="Picture 6">
            <a:extLst>
              <a:ext uri="{FF2B5EF4-FFF2-40B4-BE49-F238E27FC236}">
                <a16:creationId xmlns:a16="http://schemas.microsoft.com/office/drawing/2014/main" id="{1519AB2E-9AEC-0894-283A-1A9088A5544D}"/>
              </a:ext>
            </a:extLst>
          </p:cNvPr>
          <p:cNvPicPr>
            <a:picLocks noChangeAspect="1"/>
          </p:cNvPicPr>
          <p:nvPr/>
        </p:nvPicPr>
        <p:blipFill>
          <a:blip r:embed="rId3"/>
          <a:stretch>
            <a:fillRect/>
          </a:stretch>
        </p:blipFill>
        <p:spPr>
          <a:xfrm>
            <a:off x="263896" y="731411"/>
            <a:ext cx="8688193" cy="4143953"/>
          </a:xfrm>
          <a:prstGeom prst="rect">
            <a:avLst/>
          </a:prstGeom>
        </p:spPr>
      </p:pic>
    </p:spTree>
    <p:extLst>
      <p:ext uri="{BB962C8B-B14F-4D97-AF65-F5344CB8AC3E}">
        <p14:creationId xmlns:p14="http://schemas.microsoft.com/office/powerpoint/2010/main" val="154131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1033946" y="194944"/>
            <a:ext cx="70761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Review Scores and Guest Satisfaction</a:t>
            </a:r>
            <a:endParaRPr dirty="0"/>
          </a:p>
        </p:txBody>
      </p:sp>
      <p:pic>
        <p:nvPicPr>
          <p:cNvPr id="6" name="Picture 5">
            <a:extLst>
              <a:ext uri="{FF2B5EF4-FFF2-40B4-BE49-F238E27FC236}">
                <a16:creationId xmlns:a16="http://schemas.microsoft.com/office/drawing/2014/main" id="{0DEC2CB8-3B35-3BFC-E65D-EEAC9BE7B8EC}"/>
              </a:ext>
            </a:extLst>
          </p:cNvPr>
          <p:cNvPicPr>
            <a:picLocks noChangeAspect="1"/>
          </p:cNvPicPr>
          <p:nvPr/>
        </p:nvPicPr>
        <p:blipFill>
          <a:blip r:embed="rId3"/>
          <a:stretch>
            <a:fillRect/>
          </a:stretch>
        </p:blipFill>
        <p:spPr>
          <a:xfrm>
            <a:off x="184349" y="767644"/>
            <a:ext cx="8722583" cy="4163006"/>
          </a:xfrm>
          <a:prstGeom prst="rect">
            <a:avLst/>
          </a:prstGeom>
        </p:spPr>
      </p:pic>
    </p:spTree>
    <p:extLst>
      <p:ext uri="{BB962C8B-B14F-4D97-AF65-F5344CB8AC3E}">
        <p14:creationId xmlns:p14="http://schemas.microsoft.com/office/powerpoint/2010/main" val="365519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713249" y="16696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Property Type and Room Analysis</a:t>
            </a:r>
            <a:endParaRPr dirty="0"/>
          </a:p>
        </p:txBody>
      </p:sp>
      <p:pic>
        <p:nvPicPr>
          <p:cNvPr id="5" name="Picture 4">
            <a:extLst>
              <a:ext uri="{FF2B5EF4-FFF2-40B4-BE49-F238E27FC236}">
                <a16:creationId xmlns:a16="http://schemas.microsoft.com/office/drawing/2014/main" id="{15A07EF2-1489-D858-50F9-D1AE0A66818F}"/>
              </a:ext>
            </a:extLst>
          </p:cNvPr>
          <p:cNvPicPr>
            <a:picLocks noChangeAspect="1"/>
          </p:cNvPicPr>
          <p:nvPr/>
        </p:nvPicPr>
        <p:blipFill>
          <a:blip r:embed="rId3"/>
          <a:stretch>
            <a:fillRect/>
          </a:stretch>
        </p:blipFill>
        <p:spPr>
          <a:xfrm>
            <a:off x="274136" y="739667"/>
            <a:ext cx="8587641" cy="4134427"/>
          </a:xfrm>
          <a:prstGeom prst="rect">
            <a:avLst/>
          </a:prstGeom>
        </p:spPr>
      </p:pic>
    </p:spTree>
    <p:extLst>
      <p:ext uri="{BB962C8B-B14F-4D97-AF65-F5344CB8AC3E}">
        <p14:creationId xmlns:p14="http://schemas.microsoft.com/office/powerpoint/2010/main" val="258424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1"/>
          <p:cNvSpPr txBox="1">
            <a:spLocks noGrp="1"/>
          </p:cNvSpPr>
          <p:nvPr>
            <p:ph type="title"/>
          </p:nvPr>
        </p:nvSpPr>
        <p:spPr>
          <a:xfrm>
            <a:off x="720000" y="3867578"/>
            <a:ext cx="7710600" cy="102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Outcomes</a:t>
            </a:r>
            <a:endParaRPr dirty="0"/>
          </a:p>
        </p:txBody>
      </p:sp>
      <p:sp>
        <p:nvSpPr>
          <p:cNvPr id="473" name="Google Shape;473;p41"/>
          <p:cNvSpPr txBox="1">
            <a:spLocks noGrp="1"/>
          </p:cNvSpPr>
          <p:nvPr>
            <p:ph type="subTitle" idx="1"/>
          </p:nvPr>
        </p:nvSpPr>
        <p:spPr>
          <a:xfrm>
            <a:off x="720000" y="615971"/>
            <a:ext cx="8054767" cy="2211452"/>
          </a:xfrm>
          <a:prstGeom prst="rect">
            <a:avLst/>
          </a:prstGeom>
          <a:noFill/>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 sz="1800" dirty="0"/>
              <a:t>Host location is highly spreaded across Australia.</a:t>
            </a:r>
          </a:p>
          <a:p>
            <a:pPr marL="285750" lvl="0" indent="-285750" algn="l" rtl="0">
              <a:lnSpc>
                <a:spcPct val="100000"/>
              </a:lnSpc>
              <a:spcBef>
                <a:spcPts val="0"/>
              </a:spcBef>
              <a:spcAft>
                <a:spcPts val="0"/>
              </a:spcAft>
              <a:buFont typeface="Arial" panose="020B0604020202020204" pitchFamily="34" charset="0"/>
              <a:buChar char="•"/>
            </a:pPr>
            <a:r>
              <a:rPr lang="en" sz="1800" dirty="0"/>
              <a:t>Count of listing is highest in central business district.</a:t>
            </a:r>
          </a:p>
          <a:p>
            <a:pPr marL="285750" lvl="0" indent="-285750" algn="l" rtl="0">
              <a:lnSpc>
                <a:spcPct val="100000"/>
              </a:lnSpc>
              <a:spcBef>
                <a:spcPts val="0"/>
              </a:spcBef>
              <a:spcAft>
                <a:spcPts val="0"/>
              </a:spcAft>
              <a:buFont typeface="Arial" panose="020B0604020202020204" pitchFamily="34" charset="0"/>
              <a:buChar char="•"/>
            </a:pPr>
            <a:r>
              <a:rPr lang="en" sz="1800" dirty="0"/>
              <a:t>Price of entire room is high compare to other.</a:t>
            </a:r>
          </a:p>
          <a:p>
            <a:pPr marL="285750" lvl="0" indent="-285750" algn="l" rtl="0">
              <a:lnSpc>
                <a:spcPct val="100000"/>
              </a:lnSpc>
              <a:spcBef>
                <a:spcPts val="0"/>
              </a:spcBef>
              <a:spcAft>
                <a:spcPts val="0"/>
              </a:spcAft>
              <a:buFont typeface="Arial" panose="020B0604020202020204" pitchFamily="34" charset="0"/>
              <a:buChar char="•"/>
            </a:pPr>
            <a:r>
              <a:rPr lang="af-ZA" sz="1800" dirty="0"/>
              <a:t>Host verification is done more through email.</a:t>
            </a:r>
          </a:p>
          <a:p>
            <a:pPr marL="285750" lvl="0" indent="-285750" algn="l" rtl="0">
              <a:lnSpc>
                <a:spcPct val="100000"/>
              </a:lnSpc>
              <a:spcBef>
                <a:spcPts val="0"/>
              </a:spcBef>
              <a:spcAft>
                <a:spcPts val="0"/>
              </a:spcAft>
              <a:buFont typeface="Arial" panose="020B0604020202020204" pitchFamily="34" charset="0"/>
              <a:buChar char="•"/>
            </a:pPr>
            <a:r>
              <a:rPr lang="af-ZA" sz="1800" dirty="0"/>
              <a:t>Usually, host reponse with in an hour.</a:t>
            </a:r>
          </a:p>
          <a:p>
            <a:pPr marL="285750" lvl="0" indent="-285750" algn="l">
              <a:buFont typeface="Arial" panose="020B0604020202020204" pitchFamily="34" charset="0"/>
              <a:buChar char="•"/>
            </a:pPr>
            <a:r>
              <a:rPr lang="af-ZA" sz="1800" dirty="0"/>
              <a:t>For entire room, both review score and rating is highest.</a:t>
            </a:r>
          </a:p>
          <a:p>
            <a:pPr marL="285750" lvl="0" indent="-285750" algn="l">
              <a:buFont typeface="Arial" panose="020B0604020202020204" pitchFamily="34" charset="0"/>
              <a:buChar char="•"/>
            </a:pPr>
            <a:r>
              <a:rPr lang="af-ZA" sz="1800" dirty="0"/>
              <a:t>Entire home is instantly bookable.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1"/>
          <p:cNvSpPr txBox="1">
            <a:spLocks noGrp="1"/>
          </p:cNvSpPr>
          <p:nvPr>
            <p:ph type="title"/>
          </p:nvPr>
        </p:nvSpPr>
        <p:spPr>
          <a:xfrm>
            <a:off x="0" y="4026279"/>
            <a:ext cx="7710600" cy="102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Recommendations</a:t>
            </a:r>
            <a:endParaRPr sz="4800" dirty="0"/>
          </a:p>
        </p:txBody>
      </p:sp>
      <p:sp>
        <p:nvSpPr>
          <p:cNvPr id="473" name="Google Shape;473;p41"/>
          <p:cNvSpPr txBox="1">
            <a:spLocks noGrp="1"/>
          </p:cNvSpPr>
          <p:nvPr>
            <p:ph type="subTitle" idx="1"/>
          </p:nvPr>
        </p:nvSpPr>
        <p:spPr>
          <a:xfrm>
            <a:off x="716699" y="532354"/>
            <a:ext cx="8054767" cy="2596462"/>
          </a:xfrm>
          <a:prstGeom prst="rect">
            <a:avLst/>
          </a:prstGeom>
          <a:noFill/>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af-ZA" sz="1800" dirty="0"/>
              <a:t>Expand areas across the world rather than focusing on a country.</a:t>
            </a:r>
          </a:p>
          <a:p>
            <a:pPr marL="285750" lvl="0" indent="-285750" algn="l" rtl="0">
              <a:lnSpc>
                <a:spcPct val="100000"/>
              </a:lnSpc>
              <a:spcBef>
                <a:spcPts val="0"/>
              </a:spcBef>
              <a:spcAft>
                <a:spcPts val="0"/>
              </a:spcAft>
              <a:buFont typeface="Arial" panose="020B0604020202020204" pitchFamily="34" charset="0"/>
              <a:buChar char="•"/>
            </a:pPr>
            <a:r>
              <a:rPr lang="af-ZA" sz="1800" dirty="0"/>
              <a:t>Host should maintain quick response.</a:t>
            </a:r>
          </a:p>
          <a:p>
            <a:pPr marL="285750" lvl="0" indent="-285750" algn="l" rtl="0">
              <a:lnSpc>
                <a:spcPct val="100000"/>
              </a:lnSpc>
              <a:spcBef>
                <a:spcPts val="0"/>
              </a:spcBef>
              <a:spcAft>
                <a:spcPts val="0"/>
              </a:spcAft>
              <a:buFont typeface="Arial" panose="020B0604020202020204" pitchFamily="34" charset="0"/>
              <a:buChar char="•"/>
            </a:pPr>
            <a:r>
              <a:rPr lang="af-ZA" sz="1800" dirty="0"/>
              <a:t>Make use of other verfication methods instead of only email.</a:t>
            </a:r>
          </a:p>
          <a:p>
            <a:pPr marL="285750" lvl="0" indent="-285750" algn="l" rtl="0">
              <a:lnSpc>
                <a:spcPct val="100000"/>
              </a:lnSpc>
              <a:spcBef>
                <a:spcPts val="0"/>
              </a:spcBef>
              <a:spcAft>
                <a:spcPts val="0"/>
              </a:spcAft>
              <a:buFont typeface="Arial" panose="020B0604020202020204" pitchFamily="34" charset="0"/>
              <a:buChar char="•"/>
            </a:pPr>
            <a:r>
              <a:rPr lang="af-ZA" sz="1800" dirty="0"/>
              <a:t>Focus on increasing review score by providing other facilities.</a:t>
            </a:r>
          </a:p>
          <a:p>
            <a:pPr marL="285750" lvl="0" indent="-285750" algn="l" rtl="0">
              <a:lnSpc>
                <a:spcPct val="100000"/>
              </a:lnSpc>
              <a:spcBef>
                <a:spcPts val="0"/>
              </a:spcBef>
              <a:spcAft>
                <a:spcPts val="0"/>
              </a:spcAft>
              <a:buFont typeface="Arial" panose="020B0604020202020204" pitchFamily="34" charset="0"/>
              <a:buChar char="•"/>
            </a:pPr>
            <a:r>
              <a:rPr lang="af-ZA" sz="1800" dirty="0"/>
              <a:t>Focus more on communication, because review score is less in communication.</a:t>
            </a:r>
          </a:p>
          <a:p>
            <a:pPr marL="285750" lvl="0" indent="-285750" algn="l" rtl="0">
              <a:lnSpc>
                <a:spcPct val="100000"/>
              </a:lnSpc>
              <a:spcBef>
                <a:spcPts val="0"/>
              </a:spcBef>
              <a:spcAft>
                <a:spcPts val="0"/>
              </a:spcAft>
              <a:buFont typeface="Arial" panose="020B0604020202020204" pitchFamily="34" charset="0"/>
              <a:buChar char="•"/>
            </a:pPr>
            <a:r>
              <a:rPr lang="af-ZA" sz="1800" dirty="0"/>
              <a:t>Creating a budget friendly price can increase revenue over other room type and property type.</a:t>
            </a:r>
          </a:p>
        </p:txBody>
      </p:sp>
    </p:spTree>
    <p:extLst>
      <p:ext uri="{BB962C8B-B14F-4D97-AF65-F5344CB8AC3E}">
        <p14:creationId xmlns:p14="http://schemas.microsoft.com/office/powerpoint/2010/main" val="650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67"/>
          <p:cNvSpPr txBox="1">
            <a:spLocks noGrp="1"/>
          </p:cNvSpPr>
          <p:nvPr>
            <p:ph type="title"/>
          </p:nvPr>
        </p:nvSpPr>
        <p:spPr>
          <a:xfrm>
            <a:off x="1584762" y="2008200"/>
            <a:ext cx="5974476" cy="1127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200" dirty="0">
                <a:effectLst>
                  <a:innerShdw blurRad="63500" dist="50800" dir="13500000">
                    <a:prstClr val="black">
                      <a:alpha val="50000"/>
                    </a:prstClr>
                  </a:innerShdw>
                  <a:reflection blurRad="6350" stA="55000" endA="300" endPos="45500" dir="5400000" sy="-100000" algn="bl" rotWithShape="0"/>
                </a:effectLst>
              </a:rPr>
              <a:t>Thank You</a:t>
            </a:r>
            <a:endParaRPr sz="7200" dirty="0">
              <a:effectLst>
                <a:innerShdw blurRad="63500" dist="50800" dir="13500000">
                  <a:prstClr val="black">
                    <a:alpha val="50000"/>
                  </a:prstClr>
                </a:innerShdw>
                <a:reflection blurRad="6350" stA="55000" endA="300" endPos="45500" dir="5400000" sy="-100000" algn="bl" rotWithShape="0"/>
              </a:effectLst>
            </a:endParaRPr>
          </a:p>
        </p:txBody>
      </p:sp>
      <p:sp>
        <p:nvSpPr>
          <p:cNvPr id="4" name="Rectangle 3">
            <a:extLst>
              <a:ext uri="{FF2B5EF4-FFF2-40B4-BE49-F238E27FC236}">
                <a16:creationId xmlns:a16="http://schemas.microsoft.com/office/drawing/2014/main" id="{4BA31AF1-31CF-08CB-5BE0-33B9364389A7}"/>
              </a:ext>
            </a:extLst>
          </p:cNvPr>
          <p:cNvSpPr/>
          <p:nvPr/>
        </p:nvSpPr>
        <p:spPr>
          <a:xfrm>
            <a:off x="1265274" y="3135300"/>
            <a:ext cx="3384900" cy="979500"/>
          </a:xfrm>
          <a:prstGeom prst="rect">
            <a:avLst/>
          </a:prstGeom>
          <a:solidFill>
            <a:srgbClr val="E1EAE7"/>
          </a:solidFill>
          <a:ln>
            <a:solidFill>
              <a:srgbClr val="E1EA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5"/>
          <p:cNvSpPr/>
          <p:nvPr/>
        </p:nvSpPr>
        <p:spPr>
          <a:xfrm rot="6842566">
            <a:off x="7230950" y="1591654"/>
            <a:ext cx="796375" cy="1016141"/>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sp>
      <p:sp>
        <p:nvSpPr>
          <p:cNvPr id="326" name="Google Shape;326;p35"/>
          <p:cNvSpPr/>
          <p:nvPr/>
        </p:nvSpPr>
        <p:spPr>
          <a:xfrm rot="-1900099">
            <a:off x="4239251" y="1911562"/>
            <a:ext cx="1079258" cy="1050772"/>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sp>
      <p:sp>
        <p:nvSpPr>
          <p:cNvPr id="327" name="Google Shape;327;p35"/>
          <p:cNvSpPr/>
          <p:nvPr/>
        </p:nvSpPr>
        <p:spPr>
          <a:xfrm rot="-7080163" flipH="1">
            <a:off x="1448519" y="1389348"/>
            <a:ext cx="799732" cy="1225053"/>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sp>
      <p:sp>
        <p:nvSpPr>
          <p:cNvPr id="328" name="Google Shape;328;p35"/>
          <p:cNvSpPr/>
          <p:nvPr/>
        </p:nvSpPr>
        <p:spPr>
          <a:xfrm rot="-2036374">
            <a:off x="1379300" y="371478"/>
            <a:ext cx="835079" cy="1030393"/>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sp>
      <p:sp>
        <p:nvSpPr>
          <p:cNvPr id="329" name="Google Shape;329;p35"/>
          <p:cNvSpPr/>
          <p:nvPr/>
        </p:nvSpPr>
        <p:spPr>
          <a:xfrm rot="8899901">
            <a:off x="4475512" y="2369"/>
            <a:ext cx="801255" cy="1083120"/>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txBody>
          <a:bodyPr/>
          <a:lstStyle/>
          <a:p>
            <a:endParaRPr lang="en-IN" dirty="0"/>
          </a:p>
        </p:txBody>
      </p:sp>
      <p:sp>
        <p:nvSpPr>
          <p:cNvPr id="330" name="Google Shape;330;p35"/>
          <p:cNvSpPr/>
          <p:nvPr/>
        </p:nvSpPr>
        <p:spPr>
          <a:xfrm rot="2036374" flipH="1">
            <a:off x="7200715" y="402419"/>
            <a:ext cx="779084" cy="983746"/>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sp>
      <p:sp>
        <p:nvSpPr>
          <p:cNvPr id="331" name="Google Shape;331;p35"/>
          <p:cNvSpPr txBox="1">
            <a:spLocks noGrp="1"/>
          </p:cNvSpPr>
          <p:nvPr>
            <p:ph type="title"/>
          </p:nvPr>
        </p:nvSpPr>
        <p:spPr>
          <a:xfrm>
            <a:off x="720000" y="3867578"/>
            <a:ext cx="7710600" cy="102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dirty="0"/>
              <a:t>Contents</a:t>
            </a:r>
            <a:endParaRPr sz="5200" dirty="0"/>
          </a:p>
        </p:txBody>
      </p:sp>
      <p:sp>
        <p:nvSpPr>
          <p:cNvPr id="333" name="Google Shape;333;p35"/>
          <p:cNvSpPr txBox="1">
            <a:spLocks noGrp="1"/>
          </p:cNvSpPr>
          <p:nvPr>
            <p:ph type="subTitle" idx="1"/>
          </p:nvPr>
        </p:nvSpPr>
        <p:spPr>
          <a:xfrm>
            <a:off x="749565" y="1112549"/>
            <a:ext cx="2265173" cy="3834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rPr>
              <a:t>Problem Statement</a:t>
            </a:r>
            <a:endParaRPr sz="2000" dirty="0">
              <a:solidFill>
                <a:schemeClr val="dk1"/>
              </a:solidFill>
            </a:endParaRPr>
          </a:p>
        </p:txBody>
      </p:sp>
      <p:sp>
        <p:nvSpPr>
          <p:cNvPr id="335" name="Google Shape;335;p35"/>
          <p:cNvSpPr txBox="1">
            <a:spLocks noGrp="1"/>
          </p:cNvSpPr>
          <p:nvPr>
            <p:ph type="subTitle" idx="5"/>
          </p:nvPr>
        </p:nvSpPr>
        <p:spPr>
          <a:xfrm>
            <a:off x="3598408" y="2630447"/>
            <a:ext cx="2260839" cy="383422"/>
          </a:xfrm>
          <a:prstGeom prst="rect">
            <a:avLst/>
          </a:prstGeom>
        </p:spPr>
        <p:txBody>
          <a:bodyPr spcFirstLastPara="1" wrap="square" lIns="91425" tIns="91425" rIns="22350" bIns="91425" anchor="ctr" anchorCtr="0">
            <a:noAutofit/>
          </a:bodyPr>
          <a:lstStyle/>
          <a:p>
            <a:pPr marL="0" lvl="0" indent="0" algn="ctr" rtl="0">
              <a:spcBef>
                <a:spcPts val="0"/>
              </a:spcBef>
              <a:spcAft>
                <a:spcPts val="0"/>
              </a:spcAft>
              <a:buNone/>
            </a:pPr>
            <a:r>
              <a:rPr lang="en" sz="2000" dirty="0"/>
              <a:t>Outcomes</a:t>
            </a:r>
            <a:endParaRPr sz="2000" dirty="0"/>
          </a:p>
        </p:txBody>
      </p:sp>
      <p:sp>
        <p:nvSpPr>
          <p:cNvPr id="336" name="Google Shape;336;p35"/>
          <p:cNvSpPr txBox="1">
            <a:spLocks noGrp="1"/>
          </p:cNvSpPr>
          <p:nvPr>
            <p:ph type="subTitle" idx="8"/>
          </p:nvPr>
        </p:nvSpPr>
        <p:spPr>
          <a:xfrm>
            <a:off x="599820" y="2630447"/>
            <a:ext cx="2265173" cy="3834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Key Insights</a:t>
            </a:r>
            <a:endParaRPr sz="2000" dirty="0"/>
          </a:p>
        </p:txBody>
      </p:sp>
      <p:sp>
        <p:nvSpPr>
          <p:cNvPr id="338" name="Google Shape;338;p35"/>
          <p:cNvSpPr txBox="1">
            <a:spLocks noGrp="1"/>
          </p:cNvSpPr>
          <p:nvPr>
            <p:ph type="subTitle" idx="14"/>
          </p:nvPr>
        </p:nvSpPr>
        <p:spPr>
          <a:xfrm>
            <a:off x="6447830" y="1154321"/>
            <a:ext cx="2260840" cy="3659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Data Cleaning and Preparation</a:t>
            </a:r>
            <a:endParaRPr sz="2000" dirty="0"/>
          </a:p>
        </p:txBody>
      </p:sp>
      <p:sp>
        <p:nvSpPr>
          <p:cNvPr id="340" name="Google Shape;340;p35"/>
          <p:cNvSpPr txBox="1">
            <a:spLocks noGrp="1"/>
          </p:cNvSpPr>
          <p:nvPr>
            <p:ph type="subTitle" idx="17"/>
          </p:nvPr>
        </p:nvSpPr>
        <p:spPr>
          <a:xfrm>
            <a:off x="3747516" y="1136430"/>
            <a:ext cx="2260840" cy="3834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Problem Objective</a:t>
            </a:r>
            <a:endParaRPr sz="2000" dirty="0"/>
          </a:p>
        </p:txBody>
      </p:sp>
      <p:sp>
        <p:nvSpPr>
          <p:cNvPr id="342" name="Google Shape;342;p35"/>
          <p:cNvSpPr txBox="1">
            <a:spLocks noGrp="1"/>
          </p:cNvSpPr>
          <p:nvPr>
            <p:ph type="subTitle" idx="20"/>
          </p:nvPr>
        </p:nvSpPr>
        <p:spPr>
          <a:xfrm>
            <a:off x="6304611" y="2630447"/>
            <a:ext cx="2497112" cy="3822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rPr>
              <a:t>Recommendations</a:t>
            </a:r>
            <a:endParaRPr sz="2000" dirty="0">
              <a:solidFill>
                <a:schemeClr val="dk1"/>
              </a:solidFill>
            </a:endParaRPr>
          </a:p>
        </p:txBody>
      </p:sp>
      <p:sp>
        <p:nvSpPr>
          <p:cNvPr id="344" name="Google Shape;344;p35"/>
          <p:cNvSpPr txBox="1">
            <a:spLocks noGrp="1"/>
          </p:cNvSpPr>
          <p:nvPr>
            <p:ph type="title" idx="4"/>
          </p:nvPr>
        </p:nvSpPr>
        <p:spPr>
          <a:xfrm>
            <a:off x="4481636" y="2066382"/>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5</a:t>
            </a:r>
            <a:endParaRPr sz="1800" dirty="0"/>
          </a:p>
        </p:txBody>
      </p:sp>
      <p:sp>
        <p:nvSpPr>
          <p:cNvPr id="345" name="Google Shape;345;p35"/>
          <p:cNvSpPr txBox="1">
            <a:spLocks noGrp="1"/>
          </p:cNvSpPr>
          <p:nvPr>
            <p:ph type="title" idx="7"/>
          </p:nvPr>
        </p:nvSpPr>
        <p:spPr>
          <a:xfrm>
            <a:off x="1401139" y="2031742"/>
            <a:ext cx="7920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4</a:t>
            </a:r>
            <a:endParaRPr sz="1800" dirty="0"/>
          </a:p>
        </p:txBody>
      </p:sp>
      <p:sp>
        <p:nvSpPr>
          <p:cNvPr id="346" name="Google Shape;346;p35"/>
          <p:cNvSpPr txBox="1">
            <a:spLocks noGrp="1"/>
          </p:cNvSpPr>
          <p:nvPr>
            <p:ph type="title" idx="2"/>
          </p:nvPr>
        </p:nvSpPr>
        <p:spPr>
          <a:xfrm>
            <a:off x="1400539" y="595756"/>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1</a:t>
            </a:r>
            <a:endParaRPr sz="1800" dirty="0"/>
          </a:p>
        </p:txBody>
      </p:sp>
      <p:sp>
        <p:nvSpPr>
          <p:cNvPr id="347" name="Google Shape;347;p35"/>
          <p:cNvSpPr txBox="1">
            <a:spLocks noGrp="1"/>
          </p:cNvSpPr>
          <p:nvPr>
            <p:ph type="title" idx="13"/>
          </p:nvPr>
        </p:nvSpPr>
        <p:spPr>
          <a:xfrm>
            <a:off x="6980454" y="548199"/>
            <a:ext cx="1195592" cy="4283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348" name="Google Shape;348;p35"/>
          <p:cNvSpPr txBox="1">
            <a:spLocks noGrp="1"/>
          </p:cNvSpPr>
          <p:nvPr>
            <p:ph type="title" idx="16"/>
          </p:nvPr>
        </p:nvSpPr>
        <p:spPr>
          <a:xfrm>
            <a:off x="4482236" y="648610"/>
            <a:ext cx="792000" cy="281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349" name="Google Shape;349;p35"/>
          <p:cNvSpPr txBox="1">
            <a:spLocks noGrp="1"/>
          </p:cNvSpPr>
          <p:nvPr>
            <p:ph type="title" idx="19"/>
          </p:nvPr>
        </p:nvSpPr>
        <p:spPr>
          <a:xfrm>
            <a:off x="7240745" y="2099724"/>
            <a:ext cx="7920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4" name="Google Shape;364;p37"/>
          <p:cNvGrpSpPr/>
          <p:nvPr/>
        </p:nvGrpSpPr>
        <p:grpSpPr>
          <a:xfrm>
            <a:off x="869244" y="1362369"/>
            <a:ext cx="2573867" cy="2367233"/>
            <a:chOff x="869244" y="1362369"/>
            <a:chExt cx="2573867" cy="2367233"/>
          </a:xfrm>
        </p:grpSpPr>
        <p:sp>
          <p:nvSpPr>
            <p:cNvPr id="366" name="Google Shape;366;p37"/>
            <p:cNvSpPr/>
            <p:nvPr/>
          </p:nvSpPr>
          <p:spPr>
            <a:xfrm>
              <a:off x="869244" y="2927366"/>
              <a:ext cx="2573867" cy="418310"/>
            </a:xfrm>
            <a:prstGeom prst="rect">
              <a:avLst/>
            </a:prstGeom>
          </p:spPr>
          <p:txBody>
            <a:bodyPr>
              <a:prstTxWarp prst="textPlain">
                <a:avLst/>
              </a:prstTxWarp>
            </a:bodyPr>
            <a:lstStyle/>
            <a:p>
              <a:pPr lvl="0" algn="ctr"/>
              <a:r>
                <a:rPr lang="en-US" b="0" i="0" dirty="0">
                  <a:ln>
                    <a:noFill/>
                  </a:ln>
                  <a:solidFill>
                    <a:schemeClr val="dk1"/>
                  </a:solidFill>
                  <a:latin typeface="Carter One"/>
                </a:rPr>
                <a:t>Problem Statement</a:t>
              </a:r>
              <a:endParaRPr b="0" i="0" dirty="0">
                <a:ln>
                  <a:noFill/>
                </a:ln>
                <a:solidFill>
                  <a:schemeClr val="dk1"/>
                </a:solidFill>
                <a:latin typeface="Carter One"/>
              </a:endParaRPr>
            </a:p>
          </p:txBody>
        </p:sp>
        <p:grpSp>
          <p:nvGrpSpPr>
            <p:cNvPr id="368" name="Google Shape;368;p37"/>
            <p:cNvGrpSpPr/>
            <p:nvPr/>
          </p:nvGrpSpPr>
          <p:grpSpPr>
            <a:xfrm>
              <a:off x="1073180" y="1362369"/>
              <a:ext cx="2261609" cy="1490976"/>
              <a:chOff x="1225580" y="1576023"/>
              <a:chExt cx="2261609" cy="1490976"/>
            </a:xfrm>
          </p:grpSpPr>
          <p:grpSp>
            <p:nvGrpSpPr>
              <p:cNvPr id="369" name="Google Shape;369;p37"/>
              <p:cNvGrpSpPr/>
              <p:nvPr/>
            </p:nvGrpSpPr>
            <p:grpSpPr>
              <a:xfrm>
                <a:off x="1225580" y="1576023"/>
                <a:ext cx="2261609" cy="1490976"/>
                <a:chOff x="1216975" y="1950278"/>
                <a:chExt cx="1824025" cy="1202497"/>
              </a:xfrm>
            </p:grpSpPr>
            <p:sp>
              <p:nvSpPr>
                <p:cNvPr id="370" name="Google Shape;370;p37"/>
                <p:cNvSpPr/>
                <p:nvPr/>
              </p:nvSpPr>
              <p:spPr>
                <a:xfrm>
                  <a:off x="1216975" y="2257425"/>
                  <a:ext cx="533400" cy="895350"/>
                </a:xfrm>
                <a:custGeom>
                  <a:avLst/>
                  <a:gdLst/>
                  <a:ahLst/>
                  <a:cxnLst/>
                  <a:rect l="l" t="t" r="r" b="b"/>
                  <a:pathLst>
                    <a:path w="21336" h="35814" extrusionOk="0">
                      <a:moveTo>
                        <a:pt x="0" y="34099"/>
                      </a:moveTo>
                      <a:lnTo>
                        <a:pt x="0" y="3238"/>
                      </a:lnTo>
                      <a:lnTo>
                        <a:pt x="21336" y="0"/>
                      </a:lnTo>
                      <a:lnTo>
                        <a:pt x="21336" y="35814"/>
                      </a:lnTo>
                      <a:close/>
                    </a:path>
                  </a:pathLst>
                </a:custGeom>
                <a:solidFill>
                  <a:schemeClr val="dk1"/>
                </a:solidFill>
                <a:ln>
                  <a:noFill/>
                </a:ln>
              </p:spPr>
            </p:sp>
            <p:sp>
              <p:nvSpPr>
                <p:cNvPr id="371" name="Google Shape;371;p37"/>
                <p:cNvSpPr/>
                <p:nvPr/>
              </p:nvSpPr>
              <p:spPr>
                <a:xfrm flipH="1">
                  <a:off x="2507600" y="2204760"/>
                  <a:ext cx="533400" cy="895350"/>
                </a:xfrm>
                <a:custGeom>
                  <a:avLst/>
                  <a:gdLst/>
                  <a:ahLst/>
                  <a:cxnLst/>
                  <a:rect l="l" t="t" r="r" b="b"/>
                  <a:pathLst>
                    <a:path w="21336" h="35814" extrusionOk="0">
                      <a:moveTo>
                        <a:pt x="0" y="34099"/>
                      </a:moveTo>
                      <a:lnTo>
                        <a:pt x="0" y="3238"/>
                      </a:lnTo>
                      <a:lnTo>
                        <a:pt x="21336" y="0"/>
                      </a:lnTo>
                      <a:lnTo>
                        <a:pt x="21336" y="35814"/>
                      </a:lnTo>
                      <a:close/>
                    </a:path>
                  </a:pathLst>
                </a:custGeom>
                <a:solidFill>
                  <a:schemeClr val="dk1"/>
                </a:solidFill>
                <a:ln>
                  <a:noFill/>
                </a:ln>
              </p:spPr>
            </p:sp>
            <p:sp>
              <p:nvSpPr>
                <p:cNvPr id="372" name="Google Shape;372;p37"/>
                <p:cNvSpPr/>
                <p:nvPr/>
              </p:nvSpPr>
              <p:spPr>
                <a:xfrm>
                  <a:off x="1828242" y="1950278"/>
                  <a:ext cx="615175" cy="1162050"/>
                </a:xfrm>
                <a:custGeom>
                  <a:avLst/>
                  <a:gdLst/>
                  <a:ahLst/>
                  <a:cxnLst/>
                  <a:rect l="l" t="t" r="r" b="b"/>
                  <a:pathLst>
                    <a:path w="24607" h="46482" extrusionOk="0">
                      <a:moveTo>
                        <a:pt x="0" y="4191"/>
                      </a:moveTo>
                      <a:lnTo>
                        <a:pt x="0" y="46482"/>
                      </a:lnTo>
                      <a:lnTo>
                        <a:pt x="24607" y="44615"/>
                      </a:lnTo>
                      <a:lnTo>
                        <a:pt x="24575" y="0"/>
                      </a:lnTo>
                      <a:close/>
                    </a:path>
                  </a:pathLst>
                </a:custGeom>
                <a:solidFill>
                  <a:schemeClr val="dk1"/>
                </a:solidFill>
                <a:ln>
                  <a:noFill/>
                </a:ln>
              </p:spPr>
            </p:sp>
          </p:grpSp>
          <p:grpSp>
            <p:nvGrpSpPr>
              <p:cNvPr id="373" name="Google Shape;373;p37"/>
              <p:cNvGrpSpPr/>
              <p:nvPr/>
            </p:nvGrpSpPr>
            <p:grpSpPr>
              <a:xfrm>
                <a:off x="2772504" y="1979648"/>
                <a:ext cx="530730" cy="529727"/>
                <a:chOff x="-60254550" y="3367325"/>
                <a:chExt cx="318200" cy="317575"/>
              </a:xfrm>
            </p:grpSpPr>
            <p:sp>
              <p:nvSpPr>
                <p:cNvPr id="374" name="Google Shape;374;p37"/>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37"/>
              <p:cNvGrpSpPr/>
              <p:nvPr/>
            </p:nvGrpSpPr>
            <p:grpSpPr>
              <a:xfrm>
                <a:off x="2137651" y="2518417"/>
                <a:ext cx="439613" cy="532865"/>
                <a:chOff x="-39248625" y="3588600"/>
                <a:chExt cx="256775" cy="316050"/>
              </a:xfrm>
            </p:grpSpPr>
            <p:sp>
              <p:nvSpPr>
                <p:cNvPr id="379" name="Google Shape;379;p37"/>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7"/>
              <p:cNvGrpSpPr/>
              <p:nvPr/>
            </p:nvGrpSpPr>
            <p:grpSpPr>
              <a:xfrm>
                <a:off x="1409535" y="1976497"/>
                <a:ext cx="546174" cy="532878"/>
                <a:chOff x="-17170750" y="4058800"/>
                <a:chExt cx="308775" cy="304050"/>
              </a:xfrm>
            </p:grpSpPr>
            <p:sp>
              <p:nvSpPr>
                <p:cNvPr id="382" name="Google Shape;382;p37"/>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9" name="Google Shape;399;p37"/>
            <p:cNvGrpSpPr/>
            <p:nvPr/>
          </p:nvGrpSpPr>
          <p:grpSpPr>
            <a:xfrm>
              <a:off x="1604962" y="3519271"/>
              <a:ext cx="1198043" cy="210331"/>
              <a:chOff x="1026623" y="2953314"/>
              <a:chExt cx="5688711" cy="1008300"/>
            </a:xfrm>
          </p:grpSpPr>
          <p:sp>
            <p:nvSpPr>
              <p:cNvPr id="400" name="Google Shape;400;p37"/>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5" name="Google Shape;405;p37"/>
          <p:cNvSpPr txBox="1">
            <a:spLocks noGrp="1"/>
          </p:cNvSpPr>
          <p:nvPr>
            <p:ph type="subTitle" idx="1"/>
          </p:nvPr>
        </p:nvSpPr>
        <p:spPr>
          <a:xfrm>
            <a:off x="5051146" y="808225"/>
            <a:ext cx="3302631" cy="115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Analyzing a hotel aggregator dataset using Power BI. Explore listings, hosts, reviews, and availability to uncover trends and factors affecting listing performance. Focusing on metrics like pricing, availability, host attributes, and review scores to generate actionable insights for enhancing listing quality and competitiveness.</a:t>
            </a:r>
            <a:endParaRPr sz="1800" dirty="0"/>
          </a:p>
        </p:txBody>
      </p:sp>
      <p:sp>
        <p:nvSpPr>
          <p:cNvPr id="409" name="Google Shape;402;p37">
            <a:extLst>
              <a:ext uri="{FF2B5EF4-FFF2-40B4-BE49-F238E27FC236}">
                <a16:creationId xmlns:a16="http://schemas.microsoft.com/office/drawing/2014/main" id="{66C6445F-D0A3-0223-9F62-10718F3E9649}"/>
              </a:ext>
            </a:extLst>
          </p:cNvPr>
          <p:cNvSpPr/>
          <p:nvPr/>
        </p:nvSpPr>
        <p:spPr>
          <a:xfrm>
            <a:off x="1848621" y="3521150"/>
            <a:ext cx="223405" cy="210331"/>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713226" y="26848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Objective</a:t>
            </a:r>
            <a:endParaRPr dirty="0"/>
          </a:p>
        </p:txBody>
      </p:sp>
      <p:sp>
        <p:nvSpPr>
          <p:cNvPr id="423" name="Google Shape;423;p39"/>
          <p:cNvSpPr txBox="1"/>
          <p:nvPr/>
        </p:nvSpPr>
        <p:spPr>
          <a:xfrm>
            <a:off x="309192" y="841187"/>
            <a:ext cx="8525568" cy="3762813"/>
          </a:xfrm>
          <a:prstGeom prst="rect">
            <a:avLst/>
          </a:prstGeom>
          <a:noFill/>
          <a:ln>
            <a:noFill/>
          </a:ln>
        </p:spPr>
        <p:txBody>
          <a:bodyPr spcFirstLastPara="1" wrap="square" lIns="91425" tIns="91425" rIns="91425" bIns="91425" anchor="t" anchorCtr="0">
            <a:noAutofit/>
          </a:bodyPr>
          <a:lstStyle/>
          <a:p>
            <a:pPr marL="228600" lvl="0" indent="-228600" algn="just" rtl="0">
              <a:spcBef>
                <a:spcPts val="0"/>
              </a:spcBef>
              <a:spcAft>
                <a:spcPts val="0"/>
              </a:spcAft>
              <a:buClr>
                <a:schemeClr val="tx1"/>
              </a:buClr>
              <a:buFont typeface="+mj-lt"/>
              <a:buAutoNum type="arabicParenR"/>
            </a:pPr>
            <a:r>
              <a:rPr lang="en-US" sz="1500" b="1" dirty="0">
                <a:solidFill>
                  <a:schemeClr val="dk1"/>
                </a:solidFill>
                <a:latin typeface="Livvic"/>
                <a:ea typeface="Livvic"/>
                <a:cs typeface="Livvic"/>
                <a:sym typeface="Livvic"/>
              </a:rPr>
              <a:t>Geographical Insights:</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Visualize the distribution of listings on a map to identify popular neighborhoods.</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Explore the geographical concentration of listings and host locations.</a:t>
            </a:r>
          </a:p>
          <a:p>
            <a:pPr marL="228600" lvl="0" indent="-228600" algn="just" rtl="0">
              <a:spcBef>
                <a:spcPts val="0"/>
              </a:spcBef>
              <a:spcAft>
                <a:spcPts val="0"/>
              </a:spcAft>
              <a:buClr>
                <a:schemeClr val="tx1"/>
              </a:buClr>
              <a:buFont typeface="+mj-lt"/>
              <a:buAutoNum type="arabicParenR" startAt="2"/>
            </a:pPr>
            <a:r>
              <a:rPr lang="en-US" sz="1500" b="1" dirty="0">
                <a:solidFill>
                  <a:schemeClr val="dk1"/>
                </a:solidFill>
                <a:latin typeface="Livvic"/>
                <a:ea typeface="Livvic"/>
                <a:cs typeface="Livvic"/>
                <a:sym typeface="Livvic"/>
              </a:rPr>
              <a:t>Pricing and Availability Analysis:</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Analyze pricing trends based on property types, room types, and accommodation capacity.</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Investigate the availability of listings over time and identify peak periods.</a:t>
            </a:r>
          </a:p>
          <a:p>
            <a:pPr marL="228600" lvl="0" indent="-228600" algn="just" rtl="0">
              <a:spcBef>
                <a:spcPts val="0"/>
              </a:spcBef>
              <a:spcAft>
                <a:spcPts val="0"/>
              </a:spcAft>
              <a:buClr>
                <a:schemeClr val="tx1"/>
              </a:buClr>
              <a:buFont typeface="+mj-lt"/>
              <a:buAutoNum type="arabicParenR" startAt="3"/>
            </a:pPr>
            <a:r>
              <a:rPr lang="en-US" sz="1500" b="1" dirty="0">
                <a:solidFill>
                  <a:schemeClr val="dk1"/>
                </a:solidFill>
                <a:latin typeface="Livvic"/>
                <a:ea typeface="Livvic"/>
                <a:cs typeface="Livvic"/>
                <a:sym typeface="Livvic"/>
              </a:rPr>
              <a:t>Host Performance:</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Evaluate host characteristics, including superhost status, response times, and verification methods.</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Explore correlations between host attributes and listing performance.</a:t>
            </a:r>
          </a:p>
          <a:p>
            <a:pPr marL="228600" lvl="0" indent="-228600" algn="just" rtl="0">
              <a:spcBef>
                <a:spcPts val="0"/>
              </a:spcBef>
              <a:spcAft>
                <a:spcPts val="0"/>
              </a:spcAft>
              <a:buClr>
                <a:schemeClr val="tx1"/>
              </a:buClr>
              <a:buFont typeface="+mj-lt"/>
              <a:buAutoNum type="arabicParenR" startAt="4"/>
            </a:pPr>
            <a:r>
              <a:rPr lang="en-US" sz="1500" b="1" dirty="0">
                <a:solidFill>
                  <a:schemeClr val="dk1"/>
                </a:solidFill>
                <a:latin typeface="Livvic"/>
                <a:ea typeface="Livvic"/>
                <a:cs typeface="Livvic"/>
                <a:sym typeface="Livvic"/>
              </a:rPr>
              <a:t>Review Scores and Guest Satisfaction:</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Examine review scores and their impact on overall listing performance.</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Identify areas for improvement based on specific review categories.</a:t>
            </a:r>
          </a:p>
          <a:p>
            <a:pPr marL="228600" lvl="0" indent="-228600" algn="just" rtl="0">
              <a:spcBef>
                <a:spcPts val="0"/>
              </a:spcBef>
              <a:spcAft>
                <a:spcPts val="0"/>
              </a:spcAft>
              <a:buClr>
                <a:schemeClr val="tx1"/>
              </a:buClr>
              <a:buFont typeface="+mj-lt"/>
              <a:buAutoNum type="arabicParenR" startAt="5"/>
            </a:pPr>
            <a:r>
              <a:rPr lang="en-US" sz="1500" b="1" dirty="0">
                <a:solidFill>
                  <a:schemeClr val="dk1"/>
                </a:solidFill>
                <a:latin typeface="Livvic"/>
                <a:ea typeface="Livvic"/>
                <a:cs typeface="Livvic"/>
                <a:sym typeface="Livvic"/>
              </a:rPr>
              <a:t>Property Type and Room Analysis:</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Analyze the distribution of property types and room types.</a:t>
            </a:r>
          </a:p>
          <a:p>
            <a:pPr marL="450850" lvl="0" indent="-171450" algn="just" rtl="0">
              <a:spcBef>
                <a:spcPts val="0"/>
              </a:spcBef>
              <a:spcAft>
                <a:spcPts val="0"/>
              </a:spcAft>
              <a:buClr>
                <a:schemeClr val="tx1"/>
              </a:buClr>
              <a:buFont typeface="Arial" panose="020B0604020202020204" pitchFamily="34" charset="0"/>
              <a:buChar char="•"/>
            </a:pPr>
            <a:r>
              <a:rPr lang="en-US" sz="1500" dirty="0">
                <a:solidFill>
                  <a:schemeClr val="dk1"/>
                </a:solidFill>
                <a:latin typeface="Livvic"/>
                <a:ea typeface="Livvic"/>
                <a:cs typeface="Livvic"/>
                <a:sym typeface="Livvic"/>
              </a:rPr>
              <a:t>Explore trends in the popularity of specific accommodation setups.</a:t>
            </a:r>
          </a:p>
        </p:txBody>
      </p:sp>
    </p:spTree>
    <p:extLst>
      <p:ext uri="{BB962C8B-B14F-4D97-AF65-F5344CB8AC3E}">
        <p14:creationId xmlns:p14="http://schemas.microsoft.com/office/powerpoint/2010/main" val="99023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713250" y="17825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view</a:t>
            </a:r>
            <a:endParaRPr dirty="0"/>
          </a:p>
        </p:txBody>
      </p:sp>
      <p:pic>
        <p:nvPicPr>
          <p:cNvPr id="4" name="Picture 3">
            <a:extLst>
              <a:ext uri="{FF2B5EF4-FFF2-40B4-BE49-F238E27FC236}">
                <a16:creationId xmlns:a16="http://schemas.microsoft.com/office/drawing/2014/main" id="{6A797D18-6F4B-EDA3-BC2F-EE80F14B081E}"/>
              </a:ext>
            </a:extLst>
          </p:cNvPr>
          <p:cNvPicPr>
            <a:picLocks noChangeAspect="1"/>
          </p:cNvPicPr>
          <p:nvPr/>
        </p:nvPicPr>
        <p:blipFill>
          <a:blip r:embed="rId3"/>
          <a:stretch>
            <a:fillRect/>
          </a:stretch>
        </p:blipFill>
        <p:spPr>
          <a:xfrm>
            <a:off x="276277" y="750954"/>
            <a:ext cx="8591445" cy="4214291"/>
          </a:xfrm>
          <a:prstGeom prst="rect">
            <a:avLst/>
          </a:prstGeom>
        </p:spPr>
      </p:pic>
    </p:spTree>
    <p:extLst>
      <p:ext uri="{BB962C8B-B14F-4D97-AF65-F5344CB8AC3E}">
        <p14:creationId xmlns:p14="http://schemas.microsoft.com/office/powerpoint/2010/main" val="180703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cxnSp>
        <p:nvCxnSpPr>
          <p:cNvPr id="1041" name="Google Shape;1041;p62"/>
          <p:cNvCxnSpPr/>
          <p:nvPr/>
        </p:nvCxnSpPr>
        <p:spPr>
          <a:xfrm>
            <a:off x="799500" y="3005541"/>
            <a:ext cx="7545000" cy="0"/>
          </a:xfrm>
          <a:prstGeom prst="straightConnector1">
            <a:avLst/>
          </a:prstGeom>
          <a:noFill/>
          <a:ln w="28575" cap="flat" cmpd="sng">
            <a:solidFill>
              <a:schemeClr val="dk1"/>
            </a:solidFill>
            <a:prstDash val="solid"/>
            <a:round/>
            <a:headEnd type="none" w="med" len="med"/>
            <a:tailEnd type="none" w="med" len="med"/>
          </a:ln>
        </p:spPr>
      </p:cxnSp>
      <p:cxnSp>
        <p:nvCxnSpPr>
          <p:cNvPr id="1042" name="Google Shape;1042;p62"/>
          <p:cNvCxnSpPr/>
          <p:nvPr/>
        </p:nvCxnSpPr>
        <p:spPr>
          <a:xfrm>
            <a:off x="1699700" y="3369291"/>
            <a:ext cx="0" cy="366000"/>
          </a:xfrm>
          <a:prstGeom prst="straightConnector1">
            <a:avLst/>
          </a:prstGeom>
          <a:noFill/>
          <a:ln w="28575" cap="flat" cmpd="sng">
            <a:solidFill>
              <a:schemeClr val="dk1"/>
            </a:solidFill>
            <a:prstDash val="solid"/>
            <a:round/>
            <a:headEnd type="none" w="med" len="med"/>
            <a:tailEnd type="none" w="med" len="med"/>
          </a:ln>
        </p:spPr>
      </p:cxnSp>
      <p:cxnSp>
        <p:nvCxnSpPr>
          <p:cNvPr id="1043" name="Google Shape;1043;p62"/>
          <p:cNvCxnSpPr/>
          <p:nvPr/>
        </p:nvCxnSpPr>
        <p:spPr>
          <a:xfrm>
            <a:off x="4568807" y="2248467"/>
            <a:ext cx="0" cy="366000"/>
          </a:xfrm>
          <a:prstGeom prst="straightConnector1">
            <a:avLst/>
          </a:prstGeom>
          <a:noFill/>
          <a:ln w="28575" cap="flat" cmpd="sng">
            <a:solidFill>
              <a:schemeClr val="dk1"/>
            </a:solidFill>
            <a:prstDash val="solid"/>
            <a:round/>
            <a:headEnd type="none" w="med" len="med"/>
            <a:tailEnd type="none" w="med" len="med"/>
          </a:ln>
        </p:spPr>
      </p:cxnSp>
      <p:cxnSp>
        <p:nvCxnSpPr>
          <p:cNvPr id="1044" name="Google Shape;1044;p62"/>
          <p:cNvCxnSpPr>
            <a:cxnSpLocks/>
          </p:cNvCxnSpPr>
          <p:nvPr/>
        </p:nvCxnSpPr>
        <p:spPr>
          <a:xfrm>
            <a:off x="7357874" y="3279727"/>
            <a:ext cx="0" cy="366000"/>
          </a:xfrm>
          <a:prstGeom prst="straightConnector1">
            <a:avLst/>
          </a:prstGeom>
          <a:noFill/>
          <a:ln w="28575" cap="flat" cmpd="sng">
            <a:solidFill>
              <a:schemeClr val="dk1"/>
            </a:solidFill>
            <a:prstDash val="solid"/>
            <a:round/>
            <a:headEnd type="none" w="med" len="med"/>
            <a:tailEnd type="none" w="med" len="med"/>
          </a:ln>
        </p:spPr>
      </p:cxnSp>
      <p:sp>
        <p:nvSpPr>
          <p:cNvPr id="1047" name="Google Shape;1047;p62"/>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Cleaning and Preparation</a:t>
            </a:r>
            <a:endParaRPr dirty="0"/>
          </a:p>
        </p:txBody>
      </p:sp>
      <p:sp>
        <p:nvSpPr>
          <p:cNvPr id="1048" name="Google Shape;1048;p62"/>
          <p:cNvSpPr txBox="1">
            <a:spLocks noGrp="1"/>
          </p:cNvSpPr>
          <p:nvPr>
            <p:ph type="subTitle" idx="4294967295"/>
          </p:nvPr>
        </p:nvSpPr>
        <p:spPr>
          <a:xfrm>
            <a:off x="843253" y="3753717"/>
            <a:ext cx="1712893" cy="726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Loading dataset to PowerBI</a:t>
            </a:r>
            <a:endParaRPr dirty="0"/>
          </a:p>
        </p:txBody>
      </p:sp>
      <p:sp>
        <p:nvSpPr>
          <p:cNvPr id="1049" name="Google Shape;1049;p62"/>
          <p:cNvSpPr txBox="1">
            <a:spLocks noGrp="1"/>
          </p:cNvSpPr>
          <p:nvPr>
            <p:ph type="subTitle" idx="4294967295"/>
          </p:nvPr>
        </p:nvSpPr>
        <p:spPr>
          <a:xfrm>
            <a:off x="3520127" y="1483717"/>
            <a:ext cx="2097359" cy="7263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dirty="0"/>
              <a:t>Removing Duplicates , null  and irrelevant values</a:t>
            </a:r>
            <a:endParaRPr dirty="0"/>
          </a:p>
        </p:txBody>
      </p:sp>
      <p:sp>
        <p:nvSpPr>
          <p:cNvPr id="1050" name="Google Shape;1050;p62"/>
          <p:cNvSpPr txBox="1">
            <a:spLocks noGrp="1"/>
          </p:cNvSpPr>
          <p:nvPr>
            <p:ph type="subTitle" idx="4294967295"/>
          </p:nvPr>
        </p:nvSpPr>
        <p:spPr>
          <a:xfrm>
            <a:off x="6470900" y="3741097"/>
            <a:ext cx="1812351" cy="726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Doing data exploration and Analysis process</a:t>
            </a:r>
            <a:endParaRPr dirty="0"/>
          </a:p>
        </p:txBody>
      </p:sp>
      <p:sp>
        <p:nvSpPr>
          <p:cNvPr id="1053" name="Google Shape;1053;p62"/>
          <p:cNvSpPr/>
          <p:nvPr/>
        </p:nvSpPr>
        <p:spPr>
          <a:xfrm rot="10800000">
            <a:off x="1236025" y="2768116"/>
            <a:ext cx="927350" cy="641875"/>
          </a:xfrm>
          <a:custGeom>
            <a:avLst/>
            <a:gdLst/>
            <a:ahLst/>
            <a:cxnLst/>
            <a:rect l="l" t="t" r="r" b="b"/>
            <a:pathLst>
              <a:path w="37094" h="25675" extrusionOk="0">
                <a:moveTo>
                  <a:pt x="0" y="24648"/>
                </a:moveTo>
                <a:lnTo>
                  <a:pt x="18486" y="0"/>
                </a:lnTo>
                <a:lnTo>
                  <a:pt x="37094" y="25675"/>
                </a:lnTo>
                <a:close/>
              </a:path>
            </a:pathLst>
          </a:custGeom>
          <a:solidFill>
            <a:schemeClr val="accent2"/>
          </a:solidFill>
          <a:ln>
            <a:noFill/>
          </a:ln>
        </p:spPr>
      </p:sp>
      <p:sp>
        <p:nvSpPr>
          <p:cNvPr id="1054" name="Google Shape;1054;p62"/>
          <p:cNvSpPr/>
          <p:nvPr/>
        </p:nvSpPr>
        <p:spPr>
          <a:xfrm>
            <a:off x="4108325" y="2614467"/>
            <a:ext cx="927350" cy="641875"/>
          </a:xfrm>
          <a:custGeom>
            <a:avLst/>
            <a:gdLst/>
            <a:ahLst/>
            <a:cxnLst/>
            <a:rect l="l" t="t" r="r" b="b"/>
            <a:pathLst>
              <a:path w="37094" h="25675" extrusionOk="0">
                <a:moveTo>
                  <a:pt x="0" y="24648"/>
                </a:moveTo>
                <a:lnTo>
                  <a:pt x="18486" y="0"/>
                </a:lnTo>
                <a:lnTo>
                  <a:pt x="37094" y="25675"/>
                </a:lnTo>
                <a:close/>
              </a:path>
            </a:pathLst>
          </a:custGeom>
          <a:solidFill>
            <a:schemeClr val="lt2"/>
          </a:solidFill>
          <a:ln>
            <a:noFill/>
          </a:ln>
        </p:spPr>
      </p:sp>
      <p:sp>
        <p:nvSpPr>
          <p:cNvPr id="1055" name="Google Shape;1055;p62"/>
          <p:cNvSpPr/>
          <p:nvPr/>
        </p:nvSpPr>
        <p:spPr>
          <a:xfrm rot="10586385">
            <a:off x="6894185" y="2739923"/>
            <a:ext cx="927378" cy="641894"/>
          </a:xfrm>
          <a:custGeom>
            <a:avLst/>
            <a:gdLst/>
            <a:ahLst/>
            <a:cxnLst/>
            <a:rect l="l" t="t" r="r" b="b"/>
            <a:pathLst>
              <a:path w="37094" h="25675" extrusionOk="0">
                <a:moveTo>
                  <a:pt x="0" y="24648"/>
                </a:moveTo>
                <a:lnTo>
                  <a:pt x="18486" y="0"/>
                </a:lnTo>
                <a:lnTo>
                  <a:pt x="37094" y="25675"/>
                </a:lnTo>
                <a:close/>
              </a:path>
            </a:pathLst>
          </a:custGeom>
          <a:solidFill>
            <a:schemeClr val="accent2"/>
          </a:solidFill>
          <a:ln>
            <a:noFill/>
          </a:ln>
        </p:spPr>
      </p:sp>
      <p:sp>
        <p:nvSpPr>
          <p:cNvPr id="1058" name="Google Shape;1058;p62"/>
          <p:cNvSpPr txBox="1">
            <a:spLocks noGrp="1"/>
          </p:cNvSpPr>
          <p:nvPr>
            <p:ph type="title" idx="4294967295"/>
          </p:nvPr>
        </p:nvSpPr>
        <p:spPr>
          <a:xfrm>
            <a:off x="1303400" y="2864693"/>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1</a:t>
            </a:r>
            <a:endParaRPr sz="2000" dirty="0"/>
          </a:p>
        </p:txBody>
      </p:sp>
      <p:sp>
        <p:nvSpPr>
          <p:cNvPr id="1059" name="Google Shape;1059;p62"/>
          <p:cNvSpPr txBox="1">
            <a:spLocks noGrp="1"/>
          </p:cNvSpPr>
          <p:nvPr>
            <p:ph type="title" idx="4294967295"/>
          </p:nvPr>
        </p:nvSpPr>
        <p:spPr>
          <a:xfrm>
            <a:off x="4172506" y="2878067"/>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2</a:t>
            </a:r>
            <a:endParaRPr sz="2000" dirty="0"/>
          </a:p>
        </p:txBody>
      </p:sp>
      <p:sp>
        <p:nvSpPr>
          <p:cNvPr id="1060" name="Google Shape;1060;p62"/>
          <p:cNvSpPr txBox="1">
            <a:spLocks noGrp="1"/>
          </p:cNvSpPr>
          <p:nvPr>
            <p:ph type="title" idx="4294967295"/>
          </p:nvPr>
        </p:nvSpPr>
        <p:spPr>
          <a:xfrm>
            <a:off x="6961574" y="2878067"/>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3</a:t>
            </a:r>
            <a:endParaRPr sz="2000" dirty="0"/>
          </a:p>
        </p:txBody>
      </p:sp>
    </p:spTree>
    <p:extLst>
      <p:ext uri="{BB962C8B-B14F-4D97-AF65-F5344CB8AC3E}">
        <p14:creationId xmlns:p14="http://schemas.microsoft.com/office/powerpoint/2010/main" val="375821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7"/>
          <p:cNvSpPr txBox="1">
            <a:spLocks noGrp="1"/>
          </p:cNvSpPr>
          <p:nvPr>
            <p:ph type="title"/>
          </p:nvPr>
        </p:nvSpPr>
        <p:spPr>
          <a:xfrm>
            <a:off x="1675625" y="1878200"/>
            <a:ext cx="5792700" cy="13014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Insights</a:t>
            </a:r>
            <a:endParaRPr dirty="0"/>
          </a:p>
        </p:txBody>
      </p:sp>
    </p:spTree>
    <p:extLst>
      <p:ext uri="{BB962C8B-B14F-4D97-AF65-F5344CB8AC3E}">
        <p14:creationId xmlns:p14="http://schemas.microsoft.com/office/powerpoint/2010/main" val="204693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713250" y="17825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Geographical Insights </a:t>
            </a:r>
            <a:endParaRPr dirty="0"/>
          </a:p>
        </p:txBody>
      </p:sp>
      <p:pic>
        <p:nvPicPr>
          <p:cNvPr id="5" name="Picture 4">
            <a:extLst>
              <a:ext uri="{FF2B5EF4-FFF2-40B4-BE49-F238E27FC236}">
                <a16:creationId xmlns:a16="http://schemas.microsoft.com/office/drawing/2014/main" id="{B44B6856-932E-FB7D-36B1-9F1A25D39C93}"/>
              </a:ext>
            </a:extLst>
          </p:cNvPr>
          <p:cNvPicPr>
            <a:picLocks noChangeAspect="1"/>
          </p:cNvPicPr>
          <p:nvPr/>
        </p:nvPicPr>
        <p:blipFill>
          <a:blip r:embed="rId3"/>
          <a:stretch>
            <a:fillRect/>
          </a:stretch>
        </p:blipFill>
        <p:spPr>
          <a:xfrm>
            <a:off x="318494" y="750955"/>
            <a:ext cx="8507012" cy="4207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713250" y="200833"/>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Pricing and Availability Analysis</a:t>
            </a:r>
            <a:endParaRPr dirty="0"/>
          </a:p>
        </p:txBody>
      </p:sp>
      <p:pic>
        <p:nvPicPr>
          <p:cNvPr id="5" name="Picture 4">
            <a:extLst>
              <a:ext uri="{FF2B5EF4-FFF2-40B4-BE49-F238E27FC236}">
                <a16:creationId xmlns:a16="http://schemas.microsoft.com/office/drawing/2014/main" id="{385DBCC6-4685-8949-C56C-7DAB07B91F4A}"/>
              </a:ext>
            </a:extLst>
          </p:cNvPr>
          <p:cNvPicPr>
            <a:picLocks noChangeAspect="1"/>
          </p:cNvPicPr>
          <p:nvPr/>
        </p:nvPicPr>
        <p:blipFill>
          <a:blip r:embed="rId3"/>
          <a:stretch>
            <a:fillRect/>
          </a:stretch>
        </p:blipFill>
        <p:spPr>
          <a:xfrm>
            <a:off x="472384" y="773533"/>
            <a:ext cx="8355527" cy="4153480"/>
          </a:xfrm>
          <a:prstGeom prst="rect">
            <a:avLst/>
          </a:prstGeom>
        </p:spPr>
      </p:pic>
    </p:spTree>
    <p:extLst>
      <p:ext uri="{BB962C8B-B14F-4D97-AF65-F5344CB8AC3E}">
        <p14:creationId xmlns:p14="http://schemas.microsoft.com/office/powerpoint/2010/main" val="2476716444"/>
      </p:ext>
    </p:extLst>
  </p:cSld>
  <p:clrMapOvr>
    <a:masterClrMapping/>
  </p:clrMapOvr>
</p:sld>
</file>

<file path=ppt/theme/theme1.xml><?xml version="1.0" encoding="utf-8"?>
<a:theme xmlns:a="http://schemas.openxmlformats.org/drawingml/2006/main" name="Hotel Business Plan by Slidesgo">
  <a:themeElements>
    <a:clrScheme name="Simple Light">
      <a:dk1>
        <a:srgbClr val="916452"/>
      </a:dk1>
      <a:lt1>
        <a:srgbClr val="FFFFFF"/>
      </a:lt1>
      <a:dk2>
        <a:srgbClr val="FFF6EC"/>
      </a:dk2>
      <a:lt2>
        <a:srgbClr val="FFC0A7"/>
      </a:lt2>
      <a:accent1>
        <a:srgbClr val="FED3C2"/>
      </a:accent1>
      <a:accent2>
        <a:srgbClr val="C7D8D0"/>
      </a:accent2>
      <a:accent3>
        <a:srgbClr val="E1EAE7"/>
      </a:accent3>
      <a:accent4>
        <a:srgbClr val="FFF6EC"/>
      </a:accent4>
      <a:accent5>
        <a:srgbClr val="FED3C2"/>
      </a:accent5>
      <a:accent6>
        <a:srgbClr val="C7D8D0"/>
      </a:accent6>
      <a:hlink>
        <a:srgbClr val="8C62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404</Words>
  <Application>Microsoft Office PowerPoint</Application>
  <PresentationFormat>On-screen Show (16:9)</PresentationFormat>
  <Paragraphs>64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Roboto</vt:lpstr>
      <vt:lpstr>Carter One</vt:lpstr>
      <vt:lpstr>Livvic</vt:lpstr>
      <vt:lpstr>Arial</vt:lpstr>
      <vt:lpstr>Hotel Business Plan by Slidesgo</vt:lpstr>
      <vt:lpstr>Hotel Aggregator Analysis using Power BI</vt:lpstr>
      <vt:lpstr>Contents</vt:lpstr>
      <vt:lpstr>PowerPoint Presentation</vt:lpstr>
      <vt:lpstr>Project Objective</vt:lpstr>
      <vt:lpstr>Dataset view</vt:lpstr>
      <vt:lpstr>Dataset Cleaning and Preparation</vt:lpstr>
      <vt:lpstr>Key Insights</vt:lpstr>
      <vt:lpstr>Geographical Insights </vt:lpstr>
      <vt:lpstr>Pricing and Availability Analysis</vt:lpstr>
      <vt:lpstr>Host Performance</vt:lpstr>
      <vt:lpstr>Review Scores and Guest Satisfaction</vt:lpstr>
      <vt:lpstr>Property Type and Room Analysis</vt:lpstr>
      <vt:lpstr>Outcomes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Business Plan</dc:title>
  <dc:creator>Keerthana</dc:creator>
  <cp:lastModifiedBy>KEERTHANA K R</cp:lastModifiedBy>
  <cp:revision>11</cp:revision>
  <dcterms:modified xsi:type="dcterms:W3CDTF">2024-05-16T11:48:11Z</dcterms:modified>
</cp:coreProperties>
</file>