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5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08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0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7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8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50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85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2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1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2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8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7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1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6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8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AE35BB-C809-4447-A2DC-2831D4FBDAE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D8FD05-2569-4BB3-BFEC-198C4742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7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C2FE-3188-72D5-CE9A-9D489E654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446007"/>
            <a:ext cx="9174367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1500" dirty="0"/>
              <a:t>SHOPPING DASH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15322-1941-AE5D-AF7A-E1229484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9897" y="4296697"/>
            <a:ext cx="4424516" cy="1671484"/>
          </a:xfrm>
        </p:spPr>
        <p:txBody>
          <a:bodyPr>
            <a:normAutofit/>
          </a:bodyPr>
          <a:lstStyle/>
          <a:p>
            <a:r>
              <a:rPr lang="en-IN" dirty="0"/>
              <a:t>Keerthana Kothoju</a:t>
            </a:r>
          </a:p>
          <a:p>
            <a:r>
              <a:rPr lang="en-IN" dirty="0"/>
              <a:t>Data science student</a:t>
            </a:r>
          </a:p>
          <a:p>
            <a:r>
              <a:rPr lang="en-IN" dirty="0"/>
              <a:t>kothojukeerthana@gmail.com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01145-9517-B1EA-F831-6D085BB2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684" y="0"/>
            <a:ext cx="2554199" cy="15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8712-3431-CF2F-76AB-E4FAFB47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9103"/>
            <a:ext cx="10018713" cy="867697"/>
          </a:xfrm>
        </p:spPr>
        <p:txBody>
          <a:bodyPr/>
          <a:lstStyle/>
          <a:p>
            <a:r>
              <a:rPr lang="en-IN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A0F5-6E5D-0742-43A8-4B851317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93059"/>
            <a:ext cx="10018713" cy="4798142"/>
          </a:xfrm>
        </p:spPr>
        <p:txBody>
          <a:bodyPr/>
          <a:lstStyle/>
          <a:p>
            <a:r>
              <a:rPr lang="en-US" b="1" dirty="0"/>
              <a:t>Task 4: </a:t>
            </a:r>
            <a:r>
              <a:rPr lang="en-US" dirty="0"/>
              <a:t>Dashboard Design Objective: Design an interactive dashboard for business stakeholders. </a:t>
            </a:r>
          </a:p>
          <a:p>
            <a:r>
              <a:rPr lang="en-US" dirty="0"/>
              <a:t>Tools: Power BI / Tableau Deliverables: Interactive Dashboard + PPT summary a. Hints/Mini Guide: </a:t>
            </a:r>
          </a:p>
          <a:p>
            <a:r>
              <a:rPr lang="en-US" dirty="0"/>
              <a:t>Choose right KPIs (Sales, Profit, Growth) .</a:t>
            </a:r>
          </a:p>
          <a:p>
            <a:r>
              <a:rPr lang="en-US" dirty="0"/>
              <a:t>Use slicers/filters for interactivity Include time-series analysis Add cards for totals/summary </a:t>
            </a:r>
          </a:p>
          <a:p>
            <a:r>
              <a:rPr lang="en-US" dirty="0"/>
              <a:t>Apply consistent color theme Create navigation menu (if possible) </a:t>
            </a:r>
          </a:p>
          <a:p>
            <a:r>
              <a:rPr lang="en-US" dirty="0"/>
              <a:t>Dataset: Any </a:t>
            </a:r>
            <a:r>
              <a:rPr lang="en-US" dirty="0" err="1"/>
              <a:t>Sales_Financial</a:t>
            </a:r>
            <a:r>
              <a:rPr lang="en-US" dirty="0"/>
              <a:t> dataset (from </a:t>
            </a:r>
            <a:r>
              <a:rPr lang="en-US" dirty="0" err="1"/>
              <a:t>kaggle</a:t>
            </a:r>
            <a:r>
              <a:rPr lang="en-US" dirty="0"/>
              <a:t>) Outcome: Learn how to create dashboards that inform business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30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9DE78-0DA1-851B-CC05-4E347604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176981"/>
            <a:ext cx="11838039" cy="64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2454-81CE-28B2-3927-BB4480A7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653" y="548148"/>
            <a:ext cx="10018713" cy="572729"/>
          </a:xfrm>
        </p:spPr>
        <p:txBody>
          <a:bodyPr>
            <a:noAutofit/>
          </a:bodyPr>
          <a:lstStyle/>
          <a:p>
            <a:r>
              <a:rPr lang="en-IN" sz="4800" dirty="0"/>
              <a:t>Summary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5CA5-F420-C7C6-809D-99346447E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142" y="1563329"/>
            <a:ext cx="9752881" cy="422787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Key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Annual Income:</a:t>
            </a:r>
            <a:r>
              <a:rPr lang="en-US" dirty="0"/>
              <a:t> ₹5.70Crores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Credit Score:</a:t>
            </a:r>
            <a:r>
              <a:rPr lang="en-US" dirty="0"/>
              <a:t> 144K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Customers:</a:t>
            </a:r>
            <a:r>
              <a:rPr lang="en-US" dirty="0"/>
              <a:t> 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Spending Score:</a:t>
            </a:r>
            <a:r>
              <a:rPr lang="en-US" dirty="0"/>
              <a:t> 10K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2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4546-39D6-D5D4-61AD-15594FD3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277" y="1585451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City-Wise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Annual Income Cities: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Chennai (~₹1.39 Crores)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Bengaluru (~₹1.38 Crores)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Spending Cities: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Bengaluru (2459)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Mumbai (~close to Chennai)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47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975A-C3D7-7A1F-15BA-F7F76F59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284" y="1703438"/>
            <a:ext cx="10018713" cy="312420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Gender-Wise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Spending Score Distribution: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Male:</a:t>
            </a:r>
            <a:r>
              <a:rPr lang="en-US" dirty="0"/>
              <a:t> 58.49%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Female:</a:t>
            </a:r>
            <a:r>
              <a:rPr lang="en-US" dirty="0"/>
              <a:t> 41.51%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Income &amp; Spending: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Males contribute slightly more towards both annual income and spending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9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147C-E53C-9401-4C31-CBBB3069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33" y="1703438"/>
            <a:ext cx="10018713" cy="312420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Visual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Charts:</a:t>
            </a:r>
            <a:r>
              <a:rPr lang="en-US" dirty="0"/>
              <a:t> Display spending and income across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Pie Charts:</a:t>
            </a:r>
            <a:r>
              <a:rPr lang="en-US" dirty="0"/>
              <a:t> Show gender distribution clearly.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Dropdown Filter:</a:t>
            </a:r>
            <a:r>
              <a:rPr lang="en-US" dirty="0"/>
              <a:t> Allows selection of specific cities for focused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Clock:</a:t>
            </a:r>
            <a:r>
              <a:rPr lang="en-US" dirty="0"/>
              <a:t> Dashboard shows the live date and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4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6B2BE-A661-0273-A8DF-E6F15FFC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9" t="36428" r="7775" b="22345"/>
          <a:stretch/>
        </p:blipFill>
        <p:spPr>
          <a:xfrm>
            <a:off x="3785418" y="1573161"/>
            <a:ext cx="4090219" cy="3548466"/>
          </a:xfrm>
        </p:spPr>
      </p:pic>
    </p:spTree>
    <p:extLst>
      <p:ext uri="{BB962C8B-B14F-4D97-AF65-F5344CB8AC3E}">
        <p14:creationId xmlns:p14="http://schemas.microsoft.com/office/powerpoint/2010/main" val="125505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244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SHOPPING DASH BOARD</vt:lpstr>
      <vt:lpstr>Intro</vt:lpstr>
      <vt:lpstr>PowerPoint Presentation</vt:lpstr>
      <vt:lpstr>Summary on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Kothoju</dc:creator>
  <cp:lastModifiedBy>Keerthana Kothoju</cp:lastModifiedBy>
  <cp:revision>4</cp:revision>
  <dcterms:created xsi:type="dcterms:W3CDTF">2025-04-27T05:51:57Z</dcterms:created>
  <dcterms:modified xsi:type="dcterms:W3CDTF">2025-04-27T06:33:19Z</dcterms:modified>
</cp:coreProperties>
</file>