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58" r:id="rId6"/>
    <p:sldId id="259" r:id="rId7"/>
    <p:sldId id="268" r:id="rId8"/>
    <p:sldId id="263" r:id="rId9"/>
    <p:sldId id="262" r:id="rId10"/>
    <p:sldId id="264" r:id="rId11"/>
    <p:sldId id="266" r:id="rId12"/>
    <p:sldId id="265" r:id="rId13"/>
    <p:sldId id="267" r:id="rId14"/>
    <p:sldId id="269" r:id="rId15"/>
    <p:sldId id="270" r:id="rId16"/>
    <p:sldId id="272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729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BBD5B-E379-4658-A996-BD10B623A5FE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FB9A-571A-4B95-9E4A-5D7608016D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FB9A-571A-4B95-9E4A-5D7608016D4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2DD319-C486-43A6-9AD9-FD2C29161A1C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565582-39C9-4961-81F9-2D0C1902DB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    A </a:t>
            </a:r>
            <a:r>
              <a:rPr lang="en-US" b="1" dirty="0"/>
              <a:t>HYBRID CLASSIFICATION ALGORITHM TO CLASSIFY ENGINEERING STUDENTS SENTIMENTS </a:t>
            </a:r>
            <a:endParaRPr lang="en-US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sz="2200" dirty="0" smtClean="0"/>
              <a:t>					</a:t>
            </a:r>
            <a:r>
              <a:rPr lang="en-US" sz="2200" b="1" dirty="0" smtClean="0"/>
              <a:t>Team </a:t>
            </a:r>
            <a:r>
              <a:rPr lang="en-US" sz="2200" b="1" dirty="0" smtClean="0"/>
              <a:t>Members:</a:t>
            </a:r>
          </a:p>
          <a:p>
            <a:pPr>
              <a:buNone/>
            </a:pPr>
            <a:r>
              <a:rPr lang="en-US" sz="2200" dirty="0" smtClean="0"/>
              <a:t>					</a:t>
            </a:r>
            <a:r>
              <a:rPr lang="en-US" sz="2200" dirty="0" err="1" smtClean="0"/>
              <a:t>Keshav</a:t>
            </a:r>
            <a:r>
              <a:rPr lang="en-US" sz="2200" dirty="0" smtClean="0"/>
              <a:t> </a:t>
            </a:r>
            <a:r>
              <a:rPr lang="en-US" sz="2200" dirty="0" smtClean="0"/>
              <a:t>Mittal</a:t>
            </a:r>
          </a:p>
          <a:p>
            <a:pPr>
              <a:buNone/>
            </a:pPr>
            <a:r>
              <a:rPr lang="en-US" sz="2200" dirty="0" smtClean="0"/>
              <a:t>					Keerthana </a:t>
            </a:r>
            <a:r>
              <a:rPr lang="en-US" sz="2200" dirty="0" smtClean="0"/>
              <a:t>Mohan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62200"/>
            <a:ext cx="2196084" cy="1875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Following will be removed:</a:t>
            </a:r>
          </a:p>
          <a:p>
            <a:r>
              <a:rPr lang="en-US" dirty="0" smtClean="0"/>
              <a:t>Hash-tags #</a:t>
            </a:r>
          </a:p>
          <a:p>
            <a:r>
              <a:rPr lang="en-US" dirty="0" smtClean="0"/>
              <a:t>Stop words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Account Ids @</a:t>
            </a:r>
          </a:p>
          <a:p>
            <a:r>
              <a:rPr lang="en-US" dirty="0" smtClean="0"/>
              <a:t>Re-tweets</a:t>
            </a:r>
          </a:p>
          <a:p>
            <a:r>
              <a:rPr lang="en-US" dirty="0" smtClean="0"/>
              <a:t>Uniform casing</a:t>
            </a:r>
          </a:p>
          <a:p>
            <a:r>
              <a:rPr lang="en-US" dirty="0" smtClean="0"/>
              <a:t>Quotations, punctuations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Manually hand classified tweets based on different categories like positive, negative, neutral, funny, angry etc.</a:t>
            </a:r>
          </a:p>
          <a:p>
            <a:r>
              <a:rPr lang="en-US" dirty="0" smtClean="0"/>
              <a:t>The above classified tweets will be used to train the classifier.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Mining(Suggested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wo techniques to identify sentiment :</a:t>
            </a:r>
          </a:p>
          <a:p>
            <a:r>
              <a:rPr lang="en-US" dirty="0"/>
              <a:t>K</a:t>
            </a:r>
            <a:r>
              <a:rPr lang="en-US" dirty="0" smtClean="0"/>
              <a:t>nowledge based method</a:t>
            </a:r>
          </a:p>
          <a:p>
            <a:r>
              <a:rPr lang="en-US" dirty="0"/>
              <a:t>M</a:t>
            </a:r>
            <a:r>
              <a:rPr lang="en-US" dirty="0" smtClean="0"/>
              <a:t>achine learning methods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Approaches:</a:t>
            </a:r>
          </a:p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approach</a:t>
            </a:r>
          </a:p>
          <a:p>
            <a:r>
              <a:rPr lang="en-US" dirty="0" smtClean="0"/>
              <a:t>Maximum Entropy</a:t>
            </a:r>
          </a:p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Method(Implemented)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Technique used:</a:t>
            </a:r>
          </a:p>
          <a:p>
            <a:r>
              <a:rPr lang="en-US" dirty="0" smtClean="0"/>
              <a:t>Machine learning methods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Approach Implementing:</a:t>
            </a:r>
          </a:p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Support vector machines are supervised learning models with associated learning algorithms that analyze data used for classification and regression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r>
              <a:rPr lang="en-US" dirty="0" smtClean="0"/>
              <a:t>SVM provides higher theoretical accuracy in terms of correctly classifying the input data into valid </a:t>
            </a:r>
            <a:r>
              <a:rPr lang="en-US" dirty="0" smtClean="0"/>
              <a:t>categories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SVM(Algorithm)</a:t>
            </a:r>
            <a:endParaRPr lang="en-US" dirty="0"/>
          </a:p>
        </p:txBody>
      </p:sp>
      <p:pic>
        <p:nvPicPr>
          <p:cNvPr id="6" name="Content Placeholder 5" descr="data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7467600" cy="4451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categories shed insight into students’ actual existing problems and perks </a:t>
            </a:r>
            <a:r>
              <a:rPr lang="en-US" dirty="0" smtClean="0"/>
              <a:t>deeply than </a:t>
            </a:r>
            <a:r>
              <a:rPr lang="en-US" dirty="0"/>
              <a:t>merely identifying positive or negative </a:t>
            </a:r>
            <a:r>
              <a:rPr lang="en-US" dirty="0" smtClean="0"/>
              <a:t>emotions</a:t>
            </a:r>
          </a:p>
          <a:p>
            <a:endParaRPr lang="en-US" dirty="0"/>
          </a:p>
          <a:p>
            <a:r>
              <a:rPr lang="en-US" dirty="0" smtClean="0"/>
              <a:t>Moreover</a:t>
            </a:r>
            <a:r>
              <a:rPr lang="en-US" dirty="0"/>
              <a:t>, they guide future students </a:t>
            </a:r>
            <a:r>
              <a:rPr lang="en-US" dirty="0" smtClean="0"/>
              <a:t>in determining </a:t>
            </a:r>
            <a:r>
              <a:rPr lang="en-US" dirty="0"/>
              <a:t>their educational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</a:t>
            </a:r>
            <a:r>
              <a:rPr lang="en-US" dirty="0"/>
              <a:t>useful in improving the quality </a:t>
            </a:r>
            <a:r>
              <a:rPr lang="en-US" dirty="0" smtClean="0"/>
              <a:t>of education </a:t>
            </a:r>
            <a:r>
              <a:rPr lang="en-US" dirty="0"/>
              <a:t>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700" dirty="0" smtClean="0"/>
              <a:t>[1] Mitali Desai and Mayuri A. Mehta, "A HYBRID CLASSIFICATION ALGORITHM TO CLASSIFY ENGINEERING STUDENTS’ PROBLEMS AND PERKS", International Journal of Data Mining &amp; Knowledge Management Process (IJDKP) Vol.6, No.2, March 2016</a:t>
            </a:r>
          </a:p>
          <a:p>
            <a:pPr>
              <a:buNone/>
            </a:pPr>
            <a:r>
              <a:rPr lang="en-US" sz="1700" dirty="0" smtClean="0"/>
              <a:t>[2] I</a:t>
            </a:r>
            <a:r>
              <a:rPr lang="en-US" sz="1700" dirty="0"/>
              <a:t>. King, J. Li and K. T. Chan, “A Brief Survey of Computational Approaches in Social Computing</a:t>
            </a:r>
            <a:r>
              <a:rPr lang="en-US" sz="1700" dirty="0" smtClean="0"/>
              <a:t>”, In </a:t>
            </a:r>
            <a:r>
              <a:rPr lang="en-US" sz="1700" dirty="0"/>
              <a:t>Proc. of International Joint Conference on Neural Network, 2009, pp. 2699-2706.</a:t>
            </a:r>
          </a:p>
          <a:p>
            <a:pPr>
              <a:buNone/>
            </a:pPr>
            <a:r>
              <a:rPr lang="en-US" sz="1700" dirty="0" smtClean="0"/>
              <a:t>[3] S</a:t>
            </a:r>
            <a:r>
              <a:rPr lang="en-US" sz="1700" dirty="0"/>
              <a:t>. R. Barahate and V. M. Shelake, “A Survey and Future Vision of Data mining in </a:t>
            </a:r>
            <a:r>
              <a:rPr lang="en-US" sz="1700" dirty="0" smtClean="0"/>
              <a:t>Educational Field</a:t>
            </a:r>
            <a:r>
              <a:rPr lang="en-US" sz="1700" dirty="0"/>
              <a:t>”, in Proc. 2nd Int. Conf. on Advanced Computing &amp; Communication Technology, 2012, </a:t>
            </a:r>
            <a:r>
              <a:rPr lang="en-US" sz="1700" dirty="0" smtClean="0"/>
              <a:t>pp. 96-100</a:t>
            </a:r>
            <a:r>
              <a:rPr lang="en-US" sz="1700" dirty="0"/>
              <a:t>.</a:t>
            </a:r>
          </a:p>
          <a:p>
            <a:pPr>
              <a:buNone/>
            </a:pPr>
            <a:r>
              <a:rPr lang="en-US" sz="1700" dirty="0" smtClean="0"/>
              <a:t>[4] </a:t>
            </a:r>
            <a:r>
              <a:rPr lang="en-US" sz="1700" dirty="0"/>
              <a:t>M. Dredze , “How Social Media Will Change Public Health”, IEEE Intelligent Systems, 2012, </a:t>
            </a:r>
            <a:r>
              <a:rPr lang="en-US" sz="1700" dirty="0" smtClean="0"/>
              <a:t>pp. 1541-1672.s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/>
          <a:stretch/>
        </p:blipFill>
        <p:spPr>
          <a:xfrm>
            <a:off x="1752600" y="533400"/>
            <a:ext cx="7264400" cy="5453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social networking sites have brought a new horizon for expressing views and opinions of </a:t>
            </a:r>
            <a:r>
              <a:rPr lang="en-US" dirty="0" smtClean="0"/>
              <a:t>individuals</a:t>
            </a:r>
          </a:p>
          <a:p>
            <a:endParaRPr lang="en-US" dirty="0" smtClean="0"/>
          </a:p>
          <a:p>
            <a:r>
              <a:rPr lang="en-US" dirty="0" smtClean="0"/>
              <a:t>They provide medium to students to share their sentiments including struggles and joy during the learning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Such informal information has a great venue for decision </a:t>
            </a:r>
            <a:r>
              <a:rPr lang="en-US" dirty="0" smtClean="0"/>
              <a:t>making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large and growing scale of information needs automatic classification </a:t>
            </a:r>
            <a:r>
              <a:rPr lang="en-US" dirty="0" smtClean="0"/>
              <a:t>techniques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Sentiment analysis is one of the automated techniques to classify large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existing predictive sentiment analysis techniques are highly used to classify reviews on E-commerce sites to provide business </a:t>
            </a:r>
            <a:r>
              <a:rPr lang="en-US" dirty="0" smtClean="0"/>
              <a:t>intelligence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However, they are not much useful to draw decisions in education system since they classify the sentiments into merely three pre-set categories: positive, negative and </a:t>
            </a:r>
            <a:r>
              <a:rPr lang="en-US" dirty="0" smtClean="0"/>
              <a:t>neutral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Moreover, classifying the students’ sentiments into positive or negative category does not provide deeper insight into their problems and </a:t>
            </a:r>
            <a:r>
              <a:rPr lang="en-US" dirty="0" smtClean="0"/>
              <a:t>perks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99547"/>
            <a:ext cx="4495800" cy="1574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paper suggests hybrid classification algorithm to classify </a:t>
            </a:r>
            <a:r>
              <a:rPr lang="en-US" dirty="0" smtClean="0"/>
              <a:t>sentiments</a:t>
            </a:r>
          </a:p>
          <a:p>
            <a:endParaRPr lang="en-US" dirty="0" smtClean="0"/>
          </a:p>
          <a:p>
            <a:r>
              <a:rPr lang="en-US" dirty="0" smtClean="0"/>
              <a:t>Unlike traditional predictive sentiment analysis techniques, the proposed algorithm makes sentiment analysis process </a:t>
            </a:r>
            <a:r>
              <a:rPr lang="en-US" dirty="0" smtClean="0"/>
              <a:t>descriptive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160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classifies engineering students perks in addition to problems into several categories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Helps future </a:t>
            </a:r>
            <a:r>
              <a:rPr lang="en-US" dirty="0" smtClean="0"/>
              <a:t>students and education system in decision </a:t>
            </a:r>
            <a:r>
              <a:rPr lang="en-US" dirty="0" smtClean="0"/>
              <a:t>making</a:t>
            </a:r>
          </a:p>
          <a:p>
            <a:endParaRPr lang="en-US" dirty="0" smtClean="0"/>
          </a:p>
          <a:p>
            <a:r>
              <a:rPr lang="en-US" dirty="0" smtClean="0"/>
              <a:t>Idea: classify </a:t>
            </a:r>
            <a:r>
              <a:rPr lang="en-US" dirty="0" smtClean="0"/>
              <a:t>the emotions in more than 3 categories like angry, funny, confused apart from the traditional categories like positive, negative and neutral.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57400"/>
            <a:ext cx="3581400" cy="2611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Algorithm Processing Steps</a:t>
            </a:r>
            <a:endParaRPr lang="en-US" dirty="0"/>
          </a:p>
        </p:txBody>
      </p:sp>
      <p:pic>
        <p:nvPicPr>
          <p:cNvPr id="6" name="Content Placeholder 5" descr="data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295400"/>
            <a:ext cx="8534400" cy="4267200"/>
          </a:xfrm>
        </p:spPr>
      </p:pic>
      <p:sp>
        <p:nvSpPr>
          <p:cNvPr id="9" name="TextBox 8"/>
          <p:cNvSpPr txBox="1"/>
          <p:nvPr/>
        </p:nvSpPr>
        <p:spPr>
          <a:xfrm>
            <a:off x="3048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: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Generation of Categories</a:t>
            </a:r>
          </a:p>
          <a:p>
            <a:r>
              <a:rPr lang="en-US" dirty="0" smtClean="0"/>
              <a:t>Data Mining Methods (Suggested)</a:t>
            </a:r>
          </a:p>
          <a:p>
            <a:r>
              <a:rPr lang="en-US" dirty="0" smtClean="0"/>
              <a:t>Data Mining Method(Implemented)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Selection of data source to conduct the back stage study to classify students’ problems and perks plays significant </a:t>
            </a:r>
            <a:r>
              <a:rPr lang="en-US" dirty="0" smtClean="0"/>
              <a:t>role</a:t>
            </a:r>
          </a:p>
          <a:p>
            <a:endParaRPr lang="en-US" dirty="0" smtClean="0"/>
          </a:p>
          <a:p>
            <a:r>
              <a:rPr lang="en-US" dirty="0" smtClean="0"/>
              <a:t>Our source : Twitter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collection : Twitter API to download data from </a:t>
            </a:r>
            <a:r>
              <a:rPr lang="en-US" dirty="0" smtClean="0"/>
              <a:t>Twitter</a:t>
            </a:r>
          </a:p>
          <a:p>
            <a:endParaRPr lang="en-US" dirty="0" smtClean="0"/>
          </a:p>
          <a:p>
            <a:r>
              <a:rPr lang="en-US" dirty="0" smtClean="0"/>
              <a:t>Programmatic download of data from Twitter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282</TotalTime>
  <Words>658</Words>
  <Application>Microsoft Macintosh PowerPoint</Application>
  <PresentationFormat>On-screen Show (4:3)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Schoolbook</vt:lpstr>
      <vt:lpstr>Wingdings</vt:lpstr>
      <vt:lpstr>Wingdings 2</vt:lpstr>
      <vt:lpstr>Oriel</vt:lpstr>
      <vt:lpstr>PowerPoint Presentation</vt:lpstr>
      <vt:lpstr>Background study of paper</vt:lpstr>
      <vt:lpstr>Background study of paper</vt:lpstr>
      <vt:lpstr>Background study of paper</vt:lpstr>
      <vt:lpstr>Proposed Solution</vt:lpstr>
      <vt:lpstr>Proposed Solution</vt:lpstr>
      <vt:lpstr>Hybrid Algorithm Processing Steps</vt:lpstr>
      <vt:lpstr>Data Mining Steps</vt:lpstr>
      <vt:lpstr>Data Source</vt:lpstr>
      <vt:lpstr>Data Pre-processing</vt:lpstr>
      <vt:lpstr>Generation of Categories</vt:lpstr>
      <vt:lpstr>Data Mining(Suggested Methods)</vt:lpstr>
      <vt:lpstr>Data Mining Method(Implemented)</vt:lpstr>
      <vt:lpstr>Support Vector Machine(SVM)</vt:lpstr>
      <vt:lpstr>SVM(Algorithm)</vt:lpstr>
      <vt:lpstr>Analytical Benefit</vt:lpstr>
      <vt:lpstr>References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Keshav</dc:creator>
  <cp:lastModifiedBy>Keerthana Shanmugam Mohan</cp:lastModifiedBy>
  <cp:revision>29</cp:revision>
  <dcterms:created xsi:type="dcterms:W3CDTF">2017-04-05T02:39:29Z</dcterms:created>
  <dcterms:modified xsi:type="dcterms:W3CDTF">2017-04-05T15:28:18Z</dcterms:modified>
</cp:coreProperties>
</file>