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40" userDrawn="1">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558" autoAdjust="0"/>
  </p:normalViewPr>
  <p:slideViewPr>
    <p:cSldViewPr snapToGrid="0" snapToObjects="1" showGuides="1">
      <p:cViewPr varScale="1">
        <p:scale>
          <a:sx n="24" d="100"/>
          <a:sy n="24" d="100"/>
        </p:scale>
        <p:origin x="2680" y="232"/>
      </p:cViewPr>
      <p:guideLst>
        <p:guide orient="horz" pos="3318"/>
        <p:guide orient="horz" pos="240"/>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5/28/22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5/28/22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829841"/>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663873"/>
            <a:ext cx="10050462"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000109"/>
            <a:ext cx="10058400"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000109"/>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5829841"/>
            <a:ext cx="10047018"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3724098"/>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4462762"/>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130761"/>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5884806"/>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402912"/>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2505788"/>
            <a:ext cx="31998968" cy="523220"/>
          </a:xfrm>
          <a:prstGeom prst="rect">
            <a:avLst/>
          </a:prstGeom>
        </p:spPr>
        <p:txBody>
          <a:bodyPr anchor="t" anchorCtr="0">
            <a:spAutoFit/>
          </a:bodyPr>
          <a:lstStyle>
            <a:lvl1pPr marL="0" indent="0" algn="ctr">
              <a:buFontTx/>
              <a:buNone/>
              <a:defRPr sz="2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562745"/>
            <a:ext cx="31998968"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923330"/>
          </a:xfrm>
          <a:prstGeom prst="rect">
            <a:avLst/>
          </a:prstGeom>
        </p:spPr>
        <p:txBody>
          <a:bodyPr anchor="t" anchorCtr="0">
            <a:spAutoFit/>
          </a:bodyPr>
          <a:lstStyle>
            <a:lvl1pPr marL="0" indent="0" algn="ctr">
              <a:buFontTx/>
              <a:buNone/>
              <a:defRPr sz="54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4703D5-BF2F-DF41-7EEE-50B26CAB4433}"/>
              </a:ext>
            </a:extLst>
          </p:cNvPr>
          <p:cNvSpPr/>
          <p:nvPr userDrawn="1"/>
        </p:nvSpPr>
        <p:spPr>
          <a:xfrm>
            <a:off x="0" y="32077025"/>
            <a:ext cx="43891200" cy="9132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52905" y="32351882"/>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E5ED0136-E6E9-E340-DCD6-5053BABFBFE4}"/>
              </a:ext>
            </a:extLst>
          </p:cNvPr>
          <p:cNvGrpSpPr/>
          <p:nvPr userDrawn="1"/>
        </p:nvGrpSpPr>
        <p:grpSpPr>
          <a:xfrm>
            <a:off x="0" y="14098"/>
            <a:ext cx="43891200" cy="4314166"/>
            <a:chOff x="0" y="-1"/>
            <a:chExt cx="12192000" cy="1219223"/>
          </a:xfrm>
        </p:grpSpPr>
        <p:sp>
          <p:nvSpPr>
            <p:cNvPr id="7" name="Document 6">
              <a:extLst>
                <a:ext uri="{FF2B5EF4-FFF2-40B4-BE49-F238E27FC236}">
                  <a16:creationId xmlns:a16="http://schemas.microsoft.com/office/drawing/2014/main" id="{F27200FE-D213-3004-DA26-3B8202A2AB23}"/>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BB4B2C32-5D48-98BC-A030-3CCE7D871E0A}"/>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9" name="Table 8">
            <a:extLst>
              <a:ext uri="{FF2B5EF4-FFF2-40B4-BE49-F238E27FC236}">
                <a16:creationId xmlns:a16="http://schemas.microsoft.com/office/drawing/2014/main" id="{EBE54204-A6CE-7FCD-B66B-82C4160074D3}"/>
              </a:ext>
            </a:extLst>
          </p:cNvPr>
          <p:cNvGraphicFramePr>
            <a:graphicFrameLocks noGrp="1"/>
          </p:cNvGraphicFramePr>
          <p:nvPr userDrawn="1">
            <p:extLst>
              <p:ext uri="{D42A27DB-BD31-4B8C-83A1-F6EECF244321}">
                <p14:modId xmlns:p14="http://schemas.microsoft.com/office/powerpoint/2010/main" val="3083830307"/>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178D25C5-903A-8A88-2730-00EE651568B1}"/>
              </a:ext>
            </a:extLst>
          </p:cNvPr>
          <p:cNvGraphicFramePr>
            <a:graphicFrameLocks noGrp="1"/>
          </p:cNvGraphicFramePr>
          <p:nvPr userDrawn="1">
            <p:extLst>
              <p:ext uri="{D42A27DB-BD31-4B8C-83A1-F6EECF244321}">
                <p14:modId xmlns:p14="http://schemas.microsoft.com/office/powerpoint/2010/main" val="4273981581"/>
              </p:ext>
            </p:extLst>
          </p:nvPr>
        </p:nvGraphicFramePr>
        <p:xfrm>
          <a:off x="44635119" y="14098"/>
          <a:ext cx="9490298" cy="33222224"/>
        </p:xfrm>
        <a:graphic>
          <a:graphicData uri="http://schemas.openxmlformats.org/drawingml/2006/table">
            <a:tbl>
              <a:tblPr firstRow="1" bandRow="1">
                <a:tableStyleId>{5C22544A-7EE6-4342-B048-85BDC9FD1C3A}</a:tableStyleId>
              </a:tblPr>
              <a:tblGrid>
                <a:gridCol w="340394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31320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92177">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6588">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87067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58129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63884">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38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062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txBody>
                  <a:tcPr marL="182880" marT="137160">
                    <a:solidFill>
                      <a:schemeClr val="accent5">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287327">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494115">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9B15A-A5D0-CCF3-5253-13C72B1D5BE0}"/>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ABF601BF-2A5B-5C56-BF98-D57CC5FA7615}"/>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2FA128F3-6A57-DD54-BC55-ABC7987AB417}"/>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7E17A497-46C1-B833-4D36-ADCA71D86349}"/>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6585B3EA-B18E-7FC2-B2CD-2D7E02CF97EB}"/>
              </a:ext>
            </a:extLst>
          </p:cNvPr>
          <p:cNvSpPr>
            <a:spLocks noGrp="1"/>
          </p:cNvSpPr>
          <p:nvPr>
            <p:ph type="body" sz="quarter" idx="22"/>
          </p:nvPr>
        </p:nvSpPr>
        <p:spPr/>
        <p:txBody>
          <a:bodyPr/>
          <a:lstStyle/>
          <a:p>
            <a:endParaRPr lang="en-US"/>
          </a:p>
        </p:txBody>
      </p:sp>
      <p:sp>
        <p:nvSpPr>
          <p:cNvPr id="7" name="Text Placeholder 6">
            <a:extLst>
              <a:ext uri="{FF2B5EF4-FFF2-40B4-BE49-F238E27FC236}">
                <a16:creationId xmlns:a16="http://schemas.microsoft.com/office/drawing/2014/main" id="{4F5BE437-9F0D-82A7-FBFB-D2DBD5108729}"/>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194151B7-6ED8-F2C6-FE53-92BB5AE7F145}"/>
              </a:ext>
            </a:extLst>
          </p:cNvPr>
          <p:cNvSpPr>
            <a:spLocks noGrp="1"/>
          </p:cNvSpPr>
          <p:nvPr>
            <p:ph type="body" sz="quarter" idx="24"/>
          </p:nvPr>
        </p:nvSpPr>
        <p:spPr/>
        <p:txBody>
          <a:bodyPr/>
          <a:lstStyle/>
          <a:p>
            <a:endParaRPr lang="en-US"/>
          </a:p>
        </p:txBody>
      </p:sp>
      <p:sp>
        <p:nvSpPr>
          <p:cNvPr id="9" name="Text Placeholder 8">
            <a:extLst>
              <a:ext uri="{FF2B5EF4-FFF2-40B4-BE49-F238E27FC236}">
                <a16:creationId xmlns:a16="http://schemas.microsoft.com/office/drawing/2014/main" id="{109607D9-8986-46BB-4981-8DFFD1929625}"/>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BD8D252B-839A-3EC0-1EEA-A62A153F85EC}"/>
              </a:ext>
            </a:extLst>
          </p:cNvPr>
          <p:cNvSpPr>
            <a:spLocks noGrp="1"/>
          </p:cNvSpPr>
          <p:nvPr>
            <p:ph type="body" sz="quarter" idx="26"/>
          </p:nvPr>
        </p:nvSpPr>
        <p:spPr/>
        <p:txBody>
          <a:bodyPr/>
          <a:lstStyle/>
          <a:p>
            <a:endParaRPr lang="en-US"/>
          </a:p>
        </p:txBody>
      </p:sp>
      <p:sp>
        <p:nvSpPr>
          <p:cNvPr id="11" name="Text Placeholder 10">
            <a:extLst>
              <a:ext uri="{FF2B5EF4-FFF2-40B4-BE49-F238E27FC236}">
                <a16:creationId xmlns:a16="http://schemas.microsoft.com/office/drawing/2014/main" id="{13725BF2-9AE2-7633-0FAE-711AAE057EFC}"/>
              </a:ext>
            </a:extLst>
          </p:cNvPr>
          <p:cNvSpPr>
            <a:spLocks noGrp="1"/>
          </p:cNvSpPr>
          <p:nvPr>
            <p:ph type="body" sz="quarter" idx="27"/>
          </p:nvPr>
        </p:nvSpPr>
        <p:spPr/>
        <p:txBody>
          <a:bodyPr/>
          <a:lstStyle/>
          <a:p>
            <a:endParaRPr lang="en-US"/>
          </a:p>
        </p:txBody>
      </p:sp>
      <p:sp>
        <p:nvSpPr>
          <p:cNvPr id="12" name="Text Placeholder 11">
            <a:extLst>
              <a:ext uri="{FF2B5EF4-FFF2-40B4-BE49-F238E27FC236}">
                <a16:creationId xmlns:a16="http://schemas.microsoft.com/office/drawing/2014/main" id="{14C41E60-197E-8E8D-43FF-35936D78FF38}"/>
              </a:ext>
            </a:extLst>
          </p:cNvPr>
          <p:cNvSpPr>
            <a:spLocks noGrp="1"/>
          </p:cNvSpPr>
          <p:nvPr>
            <p:ph type="body" sz="quarter" idx="28"/>
          </p:nvPr>
        </p:nvSpPr>
        <p:spPr/>
        <p:txBody>
          <a:bodyPr/>
          <a:lstStyle/>
          <a:p>
            <a:endParaRPr lang="en-US"/>
          </a:p>
        </p:txBody>
      </p:sp>
      <p:sp>
        <p:nvSpPr>
          <p:cNvPr id="13" name="Text Placeholder 12">
            <a:extLst>
              <a:ext uri="{FF2B5EF4-FFF2-40B4-BE49-F238E27FC236}">
                <a16:creationId xmlns:a16="http://schemas.microsoft.com/office/drawing/2014/main" id="{0F6D87B7-C12A-12F9-A946-B5E4656EE02D}"/>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09D2277D-0005-E662-D92E-2AF719434B25}"/>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AD1D784A-4141-28D6-4A5F-930A6B66176C}"/>
              </a:ext>
            </a:extLst>
          </p:cNvPr>
          <p:cNvSpPr>
            <a:spLocks noGrp="1"/>
          </p:cNvSpPr>
          <p:nvPr>
            <p:ph type="body" sz="quarter" idx="96"/>
          </p:nvPr>
        </p:nvSpPr>
        <p:spPr/>
        <p:txBody>
          <a:bodyPr/>
          <a:lstStyle/>
          <a:p>
            <a:endParaRPr lang="en-US"/>
          </a:p>
        </p:txBody>
      </p:sp>
      <p:sp>
        <p:nvSpPr>
          <p:cNvPr id="16" name="Text Placeholder 15">
            <a:extLst>
              <a:ext uri="{FF2B5EF4-FFF2-40B4-BE49-F238E27FC236}">
                <a16:creationId xmlns:a16="http://schemas.microsoft.com/office/drawing/2014/main" id="{0AD2DAE7-5392-D4F6-09BD-CBD3734582B2}"/>
              </a:ext>
            </a:extLst>
          </p:cNvPr>
          <p:cNvSpPr>
            <a:spLocks noGrp="1"/>
          </p:cNvSpPr>
          <p:nvPr>
            <p:ph type="body" sz="quarter" idx="150"/>
          </p:nvPr>
        </p:nvSpPr>
        <p:spPr/>
        <p:txBody>
          <a:bodyPr/>
          <a:lstStyle/>
          <a:p>
            <a:endParaRPr lang="en-US"/>
          </a:p>
        </p:txBody>
      </p:sp>
      <p:sp>
        <p:nvSpPr>
          <p:cNvPr id="17" name="Text Placeholder 16">
            <a:extLst>
              <a:ext uri="{FF2B5EF4-FFF2-40B4-BE49-F238E27FC236}">
                <a16:creationId xmlns:a16="http://schemas.microsoft.com/office/drawing/2014/main" id="{AAE1D3A5-28F2-B404-D4C7-47EB988D933E}"/>
              </a:ext>
            </a:extLst>
          </p:cNvPr>
          <p:cNvSpPr>
            <a:spLocks noGrp="1"/>
          </p:cNvSpPr>
          <p:nvPr>
            <p:ph type="body" sz="quarter" idx="151"/>
          </p:nvPr>
        </p:nvSpPr>
        <p:spPr/>
        <p:txBody>
          <a:bodyPr/>
          <a:lstStyle/>
          <a:p>
            <a:endParaRPr lang="en-US"/>
          </a:p>
        </p:txBody>
      </p:sp>
      <p:sp>
        <p:nvSpPr>
          <p:cNvPr id="18" name="Text Placeholder 17">
            <a:extLst>
              <a:ext uri="{FF2B5EF4-FFF2-40B4-BE49-F238E27FC236}">
                <a16:creationId xmlns:a16="http://schemas.microsoft.com/office/drawing/2014/main" id="{12CD0C50-C7FD-6047-8A81-F714D190A0F7}"/>
              </a:ext>
            </a:extLst>
          </p:cNvPr>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358771719"/>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1188</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Station 5</cp:lastModifiedBy>
  <cp:revision>65</cp:revision>
  <dcterms:created xsi:type="dcterms:W3CDTF">2012-02-03T19:11:35Z</dcterms:created>
  <dcterms:modified xsi:type="dcterms:W3CDTF">2022-05-29T05:21:59Z</dcterms:modified>
  <cp:category>Research poster templates</cp:category>
</cp:coreProperties>
</file>