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94694" autoAdjust="0"/>
  </p:normalViewPr>
  <p:slideViewPr>
    <p:cSldViewPr snapToGrid="0" snapToObjects="1" showGuides="1">
      <p:cViewPr varScale="1">
        <p:scale>
          <a:sx n="24" d="100"/>
          <a:sy n="24" d="100"/>
        </p:scale>
        <p:origin x="2400" y="240"/>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8/7/20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56271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5E7E35C1-C5E6-D449-BDEC-ABC64AD5AC16}"/>
              </a:ext>
            </a:extLst>
          </p:cNvPr>
          <p:cNvGraphicFramePr>
            <a:graphicFrameLocks noGrp="1"/>
          </p:cNvGraphicFramePr>
          <p:nvPr userDrawn="1">
            <p:extLst>
              <p:ext uri="{D42A27DB-BD31-4B8C-83A1-F6EECF244321}">
                <p14:modId xmlns:p14="http://schemas.microsoft.com/office/powerpoint/2010/main" val="122335393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A320BF44-9B9A-C84B-83BB-0BF518EB46F3}"/>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C75130E6-6704-644C-A719-D96EFFB272F3}"/>
              </a:ext>
            </a:extLst>
          </p:cNvPr>
          <p:cNvGraphicFramePr>
            <a:graphicFrameLocks noGrp="1"/>
          </p:cNvGraphicFramePr>
          <p:nvPr userDrawn="1">
            <p:extLst>
              <p:ext uri="{D42A27DB-BD31-4B8C-83A1-F6EECF244321}">
                <p14:modId xmlns:p14="http://schemas.microsoft.com/office/powerpoint/2010/main" val="122335393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2381AE59-5942-394D-8867-C092283E8235}"/>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Box 14"/>
          <p:cNvSpPr txBox="1">
            <a:spLocks noChangeArrowheads="1"/>
          </p:cNvSpPr>
          <p:nvPr userDrawn="1"/>
        </p:nvSpPr>
        <p:spPr bwMode="auto">
          <a:xfrm>
            <a:off x="1484177" y="32306273"/>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11" name="Table 10">
            <a:extLst>
              <a:ext uri="{FF2B5EF4-FFF2-40B4-BE49-F238E27FC236}">
                <a16:creationId xmlns:a16="http://schemas.microsoft.com/office/drawing/2014/main" id="{C1C9EC77-7FF5-5E4F-9D40-E8ECD338CE67}"/>
              </a:ext>
            </a:extLst>
          </p:cNvPr>
          <p:cNvGraphicFramePr>
            <a:graphicFrameLocks noGrp="1"/>
          </p:cNvGraphicFramePr>
          <p:nvPr userDrawn="1">
            <p:extLst>
              <p:ext uri="{D42A27DB-BD31-4B8C-83A1-F6EECF244321}">
                <p14:modId xmlns:p14="http://schemas.microsoft.com/office/powerpoint/2010/main" val="122335393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8EA12BE2-365E-9447-A07A-009B23598B4B}"/>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20"/>
          </p:nvPr>
        </p:nvSpPr>
        <p:spPr/>
        <p:txBody>
          <a:bodyPr/>
          <a:lstStyle/>
          <a:p>
            <a:endParaRPr lang="en-US"/>
          </a:p>
        </p:txBody>
      </p:sp>
      <p:sp>
        <p:nvSpPr>
          <p:cNvPr id="5" name="Text Placeholder 4"/>
          <p:cNvSpPr>
            <a:spLocks noGrp="1"/>
          </p:cNvSpPr>
          <p:nvPr>
            <p:ph type="body" sz="quarter" idx="21"/>
          </p:nvPr>
        </p:nvSpPr>
        <p:spPr/>
        <p:txBody>
          <a:bodyPr/>
          <a:lstStyle/>
          <a:p>
            <a:endParaRPr lang="en-US"/>
          </a:p>
        </p:txBody>
      </p:sp>
      <p:sp>
        <p:nvSpPr>
          <p:cNvPr id="6" name="Text Placeholder 5"/>
          <p:cNvSpPr>
            <a:spLocks noGrp="1"/>
          </p:cNvSpPr>
          <p:nvPr>
            <p:ph type="body" sz="quarter" idx="22"/>
          </p:nvPr>
        </p:nvSpPr>
        <p:spPr/>
        <p:txBody>
          <a:bodyPr/>
          <a:lstStyle/>
          <a:p>
            <a:endParaRPr lang="en-US"/>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endParaRPr lang="en-US"/>
          </a:p>
        </p:txBody>
      </p:sp>
      <p:sp>
        <p:nvSpPr>
          <p:cNvPr id="9" name="Text Placeholder 8"/>
          <p:cNvSpPr>
            <a:spLocks noGrp="1"/>
          </p:cNvSpPr>
          <p:nvPr>
            <p:ph type="body" sz="quarter" idx="25"/>
          </p:nvPr>
        </p:nvSpPr>
        <p:spPr/>
        <p:txBody>
          <a:bodyPr/>
          <a:lstStyle/>
          <a:p>
            <a:endParaRPr lang="en-US"/>
          </a:p>
        </p:txBody>
      </p:sp>
      <p:sp>
        <p:nvSpPr>
          <p:cNvPr id="10" name="Text Placeholder 9"/>
          <p:cNvSpPr>
            <a:spLocks noGrp="1"/>
          </p:cNvSpPr>
          <p:nvPr>
            <p:ph type="body" sz="quarter" idx="26"/>
          </p:nvPr>
        </p:nvSpPr>
        <p:spPr/>
        <p:txBody>
          <a:bodyPr/>
          <a:lstStyle/>
          <a:p>
            <a:endParaRPr lang="en-US"/>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p:txBody>
          <a:bodyPr/>
          <a:lstStyle/>
          <a:p>
            <a:endParaRPr lang="en-US"/>
          </a:p>
        </p:txBody>
      </p:sp>
      <p:sp>
        <p:nvSpPr>
          <p:cNvPr id="16" name="Text Placeholder 15"/>
          <p:cNvSpPr>
            <a:spLocks noGrp="1"/>
          </p:cNvSpPr>
          <p:nvPr>
            <p:ph type="body" sz="quarter" idx="150"/>
          </p:nvPr>
        </p:nvSpPr>
        <p:spPr/>
        <p:txBody>
          <a:bodyPr/>
          <a:lstStyle/>
          <a:p>
            <a:endParaRPr lang="en-US"/>
          </a:p>
        </p:txBody>
      </p:sp>
      <p:sp>
        <p:nvSpPr>
          <p:cNvPr id="17" name="Text Placeholder 16"/>
          <p:cNvSpPr>
            <a:spLocks noGrp="1"/>
          </p:cNvSpPr>
          <p:nvPr>
            <p:ph type="body" sz="quarter" idx="151"/>
          </p:nvPr>
        </p:nvSpPr>
        <p:spPr/>
        <p:txBody>
          <a:bodyPr>
            <a:normAutofit lnSpcReduction="10000"/>
          </a:bodyPr>
          <a:lstStyle/>
          <a:p>
            <a:endParaRPr lang="en-US"/>
          </a:p>
        </p:txBody>
      </p:sp>
      <p:sp>
        <p:nvSpPr>
          <p:cNvPr id="18" name="Text Placeholder 17"/>
          <p:cNvSpPr>
            <a:spLocks noGrp="1"/>
          </p:cNvSpPr>
          <p:nvPr>
            <p:ph type="body" sz="quarter" idx="153"/>
          </p:nvPr>
        </p:nvSpPr>
        <p:spPr/>
        <p:txBody>
          <a:bodyPr>
            <a:normAutofit/>
          </a:bodyPr>
          <a:lstStyle/>
          <a:p>
            <a:endParaRPr lang="en-US"/>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791</TotalTime>
  <Words>1</Words>
  <Application>Microsoft Macintosh PowerPoint</Application>
  <PresentationFormat>Custom</PresentationFormat>
  <Paragraphs>1</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Station 5</cp:lastModifiedBy>
  <cp:revision>62</cp:revision>
  <dcterms:created xsi:type="dcterms:W3CDTF">2012-02-03T19:11:35Z</dcterms:created>
  <dcterms:modified xsi:type="dcterms:W3CDTF">2020-08-07T22:17:01Z</dcterms:modified>
</cp:coreProperties>
</file>