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60"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360" userDrawn="1">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20036">
          <p15:clr>
            <a:srgbClr val="A4A3A4"/>
          </p15:clr>
        </p15:guide>
        <p15:guide id="8">
          <p15:clr>
            <a:srgbClr val="A4A3A4"/>
          </p15:clr>
        </p15:guide>
        <p15:guide id="9" orient="horz" pos="2898">
          <p15:clr>
            <a:srgbClr val="A4A3A4"/>
          </p15:clr>
        </p15:guide>
        <p15:guide id="10" pos="261">
          <p15:clr>
            <a:srgbClr val="A4A3A4"/>
          </p15:clr>
        </p15:guide>
        <p15:guide id="11" pos="27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906"/>
    <a:srgbClr val="107A74"/>
    <a:srgbClr val="143161"/>
    <a:srgbClr val="A18616"/>
    <a:srgbClr val="FCE400"/>
    <a:srgbClr val="147B5F"/>
    <a:srgbClr val="0575AC"/>
    <a:srgbClr val="0C7693"/>
    <a:srgbClr val="14305F"/>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16" autoAdjust="0"/>
    <p:restoredTop sz="94694" autoAdjust="0"/>
  </p:normalViewPr>
  <p:slideViewPr>
    <p:cSldViewPr snapToGrid="0" snapToObjects="1" showGuides="1">
      <p:cViewPr varScale="1">
        <p:scale>
          <a:sx n="21" d="100"/>
          <a:sy n="21" d="100"/>
        </p:scale>
        <p:origin x="1506" y="138"/>
      </p:cViewPr>
      <p:guideLst>
        <p:guide orient="horz" pos="3318"/>
        <p:guide orient="horz" pos="360"/>
        <p:guide orient="horz" pos="20160"/>
        <p:guide orient="horz"/>
        <p:guide pos="581"/>
        <p:guide pos="27069"/>
        <p:guide orient="horz" pos="20036"/>
        <p:guide/>
        <p:guide orient="horz" pos="2898"/>
        <p:guide pos="261"/>
        <p:guide pos="273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6/10/2022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6/10/2022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073871"/>
            <a:ext cx="31998968" cy="769441"/>
          </a:xfrm>
          <a:prstGeom prst="rect">
            <a:avLst/>
          </a:prstGeom>
        </p:spPr>
        <p:txBody>
          <a:bodyPr anchor="t" anchorCtr="0">
            <a:sp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864506"/>
            <a:ext cx="31998968" cy="1015663"/>
          </a:xfrm>
          <a:prstGeom prst="rect">
            <a:avLst/>
          </a:prstGeom>
        </p:spPr>
        <p:txBody>
          <a:bodyPr anchor="t" anchorCtr="0">
            <a:spAutoFit/>
          </a:bodyPr>
          <a:lstStyle>
            <a:lvl1pPr marL="0" indent="0" algn="ctr">
              <a:buFontTx/>
              <a:buNone/>
              <a:defRPr sz="60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389601"/>
            <a:ext cx="31998968" cy="1446550"/>
          </a:xfrm>
          <a:prstGeom prst="rect">
            <a:avLst/>
          </a:prstGeom>
        </p:spPr>
        <p:txBody>
          <a:bodyPr anchor="t" anchorCtr="0">
            <a:sp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76E875DB-924A-7E40-BC3B-C78A241B7941}"/>
              </a:ext>
            </a:extLst>
          </p:cNvPr>
          <p:cNvSpPr>
            <a:spLocks noGrp="1"/>
          </p:cNvSpPr>
          <p:nvPr>
            <p:ph type="body" sz="quarter" idx="150" hasCustomPrompt="1"/>
          </p:nvPr>
        </p:nvSpPr>
        <p:spPr>
          <a:xfrm>
            <a:off x="5932593" y="3073871"/>
            <a:ext cx="31998968" cy="769441"/>
          </a:xfrm>
          <a:prstGeom prst="rect">
            <a:avLst/>
          </a:prstGeom>
        </p:spPr>
        <p:txBody>
          <a:bodyPr anchor="t" anchorCtr="0">
            <a:sp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1" name="Text Placeholder 76">
            <a:extLst>
              <a:ext uri="{FF2B5EF4-FFF2-40B4-BE49-F238E27FC236}">
                <a16:creationId xmlns:a16="http://schemas.microsoft.com/office/drawing/2014/main" id="{83D8C485-82D1-A04A-AA78-C554A9ECB43D}"/>
              </a:ext>
            </a:extLst>
          </p:cNvPr>
          <p:cNvSpPr>
            <a:spLocks noGrp="1"/>
          </p:cNvSpPr>
          <p:nvPr>
            <p:ph type="body" sz="quarter" idx="151" hasCustomPrompt="1"/>
          </p:nvPr>
        </p:nvSpPr>
        <p:spPr>
          <a:xfrm>
            <a:off x="5932593" y="1864506"/>
            <a:ext cx="31998968" cy="1015663"/>
          </a:xfrm>
          <a:prstGeom prst="rect">
            <a:avLst/>
          </a:prstGeom>
        </p:spPr>
        <p:txBody>
          <a:bodyPr anchor="t" anchorCtr="0">
            <a:spAutoFit/>
          </a:bodyPr>
          <a:lstStyle>
            <a:lvl1pPr marL="0" indent="0" algn="ctr">
              <a:buFontTx/>
              <a:buNone/>
              <a:defRPr sz="60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2" name="Text Placeholder 76">
            <a:extLst>
              <a:ext uri="{FF2B5EF4-FFF2-40B4-BE49-F238E27FC236}">
                <a16:creationId xmlns:a16="http://schemas.microsoft.com/office/drawing/2014/main" id="{CBC470FB-9A4D-1549-9DD0-8846678DDA54}"/>
              </a:ext>
            </a:extLst>
          </p:cNvPr>
          <p:cNvSpPr>
            <a:spLocks noGrp="1"/>
          </p:cNvSpPr>
          <p:nvPr>
            <p:ph type="body" sz="quarter" idx="153" hasCustomPrompt="1"/>
          </p:nvPr>
        </p:nvSpPr>
        <p:spPr>
          <a:xfrm>
            <a:off x="5932593" y="389601"/>
            <a:ext cx="31998968" cy="1446550"/>
          </a:xfrm>
          <a:prstGeom prst="rect">
            <a:avLst/>
          </a:prstGeom>
        </p:spPr>
        <p:txBody>
          <a:bodyPr anchor="t" anchorCtr="0">
            <a:sp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69841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717837"/>
            <a:ext cx="13591277" cy="861752"/>
          </a:xfrm>
          <a:prstGeom prst="rect">
            <a:avLst/>
          </a:prstGeom>
        </p:spPr>
        <p:txBody>
          <a:bodyPr wrap="square" lIns="228589" tIns="228589" rIns="228589" bIns="228589" anchor="t" anchorCtr="0">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4854479"/>
            <a:ext cx="13573126"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7662962"/>
            <a:ext cx="13592864" cy="861752"/>
          </a:xfrm>
          <a:prstGeom prst="rect">
            <a:avLst/>
          </a:prstGeom>
        </p:spPr>
        <p:txBody>
          <a:bodyPr wrap="square" lIns="228589" tIns="228589" rIns="228589" bIns="228589" anchor="t" anchorCtr="0">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6831713"/>
            <a:ext cx="13573125"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017567"/>
            <a:ext cx="13571534" cy="861752"/>
          </a:xfrm>
          <a:prstGeom prst="rect">
            <a:avLst/>
          </a:prstGeom>
        </p:spPr>
        <p:txBody>
          <a:bodyPr wrap="square" lIns="228589" tIns="228589" rIns="228589" bIns="228589" anchor="t" anchorCtr="0">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162147"/>
            <a:ext cx="13571534"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5717837"/>
            <a:ext cx="13571534" cy="861752"/>
          </a:xfrm>
          <a:prstGeom prst="rect">
            <a:avLst/>
          </a:prstGeom>
        </p:spPr>
        <p:txBody>
          <a:bodyPr wrap="square" lIns="228589" tIns="228589" rIns="228589" bIns="228589" anchor="t" anchorCtr="0">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4854479"/>
            <a:ext cx="13579475"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4854479"/>
            <a:ext cx="13576029"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5717837"/>
            <a:ext cx="13576029" cy="861752"/>
          </a:xfrm>
          <a:prstGeom prst="rect">
            <a:avLst/>
          </a:prstGeom>
        </p:spPr>
        <p:txBody>
          <a:bodyPr wrap="square" lIns="228589" tIns="228589" rIns="228589" bIns="228589" anchor="t" anchorCtr="0">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6799606"/>
            <a:ext cx="13576029" cy="754045"/>
          </a:xfrm>
          <a:prstGeom prst="rect">
            <a:avLst/>
          </a:prstGeom>
          <a:noFill/>
        </p:spPr>
        <p:txBody>
          <a:bodyPr wrap="square" lIns="91436" tIns="91436" rIns="91436" bIns="91436" anchor="t" anchorCtr="0">
            <a:spAutoFit/>
          </a:bodyPr>
          <a:lstStyle>
            <a:lvl1pPr marL="0" indent="0" algn="ctr">
              <a:buNone/>
              <a:tabLst/>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7579834"/>
            <a:ext cx="13581061" cy="861752"/>
          </a:xfrm>
          <a:prstGeom prst="rect">
            <a:avLst/>
          </a:prstGeom>
        </p:spPr>
        <p:txBody>
          <a:bodyPr wrap="square" lIns="228589" tIns="228589" rIns="228589" bIns="228589" anchor="t" anchorCtr="0">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268141"/>
            <a:ext cx="13576029"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048371"/>
            <a:ext cx="13581061" cy="861752"/>
          </a:xfrm>
          <a:prstGeom prst="rect">
            <a:avLst/>
          </a:prstGeom>
        </p:spPr>
        <p:txBody>
          <a:bodyPr wrap="square" lIns="228589" tIns="228589" rIns="228589" bIns="228589" anchor="t" anchorCtr="0">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37" name="Text Placeholder 76">
            <a:extLst>
              <a:ext uri="{FF2B5EF4-FFF2-40B4-BE49-F238E27FC236}">
                <a16:creationId xmlns:a16="http://schemas.microsoft.com/office/drawing/2014/main" id="{4CE62234-A8B9-5C42-BEE6-9B7A16254231}"/>
              </a:ext>
            </a:extLst>
          </p:cNvPr>
          <p:cNvSpPr>
            <a:spLocks noGrp="1"/>
          </p:cNvSpPr>
          <p:nvPr>
            <p:ph type="body" sz="quarter" idx="150" hasCustomPrompt="1"/>
          </p:nvPr>
        </p:nvSpPr>
        <p:spPr>
          <a:xfrm>
            <a:off x="5932593" y="3073871"/>
            <a:ext cx="31998968" cy="769441"/>
          </a:xfrm>
          <a:prstGeom prst="rect">
            <a:avLst/>
          </a:prstGeom>
        </p:spPr>
        <p:txBody>
          <a:bodyPr anchor="t" anchorCtr="0">
            <a:sp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8" name="Text Placeholder 76">
            <a:extLst>
              <a:ext uri="{FF2B5EF4-FFF2-40B4-BE49-F238E27FC236}">
                <a16:creationId xmlns:a16="http://schemas.microsoft.com/office/drawing/2014/main" id="{06F7B857-2D87-4040-9ECD-A0EA5C772BFA}"/>
              </a:ext>
            </a:extLst>
          </p:cNvPr>
          <p:cNvSpPr>
            <a:spLocks noGrp="1"/>
          </p:cNvSpPr>
          <p:nvPr>
            <p:ph type="body" sz="quarter" idx="151" hasCustomPrompt="1"/>
          </p:nvPr>
        </p:nvSpPr>
        <p:spPr>
          <a:xfrm>
            <a:off x="5932593" y="1864506"/>
            <a:ext cx="31998968" cy="1015663"/>
          </a:xfrm>
          <a:prstGeom prst="rect">
            <a:avLst/>
          </a:prstGeom>
        </p:spPr>
        <p:txBody>
          <a:bodyPr anchor="t" anchorCtr="0">
            <a:spAutoFit/>
          </a:bodyPr>
          <a:lstStyle>
            <a:lvl1pPr marL="0" indent="0" algn="ctr">
              <a:buFontTx/>
              <a:buNone/>
              <a:defRPr sz="60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9" name="Text Placeholder 76">
            <a:extLst>
              <a:ext uri="{FF2B5EF4-FFF2-40B4-BE49-F238E27FC236}">
                <a16:creationId xmlns:a16="http://schemas.microsoft.com/office/drawing/2014/main" id="{DEF6F92D-C8EB-CA42-94FA-569F2966890A}"/>
              </a:ext>
            </a:extLst>
          </p:cNvPr>
          <p:cNvSpPr>
            <a:spLocks noGrp="1"/>
          </p:cNvSpPr>
          <p:nvPr>
            <p:ph type="body" sz="quarter" idx="153" hasCustomPrompt="1"/>
          </p:nvPr>
        </p:nvSpPr>
        <p:spPr>
          <a:xfrm>
            <a:off x="5932593" y="389601"/>
            <a:ext cx="31998968" cy="1446550"/>
          </a:xfrm>
          <a:prstGeom prst="rect">
            <a:avLst/>
          </a:prstGeom>
        </p:spPr>
        <p:txBody>
          <a:bodyPr anchor="t" anchorCtr="0">
            <a:sp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5582573"/>
            <a:ext cx="10056813" cy="846363"/>
          </a:xfrm>
          <a:prstGeom prst="rect">
            <a:avLst/>
          </a:prstGeom>
        </p:spPr>
        <p:txBody>
          <a:bodyPr wrap="square" lIns="228589" tIns="228589" rIns="228589" bIns="228589" anchor="t" anchorCtr="0">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4719215"/>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4414110"/>
            <a:ext cx="10058400" cy="846363"/>
          </a:xfrm>
          <a:prstGeom prst="rect">
            <a:avLst/>
          </a:prstGeom>
        </p:spPr>
        <p:txBody>
          <a:bodyPr wrap="square" lIns="228589" tIns="228589" rIns="228589" bIns="228589" anchor="t" anchorCtr="0">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3582861"/>
            <a:ext cx="100504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5574635"/>
            <a:ext cx="20720048" cy="846363"/>
          </a:xfrm>
          <a:prstGeom prst="rect">
            <a:avLst/>
          </a:prstGeom>
        </p:spPr>
        <p:txBody>
          <a:bodyPr wrap="square" lIns="228589" tIns="228589" rIns="228589" bIns="228589" anchor="t" anchorCtr="0">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4719215"/>
            <a:ext cx="20720050"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587164" y="21266886"/>
            <a:ext cx="20720050" cy="846363"/>
          </a:xfrm>
          <a:prstGeom prst="rect">
            <a:avLst/>
          </a:prstGeom>
        </p:spPr>
        <p:txBody>
          <a:bodyPr wrap="square" lIns="228589" tIns="228589" rIns="228589" bIns="228589" anchor="t" anchorCtr="0">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0445094"/>
            <a:ext cx="20720050"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4719215"/>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5582573"/>
            <a:ext cx="10047018" cy="846363"/>
          </a:xfrm>
          <a:prstGeom prst="rect">
            <a:avLst/>
          </a:prstGeom>
        </p:spPr>
        <p:txBody>
          <a:bodyPr wrap="square" lIns="228589" tIns="228589" rIns="228589" bIns="228589" anchor="t" anchorCtr="0">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3643086"/>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4381750"/>
            <a:ext cx="10052050" cy="846363"/>
          </a:xfrm>
          <a:prstGeom prst="rect">
            <a:avLst/>
          </a:prstGeom>
        </p:spPr>
        <p:txBody>
          <a:bodyPr wrap="square" lIns="228589" tIns="228589" rIns="228589" bIns="228589" anchor="t" anchorCtr="0">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040224"/>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5807122"/>
            <a:ext cx="10052050" cy="846363"/>
          </a:xfrm>
          <a:prstGeom prst="rect">
            <a:avLst/>
          </a:prstGeom>
        </p:spPr>
        <p:txBody>
          <a:bodyPr wrap="square" lIns="228589" tIns="228589" rIns="228589" bIns="228589" anchor="t" anchorCtr="0">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31" name="Text Placeholder 76">
            <a:extLst>
              <a:ext uri="{FF2B5EF4-FFF2-40B4-BE49-F238E27FC236}">
                <a16:creationId xmlns:a16="http://schemas.microsoft.com/office/drawing/2014/main" id="{B6DE2136-7A06-9640-AC63-608DDA9A8053}"/>
              </a:ext>
            </a:extLst>
          </p:cNvPr>
          <p:cNvSpPr>
            <a:spLocks noGrp="1"/>
          </p:cNvSpPr>
          <p:nvPr>
            <p:ph type="body" sz="quarter" idx="150" hasCustomPrompt="1"/>
          </p:nvPr>
        </p:nvSpPr>
        <p:spPr>
          <a:xfrm>
            <a:off x="5932593" y="3073871"/>
            <a:ext cx="31998968" cy="769441"/>
          </a:xfrm>
          <a:prstGeom prst="rect">
            <a:avLst/>
          </a:prstGeom>
        </p:spPr>
        <p:txBody>
          <a:bodyPr anchor="t" anchorCtr="0">
            <a:sp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2" name="Text Placeholder 76">
            <a:extLst>
              <a:ext uri="{FF2B5EF4-FFF2-40B4-BE49-F238E27FC236}">
                <a16:creationId xmlns:a16="http://schemas.microsoft.com/office/drawing/2014/main" id="{A84C77E4-7E5C-1143-834F-F3FC329197F1}"/>
              </a:ext>
            </a:extLst>
          </p:cNvPr>
          <p:cNvSpPr>
            <a:spLocks noGrp="1"/>
          </p:cNvSpPr>
          <p:nvPr>
            <p:ph type="body" sz="quarter" idx="151" hasCustomPrompt="1"/>
          </p:nvPr>
        </p:nvSpPr>
        <p:spPr>
          <a:xfrm>
            <a:off x="5932593" y="1864506"/>
            <a:ext cx="31998968" cy="1015663"/>
          </a:xfrm>
          <a:prstGeom prst="rect">
            <a:avLst/>
          </a:prstGeom>
        </p:spPr>
        <p:txBody>
          <a:bodyPr anchor="t" anchorCtr="0">
            <a:spAutoFit/>
          </a:bodyPr>
          <a:lstStyle>
            <a:lvl1pPr marL="0" indent="0" algn="ctr">
              <a:buFontTx/>
              <a:buNone/>
              <a:defRPr sz="60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3" name="Text Placeholder 76">
            <a:extLst>
              <a:ext uri="{FF2B5EF4-FFF2-40B4-BE49-F238E27FC236}">
                <a16:creationId xmlns:a16="http://schemas.microsoft.com/office/drawing/2014/main" id="{2FB55FAA-40D2-C542-AD36-F712E24983F2}"/>
              </a:ext>
            </a:extLst>
          </p:cNvPr>
          <p:cNvSpPr>
            <a:spLocks noGrp="1"/>
          </p:cNvSpPr>
          <p:nvPr>
            <p:ph type="body" sz="quarter" idx="153" hasCustomPrompt="1"/>
          </p:nvPr>
        </p:nvSpPr>
        <p:spPr>
          <a:xfrm>
            <a:off x="5932593" y="389601"/>
            <a:ext cx="31998968" cy="1446550"/>
          </a:xfrm>
          <a:prstGeom prst="rect">
            <a:avLst/>
          </a:prstGeom>
        </p:spPr>
        <p:txBody>
          <a:bodyPr anchor="t" anchorCtr="0">
            <a:sp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6" name="Group 5">
            <a:extLst>
              <a:ext uri="{FF2B5EF4-FFF2-40B4-BE49-F238E27FC236}">
                <a16:creationId xmlns:a16="http://schemas.microsoft.com/office/drawing/2014/main" id="{D94EDD1F-4B42-4F45-B0C1-C160AF13FA7C}"/>
              </a:ext>
            </a:extLst>
          </p:cNvPr>
          <p:cNvGrpSpPr/>
          <p:nvPr userDrawn="1"/>
        </p:nvGrpSpPr>
        <p:grpSpPr>
          <a:xfrm>
            <a:off x="-43304" y="11286"/>
            <a:ext cx="43905392" cy="4120075"/>
            <a:chOff x="-43304" y="11286"/>
            <a:chExt cx="43905392" cy="4120075"/>
          </a:xfrm>
        </p:grpSpPr>
        <p:sp>
          <p:nvSpPr>
            <p:cNvPr id="5" name="Rectangle 4">
              <a:extLst>
                <a:ext uri="{FF2B5EF4-FFF2-40B4-BE49-F238E27FC236}">
                  <a16:creationId xmlns:a16="http://schemas.microsoft.com/office/drawing/2014/main" id="{97302FB6-4FEE-7344-8AB3-832C3327102F}"/>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p:nvPr userDrawn="1"/>
          </p:nvGrpSpPr>
          <p:grpSpPr>
            <a:xfrm>
              <a:off x="-43304" y="11286"/>
              <a:ext cx="43905392" cy="4036528"/>
              <a:chOff x="-14192" y="1382"/>
              <a:chExt cx="27451941" cy="4572641"/>
            </a:xfrm>
          </p:grpSpPr>
          <p:sp>
            <p:nvSpPr>
              <p:cNvPr id="71"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graphicFrame>
        <p:nvGraphicFramePr>
          <p:cNvPr id="19" name="Table 18">
            <a:extLst>
              <a:ext uri="{FF2B5EF4-FFF2-40B4-BE49-F238E27FC236}">
                <a16:creationId xmlns:a16="http://schemas.microsoft.com/office/drawing/2014/main" id="{74B9960F-A8EE-924B-95C8-F3554C5A6C33}"/>
              </a:ext>
            </a:extLst>
          </p:cNvPr>
          <p:cNvGraphicFramePr>
            <a:graphicFrameLocks noGrp="1"/>
          </p:cNvGraphicFramePr>
          <p:nvPr userDrawn="1">
            <p:extLst>
              <p:ext uri="{D42A27DB-BD31-4B8C-83A1-F6EECF244321}">
                <p14:modId xmlns:p14="http://schemas.microsoft.com/office/powerpoint/2010/main" val="705371237"/>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standard screen size (4:3 Ratio) virtual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Virtual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Standard Size</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(4:3 Ratio)</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FFC000"/>
                          </a:solidFill>
                          <a:latin typeface="Arial" panose="020B0604020202020204" pitchFamily="34" charset="0"/>
                          <a:cs typeface="Arial" panose="020B0604020202020204" pitchFamily="34" charset="0"/>
                        </a:rPr>
                        <a:t>36 tall x 48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21" name="Table 20">
            <a:extLst>
              <a:ext uri="{FF2B5EF4-FFF2-40B4-BE49-F238E27FC236}">
                <a16:creationId xmlns:a16="http://schemas.microsoft.com/office/drawing/2014/main" id="{A4F3EC16-686C-AF4E-9849-528B1757E582}"/>
              </a:ext>
            </a:extLst>
          </p:cNvPr>
          <p:cNvGraphicFramePr>
            <a:graphicFrameLocks noGrp="1"/>
          </p:cNvGraphicFramePr>
          <p:nvPr userDrawn="1">
            <p:extLst>
              <p:ext uri="{D42A27DB-BD31-4B8C-83A1-F6EECF244321}">
                <p14:modId xmlns:p14="http://schemas.microsoft.com/office/powerpoint/2010/main" val="141159618"/>
              </p:ext>
            </p:extLst>
          </p:nvPr>
        </p:nvGraphicFramePr>
        <p:xfrm>
          <a:off x="44635119" y="14098"/>
          <a:ext cx="9619281" cy="32847657"/>
        </p:xfrm>
        <a:graphic>
          <a:graphicData uri="http://schemas.openxmlformats.org/drawingml/2006/table">
            <a:tbl>
              <a:tblPr firstRow="1" bandRow="1">
                <a:tableStyleId>{5C22544A-7EE6-4342-B048-85BDC9FD1C3A}</a:tableStyleId>
              </a:tblPr>
              <a:tblGrid>
                <a:gridCol w="3585856">
                  <a:extLst>
                    <a:ext uri="{9D8B030D-6E8A-4147-A177-3AD203B41FA5}">
                      <a16:colId xmlns:a16="http://schemas.microsoft.com/office/drawing/2014/main" val="20000"/>
                    </a:ext>
                  </a:extLst>
                </a:gridCol>
                <a:gridCol w="1199648">
                  <a:extLst>
                    <a:ext uri="{9D8B030D-6E8A-4147-A177-3AD203B41FA5}">
                      <a16:colId xmlns:a16="http://schemas.microsoft.com/office/drawing/2014/main" val="997673227"/>
                    </a:ext>
                  </a:extLst>
                </a:gridCol>
                <a:gridCol w="4833777">
                  <a:extLst>
                    <a:ext uri="{9D8B030D-6E8A-4147-A177-3AD203B41FA5}">
                      <a16:colId xmlns:a16="http://schemas.microsoft.com/office/drawing/2014/main" val="4164475170"/>
                    </a:ext>
                  </a:extLst>
                </a:gridCol>
              </a:tblGrid>
              <a:tr h="129623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76923">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4805">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86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5361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9171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72668">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86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43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7340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Submit your poster and add it to the Research Poster Virtual Library.</a:t>
                      </a:r>
                      <a:br>
                        <a:rPr lang="en-US" sz="2400" b="0" noProof="0" dirty="0">
                          <a:solidFill>
                            <a:srgbClr val="FFC000"/>
                          </a:solidFill>
                          <a:latin typeface="Arial"/>
                          <a:cs typeface="Arial"/>
                        </a:rPr>
                      </a:br>
                      <a:br>
                        <a:rPr lang="en-US" sz="2400" b="0" noProof="0" dirty="0">
                          <a:solidFill>
                            <a:srgbClr val="FFC000"/>
                          </a:solidFill>
                          <a:latin typeface="Arial"/>
                          <a:cs typeface="Arial"/>
                        </a:rPr>
                      </a:br>
                      <a:r>
                        <a:rPr lang="en-US" sz="24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Published posters can easily be presented at virtual conferences. Perfect solution for organizers of meetings and conferences.</a:t>
                      </a:r>
                      <a:br>
                        <a:rPr lang="en-US" sz="2400" b="0" noProof="0" dirty="0">
                          <a:solidFill>
                            <a:srgbClr val="FFC000"/>
                          </a:solidFill>
                          <a:latin typeface="Arial"/>
                          <a:cs typeface="Arial"/>
                        </a:rPr>
                      </a:b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https://</a:t>
                      </a:r>
                      <a:r>
                        <a:rPr lang="en-US" sz="2900" b="1" noProof="0" dirty="0" err="1">
                          <a:solidFill>
                            <a:srgbClr val="FFC000"/>
                          </a:solidFill>
                          <a:latin typeface="Arial"/>
                          <a:cs typeface="Arial"/>
                        </a:rPr>
                        <a:t>www.PosterPresentations.com</a:t>
                      </a:r>
                      <a:r>
                        <a:rPr lang="en-US" sz="29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dirty="0">
                        <a:solidFill>
                          <a:srgbClr val="FFC000"/>
                        </a:solidFill>
                        <a:latin typeface="Arial"/>
                        <a:cs typeface="Arial"/>
                      </a:endParaRPr>
                    </a:p>
                  </a:txBody>
                  <a:tcPr marL="182880" marT="137160">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176075">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500444">
                <a:tc>
                  <a:txBody>
                    <a:bodyPr/>
                    <a:lstStyle/>
                    <a:p>
                      <a:pPr>
                        <a:lnSpc>
                          <a:spcPts val="2600"/>
                        </a:lnSpc>
                      </a:pPr>
                      <a:r>
                        <a:rPr lang="en-US" sz="2100" dirty="0">
                          <a:solidFill>
                            <a:schemeClr val="bg1">
                              <a:lumMod val="85000"/>
                            </a:schemeClr>
                          </a:solidFill>
                          <a:latin typeface="Arial"/>
                          <a:cs typeface="Arial"/>
                        </a:rPr>
                        <a:t>© 2020</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21" name="Group 20">
            <a:extLst>
              <a:ext uri="{FF2B5EF4-FFF2-40B4-BE49-F238E27FC236}">
                <a16:creationId xmlns:a16="http://schemas.microsoft.com/office/drawing/2014/main" id="{57415EED-75C2-AE43-A5EF-4E2ABB3FB76B}"/>
              </a:ext>
            </a:extLst>
          </p:cNvPr>
          <p:cNvGrpSpPr/>
          <p:nvPr userDrawn="1"/>
        </p:nvGrpSpPr>
        <p:grpSpPr>
          <a:xfrm>
            <a:off x="-43304" y="11286"/>
            <a:ext cx="43905392" cy="4120075"/>
            <a:chOff x="-43304" y="11286"/>
            <a:chExt cx="43905392" cy="4120075"/>
          </a:xfrm>
        </p:grpSpPr>
        <p:sp>
          <p:nvSpPr>
            <p:cNvPr id="22" name="Rectangle 21">
              <a:extLst>
                <a:ext uri="{FF2B5EF4-FFF2-40B4-BE49-F238E27FC236}">
                  <a16:creationId xmlns:a16="http://schemas.microsoft.com/office/drawing/2014/main" id="{406D62EB-FE0C-0140-83E4-ED5A9E10203A}"/>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8F4220B3-A831-9C4F-9226-C23361689523}"/>
                </a:ext>
              </a:extLst>
            </p:cNvPr>
            <p:cNvGrpSpPr/>
            <p:nvPr userDrawn="1"/>
          </p:nvGrpSpPr>
          <p:grpSpPr>
            <a:xfrm>
              <a:off x="-43304" y="11286"/>
              <a:ext cx="43905392" cy="4036528"/>
              <a:chOff x="-14192" y="1382"/>
              <a:chExt cx="27451941" cy="4572641"/>
            </a:xfrm>
          </p:grpSpPr>
          <p:sp>
            <p:nvSpPr>
              <p:cNvPr id="24" name="Rectangle 16">
                <a:extLst>
                  <a:ext uri="{FF2B5EF4-FFF2-40B4-BE49-F238E27FC236}">
                    <a16:creationId xmlns:a16="http://schemas.microsoft.com/office/drawing/2014/main" id="{4376B7FE-11A5-384D-A302-91A839CAE7D7}"/>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16">
                <a:extLst>
                  <a:ext uri="{FF2B5EF4-FFF2-40B4-BE49-F238E27FC236}">
                    <a16:creationId xmlns:a16="http://schemas.microsoft.com/office/drawing/2014/main" id="{730BC0D8-BF0E-1E48-A5BA-DBE5EFF446CB}"/>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7CF719AE-E434-D547-8086-492C8B3F521B}"/>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extLst>
      <p:ext uri="{BB962C8B-B14F-4D97-AF65-F5344CB8AC3E}">
        <p14:creationId xmlns:p14="http://schemas.microsoft.com/office/powerpoint/2010/main" val="910171083"/>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userDrawn="1"/>
        </p:nvSpPr>
        <p:spPr>
          <a:xfrm>
            <a:off x="29342871" y="4770782"/>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17125" y="4749583"/>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91379" y="4791981"/>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3" name="Text Box 14"/>
          <p:cNvSpPr txBox="1">
            <a:spLocks noChangeArrowheads="1"/>
          </p:cNvSpPr>
          <p:nvPr userDrawn="1"/>
        </p:nvSpPr>
        <p:spPr bwMode="auto">
          <a:xfrm>
            <a:off x="1003118" y="3215632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24" name="Group 23">
            <a:extLst>
              <a:ext uri="{FF2B5EF4-FFF2-40B4-BE49-F238E27FC236}">
                <a16:creationId xmlns:a16="http://schemas.microsoft.com/office/drawing/2014/main" id="{B1E7C499-DC71-C947-A6B6-EB19BA774C6A}"/>
              </a:ext>
            </a:extLst>
          </p:cNvPr>
          <p:cNvGrpSpPr/>
          <p:nvPr userDrawn="1"/>
        </p:nvGrpSpPr>
        <p:grpSpPr>
          <a:xfrm>
            <a:off x="-43304" y="11286"/>
            <a:ext cx="43905392" cy="4120075"/>
            <a:chOff x="-43304" y="11286"/>
            <a:chExt cx="43905392" cy="4120075"/>
          </a:xfrm>
        </p:grpSpPr>
        <p:sp>
          <p:nvSpPr>
            <p:cNvPr id="25" name="Rectangle 24">
              <a:extLst>
                <a:ext uri="{FF2B5EF4-FFF2-40B4-BE49-F238E27FC236}">
                  <a16:creationId xmlns:a16="http://schemas.microsoft.com/office/drawing/2014/main" id="{6943A4C9-462C-4248-AA91-7B6B4581B716}"/>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765D9DA6-06BB-E34C-908B-960C1E52E1C3}"/>
                </a:ext>
              </a:extLst>
            </p:cNvPr>
            <p:cNvGrpSpPr/>
            <p:nvPr userDrawn="1"/>
          </p:nvGrpSpPr>
          <p:grpSpPr>
            <a:xfrm>
              <a:off x="-43304" y="11286"/>
              <a:ext cx="43905392" cy="4036528"/>
              <a:chOff x="-14192" y="1382"/>
              <a:chExt cx="27451941" cy="4572641"/>
            </a:xfrm>
          </p:grpSpPr>
          <p:sp>
            <p:nvSpPr>
              <p:cNvPr id="27" name="Rectangle 16">
                <a:extLst>
                  <a:ext uri="{FF2B5EF4-FFF2-40B4-BE49-F238E27FC236}">
                    <a16:creationId xmlns:a16="http://schemas.microsoft.com/office/drawing/2014/main" id="{EC8A9FF7-CCDD-0F43-A972-ADC3A60A8878}"/>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16">
                <a:extLst>
                  <a:ext uri="{FF2B5EF4-FFF2-40B4-BE49-F238E27FC236}">
                    <a16:creationId xmlns:a16="http://schemas.microsoft.com/office/drawing/2014/main" id="{2B58685C-5C24-BB42-BBEC-9D0F1A445A14}"/>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DBC536C-5EEE-AF48-B458-69E40A47597E}"/>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graphicFrame>
        <p:nvGraphicFramePr>
          <p:cNvPr id="19" name="Table 18">
            <a:extLst>
              <a:ext uri="{FF2B5EF4-FFF2-40B4-BE49-F238E27FC236}">
                <a16:creationId xmlns:a16="http://schemas.microsoft.com/office/drawing/2014/main" id="{6790D863-FD15-EA4E-A05E-375195D23619}"/>
              </a:ext>
            </a:extLst>
          </p:cNvPr>
          <p:cNvGraphicFramePr>
            <a:graphicFrameLocks noGrp="1"/>
          </p:cNvGraphicFramePr>
          <p:nvPr userDrawn="1">
            <p:extLst>
              <p:ext uri="{D42A27DB-BD31-4B8C-83A1-F6EECF244321}">
                <p14:modId xmlns:p14="http://schemas.microsoft.com/office/powerpoint/2010/main" val="705371237"/>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standard screen size (4:3 Ratio) virtual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Virtual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Standard Size</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(4:3 Ratio)</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FFC000"/>
                          </a:solidFill>
                          <a:latin typeface="Arial" panose="020B0604020202020204" pitchFamily="34" charset="0"/>
                          <a:cs typeface="Arial" panose="020B0604020202020204" pitchFamily="34" charset="0"/>
                        </a:rPr>
                        <a:t>36 tall x 48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21" name="Table 20">
            <a:extLst>
              <a:ext uri="{FF2B5EF4-FFF2-40B4-BE49-F238E27FC236}">
                <a16:creationId xmlns:a16="http://schemas.microsoft.com/office/drawing/2014/main" id="{B26B214C-BA5C-1B49-A702-48ED80A7614D}"/>
              </a:ext>
            </a:extLst>
          </p:cNvPr>
          <p:cNvGraphicFramePr>
            <a:graphicFrameLocks noGrp="1"/>
          </p:cNvGraphicFramePr>
          <p:nvPr userDrawn="1">
            <p:extLst>
              <p:ext uri="{D42A27DB-BD31-4B8C-83A1-F6EECF244321}">
                <p14:modId xmlns:p14="http://schemas.microsoft.com/office/powerpoint/2010/main" val="141159618"/>
              </p:ext>
            </p:extLst>
          </p:nvPr>
        </p:nvGraphicFramePr>
        <p:xfrm>
          <a:off x="44635119" y="14098"/>
          <a:ext cx="9619281" cy="32847657"/>
        </p:xfrm>
        <a:graphic>
          <a:graphicData uri="http://schemas.openxmlformats.org/drawingml/2006/table">
            <a:tbl>
              <a:tblPr firstRow="1" bandRow="1">
                <a:tableStyleId>{5C22544A-7EE6-4342-B048-85BDC9FD1C3A}</a:tableStyleId>
              </a:tblPr>
              <a:tblGrid>
                <a:gridCol w="3585856">
                  <a:extLst>
                    <a:ext uri="{9D8B030D-6E8A-4147-A177-3AD203B41FA5}">
                      <a16:colId xmlns:a16="http://schemas.microsoft.com/office/drawing/2014/main" val="20000"/>
                    </a:ext>
                  </a:extLst>
                </a:gridCol>
                <a:gridCol w="1199648">
                  <a:extLst>
                    <a:ext uri="{9D8B030D-6E8A-4147-A177-3AD203B41FA5}">
                      <a16:colId xmlns:a16="http://schemas.microsoft.com/office/drawing/2014/main" val="997673227"/>
                    </a:ext>
                  </a:extLst>
                </a:gridCol>
                <a:gridCol w="4833777">
                  <a:extLst>
                    <a:ext uri="{9D8B030D-6E8A-4147-A177-3AD203B41FA5}">
                      <a16:colId xmlns:a16="http://schemas.microsoft.com/office/drawing/2014/main" val="4164475170"/>
                    </a:ext>
                  </a:extLst>
                </a:gridCol>
              </a:tblGrid>
              <a:tr h="129623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76923">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4805">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86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5361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9171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72668">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86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43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7340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Submit your poster and add it to the Research Poster Virtual Library.</a:t>
                      </a:r>
                      <a:br>
                        <a:rPr lang="en-US" sz="2400" b="0" noProof="0" dirty="0">
                          <a:solidFill>
                            <a:srgbClr val="FFC000"/>
                          </a:solidFill>
                          <a:latin typeface="Arial"/>
                          <a:cs typeface="Arial"/>
                        </a:rPr>
                      </a:br>
                      <a:br>
                        <a:rPr lang="en-US" sz="2400" b="0" noProof="0" dirty="0">
                          <a:solidFill>
                            <a:srgbClr val="FFC000"/>
                          </a:solidFill>
                          <a:latin typeface="Arial"/>
                          <a:cs typeface="Arial"/>
                        </a:rPr>
                      </a:br>
                      <a:r>
                        <a:rPr lang="en-US" sz="24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Published posters can easily be presented at virtual conferences. Perfect solution for organizers of meetings and conferences.</a:t>
                      </a:r>
                      <a:br>
                        <a:rPr lang="en-US" sz="2400" b="0" noProof="0" dirty="0">
                          <a:solidFill>
                            <a:srgbClr val="FFC000"/>
                          </a:solidFill>
                          <a:latin typeface="Arial"/>
                          <a:cs typeface="Arial"/>
                        </a:rPr>
                      </a:b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https://</a:t>
                      </a:r>
                      <a:r>
                        <a:rPr lang="en-US" sz="2900" b="1" noProof="0" dirty="0" err="1">
                          <a:solidFill>
                            <a:srgbClr val="FFC000"/>
                          </a:solidFill>
                          <a:latin typeface="Arial"/>
                          <a:cs typeface="Arial"/>
                        </a:rPr>
                        <a:t>www.PosterPresentations.com</a:t>
                      </a:r>
                      <a:r>
                        <a:rPr lang="en-US" sz="29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dirty="0">
                        <a:solidFill>
                          <a:srgbClr val="FFC000"/>
                        </a:solidFill>
                        <a:latin typeface="Arial"/>
                        <a:cs typeface="Arial"/>
                      </a:endParaRPr>
                    </a:p>
                  </a:txBody>
                  <a:tcPr marL="182880" marT="137160">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176075">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500444">
                <a:tc>
                  <a:txBody>
                    <a:bodyPr/>
                    <a:lstStyle/>
                    <a:p>
                      <a:pPr>
                        <a:lnSpc>
                          <a:spcPts val="2600"/>
                        </a:lnSpc>
                      </a:pPr>
                      <a:r>
                        <a:rPr lang="en-US" sz="2100" dirty="0">
                          <a:solidFill>
                            <a:schemeClr val="bg1">
                              <a:lumMod val="85000"/>
                            </a:schemeClr>
                          </a:solidFill>
                          <a:latin typeface="Arial"/>
                          <a:cs typeface="Arial"/>
                        </a:rPr>
                        <a:t>© 2020</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90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ounded Rectangle 36"/>
          <p:cNvSpPr/>
          <p:nvPr userDrawn="1"/>
        </p:nvSpPr>
        <p:spPr>
          <a:xfrm>
            <a:off x="922338"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32883582"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11442847" y="4691266"/>
            <a:ext cx="20978625" cy="26518273"/>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003118" y="3215632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23" name="Group 22">
            <a:extLst>
              <a:ext uri="{FF2B5EF4-FFF2-40B4-BE49-F238E27FC236}">
                <a16:creationId xmlns:a16="http://schemas.microsoft.com/office/drawing/2014/main" id="{88AEE462-59D9-BC48-B1CD-C78EEF40212C}"/>
              </a:ext>
            </a:extLst>
          </p:cNvPr>
          <p:cNvGrpSpPr/>
          <p:nvPr userDrawn="1"/>
        </p:nvGrpSpPr>
        <p:grpSpPr>
          <a:xfrm>
            <a:off x="-43304" y="11286"/>
            <a:ext cx="43905392" cy="4120075"/>
            <a:chOff x="-43304" y="11286"/>
            <a:chExt cx="43905392" cy="4120075"/>
          </a:xfrm>
        </p:grpSpPr>
        <p:sp>
          <p:nvSpPr>
            <p:cNvPr id="24" name="Rectangle 23">
              <a:extLst>
                <a:ext uri="{FF2B5EF4-FFF2-40B4-BE49-F238E27FC236}">
                  <a16:creationId xmlns:a16="http://schemas.microsoft.com/office/drawing/2014/main" id="{31DAC20A-9B7F-7A4C-88ED-929E01D223C9}"/>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B8F40EC8-624E-234C-A5E5-CC7794589EA0}"/>
                </a:ext>
              </a:extLst>
            </p:cNvPr>
            <p:cNvGrpSpPr/>
            <p:nvPr userDrawn="1"/>
          </p:nvGrpSpPr>
          <p:grpSpPr>
            <a:xfrm>
              <a:off x="-43304" y="11286"/>
              <a:ext cx="43905392" cy="4036528"/>
              <a:chOff x="-14192" y="1382"/>
              <a:chExt cx="27451941" cy="4572641"/>
            </a:xfrm>
          </p:grpSpPr>
          <p:sp>
            <p:nvSpPr>
              <p:cNvPr id="26" name="Rectangle 16">
                <a:extLst>
                  <a:ext uri="{FF2B5EF4-FFF2-40B4-BE49-F238E27FC236}">
                    <a16:creationId xmlns:a16="http://schemas.microsoft.com/office/drawing/2014/main" id="{B0D06FD9-1BB8-8649-9A78-C78934370C9B}"/>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16">
                <a:extLst>
                  <a:ext uri="{FF2B5EF4-FFF2-40B4-BE49-F238E27FC236}">
                    <a16:creationId xmlns:a16="http://schemas.microsoft.com/office/drawing/2014/main" id="{2F081DFA-F21A-9E41-911A-1B69711D97EE}"/>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15">
                <a:extLst>
                  <a:ext uri="{FF2B5EF4-FFF2-40B4-BE49-F238E27FC236}">
                    <a16:creationId xmlns:a16="http://schemas.microsoft.com/office/drawing/2014/main" id="{5425DB9E-358C-EE4C-8D75-8947C8800C66}"/>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graphicFrame>
        <p:nvGraphicFramePr>
          <p:cNvPr id="20" name="Table 19">
            <a:extLst>
              <a:ext uri="{FF2B5EF4-FFF2-40B4-BE49-F238E27FC236}">
                <a16:creationId xmlns:a16="http://schemas.microsoft.com/office/drawing/2014/main" id="{26FD40EC-D669-0D47-9426-C7D33C6C9911}"/>
              </a:ext>
            </a:extLst>
          </p:cNvPr>
          <p:cNvGraphicFramePr>
            <a:graphicFrameLocks noGrp="1"/>
          </p:cNvGraphicFramePr>
          <p:nvPr userDrawn="1">
            <p:extLst>
              <p:ext uri="{D42A27DB-BD31-4B8C-83A1-F6EECF244321}">
                <p14:modId xmlns:p14="http://schemas.microsoft.com/office/powerpoint/2010/main" val="705371237"/>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standard screen size (4:3 Ratio) virtual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Virtual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Standard Size</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(4:3 Ratio)</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FFC000"/>
                          </a:solidFill>
                          <a:latin typeface="Arial" panose="020B0604020202020204" pitchFamily="34" charset="0"/>
                          <a:cs typeface="Arial" panose="020B0604020202020204" pitchFamily="34" charset="0"/>
                        </a:rPr>
                        <a:t>36 tall x 48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8" name="Table 17">
            <a:extLst>
              <a:ext uri="{FF2B5EF4-FFF2-40B4-BE49-F238E27FC236}">
                <a16:creationId xmlns:a16="http://schemas.microsoft.com/office/drawing/2014/main" id="{67726B5F-5361-F845-9625-65EF550C6168}"/>
              </a:ext>
            </a:extLst>
          </p:cNvPr>
          <p:cNvGraphicFramePr>
            <a:graphicFrameLocks noGrp="1"/>
          </p:cNvGraphicFramePr>
          <p:nvPr userDrawn="1">
            <p:extLst>
              <p:ext uri="{D42A27DB-BD31-4B8C-83A1-F6EECF244321}">
                <p14:modId xmlns:p14="http://schemas.microsoft.com/office/powerpoint/2010/main" val="141159618"/>
              </p:ext>
            </p:extLst>
          </p:nvPr>
        </p:nvGraphicFramePr>
        <p:xfrm>
          <a:off x="44635119" y="14098"/>
          <a:ext cx="9619281" cy="32847657"/>
        </p:xfrm>
        <a:graphic>
          <a:graphicData uri="http://schemas.openxmlformats.org/drawingml/2006/table">
            <a:tbl>
              <a:tblPr firstRow="1" bandRow="1">
                <a:tableStyleId>{5C22544A-7EE6-4342-B048-85BDC9FD1C3A}</a:tableStyleId>
              </a:tblPr>
              <a:tblGrid>
                <a:gridCol w="3585856">
                  <a:extLst>
                    <a:ext uri="{9D8B030D-6E8A-4147-A177-3AD203B41FA5}">
                      <a16:colId xmlns:a16="http://schemas.microsoft.com/office/drawing/2014/main" val="20000"/>
                    </a:ext>
                  </a:extLst>
                </a:gridCol>
                <a:gridCol w="1199648">
                  <a:extLst>
                    <a:ext uri="{9D8B030D-6E8A-4147-A177-3AD203B41FA5}">
                      <a16:colId xmlns:a16="http://schemas.microsoft.com/office/drawing/2014/main" val="997673227"/>
                    </a:ext>
                  </a:extLst>
                </a:gridCol>
                <a:gridCol w="4833777">
                  <a:extLst>
                    <a:ext uri="{9D8B030D-6E8A-4147-A177-3AD203B41FA5}">
                      <a16:colId xmlns:a16="http://schemas.microsoft.com/office/drawing/2014/main" val="4164475170"/>
                    </a:ext>
                  </a:extLst>
                </a:gridCol>
              </a:tblGrid>
              <a:tr h="129623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76923">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4805">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86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5361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9171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72668">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86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43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7340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Submit your poster and add it to the Research Poster Virtual Library.</a:t>
                      </a:r>
                      <a:br>
                        <a:rPr lang="en-US" sz="2400" b="0" noProof="0" dirty="0">
                          <a:solidFill>
                            <a:srgbClr val="FFC000"/>
                          </a:solidFill>
                          <a:latin typeface="Arial"/>
                          <a:cs typeface="Arial"/>
                        </a:rPr>
                      </a:br>
                      <a:br>
                        <a:rPr lang="en-US" sz="2400" b="0" noProof="0" dirty="0">
                          <a:solidFill>
                            <a:srgbClr val="FFC000"/>
                          </a:solidFill>
                          <a:latin typeface="Arial"/>
                          <a:cs typeface="Arial"/>
                        </a:rPr>
                      </a:br>
                      <a:r>
                        <a:rPr lang="en-US" sz="24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Published posters can easily be presented at virtual conferences. Perfect solution for organizers of meetings and conferences.</a:t>
                      </a:r>
                      <a:br>
                        <a:rPr lang="en-US" sz="2400" b="0" noProof="0" dirty="0">
                          <a:solidFill>
                            <a:srgbClr val="FFC000"/>
                          </a:solidFill>
                          <a:latin typeface="Arial"/>
                          <a:cs typeface="Arial"/>
                        </a:rPr>
                      </a:b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https://</a:t>
                      </a:r>
                      <a:r>
                        <a:rPr lang="en-US" sz="2900" b="1" noProof="0" dirty="0" err="1">
                          <a:solidFill>
                            <a:srgbClr val="FFC000"/>
                          </a:solidFill>
                          <a:latin typeface="Arial"/>
                          <a:cs typeface="Arial"/>
                        </a:rPr>
                        <a:t>www.PosterPresentations.com</a:t>
                      </a:r>
                      <a:r>
                        <a:rPr lang="en-US" sz="29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dirty="0">
                        <a:solidFill>
                          <a:srgbClr val="FFC000"/>
                        </a:solidFill>
                        <a:latin typeface="Arial"/>
                        <a:cs typeface="Arial"/>
                      </a:endParaRPr>
                    </a:p>
                  </a:txBody>
                  <a:tcPr marL="182880" marT="137160">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176075">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500444">
                <a:tc>
                  <a:txBody>
                    <a:bodyPr/>
                    <a:lstStyle/>
                    <a:p>
                      <a:pPr>
                        <a:lnSpc>
                          <a:spcPts val="2600"/>
                        </a:lnSpc>
                      </a:pPr>
                      <a:r>
                        <a:rPr lang="en-US" sz="2100" dirty="0">
                          <a:solidFill>
                            <a:schemeClr val="bg1">
                              <a:lumMod val="85000"/>
                            </a:schemeClr>
                          </a:solidFill>
                          <a:latin typeface="Arial"/>
                          <a:cs typeface="Arial"/>
                        </a:rPr>
                        <a:t>© 2020</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5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E373CB-1540-4ED3-DEBC-261E4DFF6B2F}"/>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1FBCC76B-F04A-28A6-D533-12D7CEF3A050}"/>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12387ED1-0F34-FA33-CBDD-90FB9945513C}"/>
              </a:ext>
            </a:extLst>
          </p:cNvPr>
          <p:cNvSpPr>
            <a:spLocks noGrp="1"/>
          </p:cNvSpPr>
          <p:nvPr>
            <p:ph type="body" sz="quarter" idx="20"/>
          </p:nvPr>
        </p:nvSpPr>
        <p:spPr/>
        <p:txBody>
          <a:bodyPr/>
          <a:lstStyle/>
          <a:p>
            <a:endParaRPr lang="en-US"/>
          </a:p>
        </p:txBody>
      </p:sp>
      <p:sp>
        <p:nvSpPr>
          <p:cNvPr id="5" name="Text Placeholder 4">
            <a:extLst>
              <a:ext uri="{FF2B5EF4-FFF2-40B4-BE49-F238E27FC236}">
                <a16:creationId xmlns:a16="http://schemas.microsoft.com/office/drawing/2014/main" id="{34BCF4B6-31C8-A0DD-6F12-5396CF209422}"/>
              </a:ext>
            </a:extLst>
          </p:cNvPr>
          <p:cNvSpPr>
            <a:spLocks noGrp="1"/>
          </p:cNvSpPr>
          <p:nvPr>
            <p:ph type="body" sz="quarter" idx="21"/>
          </p:nvPr>
        </p:nvSpPr>
        <p:spPr/>
        <p:txBody>
          <a:bodyPr/>
          <a:lstStyle/>
          <a:p>
            <a:endParaRPr lang="en-US"/>
          </a:p>
        </p:txBody>
      </p:sp>
      <p:sp>
        <p:nvSpPr>
          <p:cNvPr id="6" name="Text Placeholder 5">
            <a:extLst>
              <a:ext uri="{FF2B5EF4-FFF2-40B4-BE49-F238E27FC236}">
                <a16:creationId xmlns:a16="http://schemas.microsoft.com/office/drawing/2014/main" id="{3A254BAC-6C6E-80D0-DC22-B30F88B5D18C}"/>
              </a:ext>
            </a:extLst>
          </p:cNvPr>
          <p:cNvSpPr>
            <a:spLocks noGrp="1"/>
          </p:cNvSpPr>
          <p:nvPr>
            <p:ph type="body" sz="quarter" idx="22"/>
          </p:nvPr>
        </p:nvSpPr>
        <p:spPr/>
        <p:txBody>
          <a:bodyPr/>
          <a:lstStyle/>
          <a:p>
            <a:endParaRPr lang="en-US"/>
          </a:p>
        </p:txBody>
      </p:sp>
      <p:sp>
        <p:nvSpPr>
          <p:cNvPr id="7" name="Text Placeholder 6">
            <a:extLst>
              <a:ext uri="{FF2B5EF4-FFF2-40B4-BE49-F238E27FC236}">
                <a16:creationId xmlns:a16="http://schemas.microsoft.com/office/drawing/2014/main" id="{286348DC-FF71-3623-1CAF-BB310859285B}"/>
              </a:ext>
            </a:extLst>
          </p:cNvPr>
          <p:cNvSpPr>
            <a:spLocks noGrp="1"/>
          </p:cNvSpPr>
          <p:nvPr>
            <p:ph type="body" sz="quarter" idx="23"/>
          </p:nvPr>
        </p:nvSpPr>
        <p:spPr/>
        <p:txBody>
          <a:bodyPr/>
          <a:lstStyle/>
          <a:p>
            <a:endParaRPr lang="en-US"/>
          </a:p>
        </p:txBody>
      </p:sp>
      <p:sp>
        <p:nvSpPr>
          <p:cNvPr id="8" name="Text Placeholder 7">
            <a:extLst>
              <a:ext uri="{FF2B5EF4-FFF2-40B4-BE49-F238E27FC236}">
                <a16:creationId xmlns:a16="http://schemas.microsoft.com/office/drawing/2014/main" id="{FE132F89-2B9F-3731-50EA-6BC578CC9279}"/>
              </a:ext>
            </a:extLst>
          </p:cNvPr>
          <p:cNvSpPr>
            <a:spLocks noGrp="1"/>
          </p:cNvSpPr>
          <p:nvPr>
            <p:ph type="body" sz="quarter" idx="24"/>
          </p:nvPr>
        </p:nvSpPr>
        <p:spPr/>
        <p:txBody>
          <a:bodyPr/>
          <a:lstStyle/>
          <a:p>
            <a:endParaRPr lang="en-US"/>
          </a:p>
        </p:txBody>
      </p:sp>
      <p:sp>
        <p:nvSpPr>
          <p:cNvPr id="9" name="Text Placeholder 8">
            <a:extLst>
              <a:ext uri="{FF2B5EF4-FFF2-40B4-BE49-F238E27FC236}">
                <a16:creationId xmlns:a16="http://schemas.microsoft.com/office/drawing/2014/main" id="{7A19826E-7718-B9FF-84AF-E062B72E52C6}"/>
              </a:ext>
            </a:extLst>
          </p:cNvPr>
          <p:cNvSpPr>
            <a:spLocks noGrp="1"/>
          </p:cNvSpPr>
          <p:nvPr>
            <p:ph type="body" sz="quarter" idx="25"/>
          </p:nvPr>
        </p:nvSpPr>
        <p:spPr/>
        <p:txBody>
          <a:bodyPr/>
          <a:lstStyle/>
          <a:p>
            <a:endParaRPr lang="en-US"/>
          </a:p>
        </p:txBody>
      </p:sp>
      <p:sp>
        <p:nvSpPr>
          <p:cNvPr id="10" name="Text Placeholder 9">
            <a:extLst>
              <a:ext uri="{FF2B5EF4-FFF2-40B4-BE49-F238E27FC236}">
                <a16:creationId xmlns:a16="http://schemas.microsoft.com/office/drawing/2014/main" id="{CE5EDF4E-9457-1C89-A185-267D42F9579B}"/>
              </a:ext>
            </a:extLst>
          </p:cNvPr>
          <p:cNvSpPr>
            <a:spLocks noGrp="1"/>
          </p:cNvSpPr>
          <p:nvPr>
            <p:ph type="body" sz="quarter" idx="26"/>
          </p:nvPr>
        </p:nvSpPr>
        <p:spPr/>
        <p:txBody>
          <a:bodyPr/>
          <a:lstStyle/>
          <a:p>
            <a:endParaRPr lang="en-US"/>
          </a:p>
        </p:txBody>
      </p:sp>
      <p:sp>
        <p:nvSpPr>
          <p:cNvPr id="11" name="Text Placeholder 10">
            <a:extLst>
              <a:ext uri="{FF2B5EF4-FFF2-40B4-BE49-F238E27FC236}">
                <a16:creationId xmlns:a16="http://schemas.microsoft.com/office/drawing/2014/main" id="{9A0C5B5B-0113-2D03-1BC4-24B128C6BE6F}"/>
              </a:ext>
            </a:extLst>
          </p:cNvPr>
          <p:cNvSpPr>
            <a:spLocks noGrp="1"/>
          </p:cNvSpPr>
          <p:nvPr>
            <p:ph type="body" sz="quarter" idx="27"/>
          </p:nvPr>
        </p:nvSpPr>
        <p:spPr/>
        <p:txBody>
          <a:bodyPr/>
          <a:lstStyle/>
          <a:p>
            <a:endParaRPr lang="en-US"/>
          </a:p>
        </p:txBody>
      </p:sp>
      <p:sp>
        <p:nvSpPr>
          <p:cNvPr id="12" name="Text Placeholder 11">
            <a:extLst>
              <a:ext uri="{FF2B5EF4-FFF2-40B4-BE49-F238E27FC236}">
                <a16:creationId xmlns:a16="http://schemas.microsoft.com/office/drawing/2014/main" id="{DBC78250-5ACD-CA65-5D16-306B18B70F35}"/>
              </a:ext>
            </a:extLst>
          </p:cNvPr>
          <p:cNvSpPr>
            <a:spLocks noGrp="1"/>
          </p:cNvSpPr>
          <p:nvPr>
            <p:ph type="body" sz="quarter" idx="28"/>
          </p:nvPr>
        </p:nvSpPr>
        <p:spPr/>
        <p:txBody>
          <a:bodyPr/>
          <a:lstStyle/>
          <a:p>
            <a:endParaRPr lang="en-US"/>
          </a:p>
        </p:txBody>
      </p:sp>
      <p:sp>
        <p:nvSpPr>
          <p:cNvPr id="13" name="Text Placeholder 12">
            <a:extLst>
              <a:ext uri="{FF2B5EF4-FFF2-40B4-BE49-F238E27FC236}">
                <a16:creationId xmlns:a16="http://schemas.microsoft.com/office/drawing/2014/main" id="{8C29B859-FFA8-BA3C-986E-CE8D221C2B12}"/>
              </a:ext>
            </a:extLst>
          </p:cNvPr>
          <p:cNvSpPr>
            <a:spLocks noGrp="1"/>
          </p:cNvSpPr>
          <p:nvPr>
            <p:ph type="body" sz="quarter" idx="29"/>
          </p:nvPr>
        </p:nvSpPr>
        <p:spPr/>
        <p:txBody>
          <a:bodyPr/>
          <a:lstStyle/>
          <a:p>
            <a:endParaRPr lang="en-US"/>
          </a:p>
        </p:txBody>
      </p:sp>
      <p:sp>
        <p:nvSpPr>
          <p:cNvPr id="14" name="Text Placeholder 13">
            <a:extLst>
              <a:ext uri="{FF2B5EF4-FFF2-40B4-BE49-F238E27FC236}">
                <a16:creationId xmlns:a16="http://schemas.microsoft.com/office/drawing/2014/main" id="{2E59A11A-DC17-1523-22B8-F04F7334E5A6}"/>
              </a:ext>
            </a:extLst>
          </p:cNvPr>
          <p:cNvSpPr>
            <a:spLocks noGrp="1"/>
          </p:cNvSpPr>
          <p:nvPr>
            <p:ph type="body" sz="quarter" idx="30"/>
          </p:nvPr>
        </p:nvSpPr>
        <p:spPr/>
        <p:txBody>
          <a:bodyPr/>
          <a:lstStyle/>
          <a:p>
            <a:endParaRPr lang="en-US"/>
          </a:p>
        </p:txBody>
      </p:sp>
      <p:sp>
        <p:nvSpPr>
          <p:cNvPr id="15" name="Text Placeholder 14">
            <a:extLst>
              <a:ext uri="{FF2B5EF4-FFF2-40B4-BE49-F238E27FC236}">
                <a16:creationId xmlns:a16="http://schemas.microsoft.com/office/drawing/2014/main" id="{18160E76-1519-A840-CA50-07C3D05D7AD9}"/>
              </a:ext>
            </a:extLst>
          </p:cNvPr>
          <p:cNvSpPr>
            <a:spLocks noGrp="1"/>
          </p:cNvSpPr>
          <p:nvPr>
            <p:ph type="body" sz="quarter" idx="96"/>
          </p:nvPr>
        </p:nvSpPr>
        <p:spPr/>
        <p:txBody>
          <a:bodyPr/>
          <a:lstStyle/>
          <a:p>
            <a:endParaRPr lang="en-US"/>
          </a:p>
        </p:txBody>
      </p:sp>
      <p:sp>
        <p:nvSpPr>
          <p:cNvPr id="16" name="Text Placeholder 15">
            <a:extLst>
              <a:ext uri="{FF2B5EF4-FFF2-40B4-BE49-F238E27FC236}">
                <a16:creationId xmlns:a16="http://schemas.microsoft.com/office/drawing/2014/main" id="{A46235BA-9332-2DF6-0BE2-49490740FD66}"/>
              </a:ext>
            </a:extLst>
          </p:cNvPr>
          <p:cNvSpPr>
            <a:spLocks noGrp="1"/>
          </p:cNvSpPr>
          <p:nvPr>
            <p:ph type="body" sz="quarter" idx="150"/>
          </p:nvPr>
        </p:nvSpPr>
        <p:spPr/>
        <p:txBody>
          <a:bodyPr/>
          <a:lstStyle/>
          <a:p>
            <a:endParaRPr lang="en-US"/>
          </a:p>
        </p:txBody>
      </p:sp>
      <p:sp>
        <p:nvSpPr>
          <p:cNvPr id="17" name="Text Placeholder 16">
            <a:extLst>
              <a:ext uri="{FF2B5EF4-FFF2-40B4-BE49-F238E27FC236}">
                <a16:creationId xmlns:a16="http://schemas.microsoft.com/office/drawing/2014/main" id="{405CC324-5ECA-DCDD-CACF-BCB0A56FEE33}"/>
              </a:ext>
            </a:extLst>
          </p:cNvPr>
          <p:cNvSpPr>
            <a:spLocks noGrp="1"/>
          </p:cNvSpPr>
          <p:nvPr>
            <p:ph type="body" sz="quarter" idx="151"/>
          </p:nvPr>
        </p:nvSpPr>
        <p:spPr/>
        <p:txBody>
          <a:bodyPr/>
          <a:lstStyle/>
          <a:p>
            <a:endParaRPr lang="en-US"/>
          </a:p>
        </p:txBody>
      </p:sp>
      <p:sp>
        <p:nvSpPr>
          <p:cNvPr id="18" name="Text Placeholder 17">
            <a:extLst>
              <a:ext uri="{FF2B5EF4-FFF2-40B4-BE49-F238E27FC236}">
                <a16:creationId xmlns:a16="http://schemas.microsoft.com/office/drawing/2014/main" id="{36392132-0123-1ED6-1F8D-2F3755DBC784}"/>
              </a:ext>
            </a:extLst>
          </p:cNvPr>
          <p:cNvSpPr>
            <a:spLocks noGrp="1"/>
          </p:cNvSpPr>
          <p:nvPr>
            <p:ph type="body" sz="quarter" idx="153"/>
          </p:nvPr>
        </p:nvSpPr>
        <p:spPr/>
        <p:txBody>
          <a:bodyPr/>
          <a:lstStyle/>
          <a:p>
            <a:endParaRPr lang="en-US"/>
          </a:p>
        </p:txBody>
      </p:sp>
    </p:spTree>
    <p:extLst>
      <p:ext uri="{BB962C8B-B14F-4D97-AF65-F5344CB8AC3E}">
        <p14:creationId xmlns:p14="http://schemas.microsoft.com/office/powerpoint/2010/main" val="3235146755"/>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thout Quick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1266</TotalTime>
  <Words>0</Words>
  <Application>Microsoft Office PowerPoint</Application>
  <PresentationFormat>Custom</PresentationFormat>
  <Paragraphs>0</Paragraphs>
  <Slides>1</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Arial</vt:lpstr>
      <vt:lpstr>Arial Black</vt:lpstr>
      <vt:lpstr>Calibri</vt:lpstr>
      <vt:lpstr>Times New Roman</vt:lpstr>
      <vt:lpstr>Trebuchet MS</vt:lpstr>
      <vt:lpstr>36x48-Template-V2b</vt:lpstr>
      <vt:lpstr>Without Quick Guides</vt:lpstr>
      <vt:lpstr>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Station 5</cp:lastModifiedBy>
  <cp:revision>80</cp:revision>
  <cp:lastPrinted>2015-06-29T17:31:11Z</cp:lastPrinted>
  <dcterms:created xsi:type="dcterms:W3CDTF">2012-02-03T19:11:35Z</dcterms:created>
  <dcterms:modified xsi:type="dcterms:W3CDTF">2022-06-10T20:30:17Z</dcterms:modified>
</cp:coreProperties>
</file>