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Slides/notesSlide1.xml" ContentType="application/vnd.openxmlformats-officedocument.presentationml.notes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71" r:id="rId3"/>
    <p:sldId id="257" r:id="rId4"/>
    <p:sldId id="258" r:id="rId5"/>
    <p:sldId id="259" r:id="rId6"/>
    <p:sldId id="260" r:id="rId7"/>
    <p:sldId id="261" r:id="rId8"/>
    <p:sldId id="262" r:id="rId9"/>
    <p:sldId id="263" r:id="rId10"/>
    <p:sldId id="264" r:id="rId11"/>
    <p:sldId id="265" r:id="rId12"/>
    <p:sldId id="266" r:id="rId13"/>
    <p:sldId id="267" r:id="rId14"/>
    <p:sldId id="268" r:id="rId15"/>
    <p:sldId id="270" r:id="rId16"/>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FF3399"/>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987" autoAdjust="0"/>
    <p:restoredTop sz="94660"/>
  </p:normalViewPr>
  <p:slideViewPr>
    <p:cSldViewPr snapToGrid="0">
      <p:cViewPr varScale="1">
        <p:scale>
          <a:sx n="90" d="100"/>
          <a:sy n="90" d="100"/>
        </p:scale>
        <p:origin x="355" y="67"/>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3" name=""/>
        <p:cNvGrpSpPr/>
        <p:nvPr/>
      </p:nvGrpSpPr>
      <p:grpSpPr>
        <a:xfrm>
          <a:off x="0" y="0"/>
          <a:ext cx="0" cy="0"/>
          <a:chOff x="0" y="0"/>
          <a:chExt cx="0" cy="0"/>
        </a:xfrm>
      </p:grpSpPr>
      <p:sp>
        <p:nvSpPr>
          <p:cNvPr id="1048728"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729"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8688175D-79C7-4C01-B9AA-DD999812AF21}" type="datetimeFigureOut">
              <a:rPr lang="en-IN" smtClean="0"/>
              <a:t>15-07-2024</a:t>
            </a:fld>
            <a:endParaRPr lang="en-IN"/>
          </a:p>
        </p:txBody>
      </p:sp>
      <p:sp>
        <p:nvSpPr>
          <p:cNvPr id="1048730"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731"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32"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733"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E7F86A5F-424C-4CB8-8FA9-AA2C9632C899}"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08" name="Slide Image Placeholder 1"/>
          <p:cNvSpPr>
            <a:spLocks noChangeAspect="1" noRot="1" noGrp="1"/>
          </p:cNvSpPr>
          <p:nvPr>
            <p:ph type="sldImg"/>
          </p:nvPr>
        </p:nvSpPr>
        <p:spPr/>
      </p:sp>
      <p:sp>
        <p:nvSpPr>
          <p:cNvPr id="1048609" name="Notes Placeholder 2"/>
          <p:cNvSpPr>
            <a:spLocks noGrp="1"/>
          </p:cNvSpPr>
          <p:nvPr>
            <p:ph type="body" idx="1"/>
          </p:nvPr>
        </p:nvSpPr>
        <p:spPr/>
        <p:txBody>
          <a:bodyPr/>
          <a:p>
            <a:endParaRPr dirty="0" lang="en-IN"/>
          </a:p>
        </p:txBody>
      </p:sp>
      <p:sp>
        <p:nvSpPr>
          <p:cNvPr id="1048610" name="Slide Number Placeholder 3"/>
          <p:cNvSpPr>
            <a:spLocks noGrp="1"/>
          </p:cNvSpPr>
          <p:nvPr>
            <p:ph type="sldNum" sz="quarter" idx="5"/>
          </p:nvPr>
        </p:nvSpPr>
        <p:spPr/>
        <p:txBody>
          <a:bodyPr/>
          <a:p>
            <a:fld id="{E7F86A5F-424C-4CB8-8FA9-AA2C9632C899}" type="slidenum">
              <a:rPr lang="en-IN" smtClean="0"/>
              <a:t>4</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50" name=""/>
        <p:cNvGrpSpPr/>
        <p:nvPr/>
      </p:nvGrpSpPr>
      <p:grpSpPr>
        <a:xfrm>
          <a:off x="0" y="0"/>
          <a:ext cx="0" cy="0"/>
          <a:chOff x="0" y="0"/>
          <a:chExt cx="0" cy="0"/>
        </a:xfrm>
      </p:grpSpPr>
      <p:sp>
        <p:nvSpPr>
          <p:cNvPr id="1048640"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dirty="0" lang="en-US"/>
          </a:p>
        </p:txBody>
      </p:sp>
      <p:sp>
        <p:nvSpPr>
          <p:cNvPr id="1048641" name="Subtitle 2"/>
          <p:cNvSpPr>
            <a:spLocks noGrp="1"/>
          </p:cNvSpPr>
          <p:nvPr>
            <p:ph type="subTitle" idx="1"/>
          </p:nvPr>
        </p:nvSpPr>
        <p:spPr>
          <a:xfrm>
            <a:off x="1154955" y="4777380"/>
            <a:ext cx="8825658" cy="861420"/>
          </a:xfrm>
        </p:spPr>
        <p:txBody>
          <a:bodyPr anchor="t"/>
          <a:lstStyle>
            <a:lvl1pPr algn="l" indent="0" marL="0">
              <a:buNone/>
              <a:defRPr cap="all">
                <a:solidFill>
                  <a:schemeClr val="accent1">
                    <a:lumMod val="60000"/>
                    <a:lumOff val="4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642" name="Date Placeholder 3"/>
          <p:cNvSpPr>
            <a:spLocks noGrp="1"/>
          </p:cNvSpPr>
          <p:nvPr>
            <p:ph type="dt" sz="half" idx="10"/>
          </p:nvPr>
        </p:nvSpPr>
        <p:spPr/>
        <p:txBody>
          <a:bodyPr/>
          <a:p>
            <a:fld id="{62FDB883-C30C-422F-A2BF-652773BC1D10}" type="datetimeFigureOut">
              <a:rPr lang="en-IN" smtClean="0"/>
              <a:t>15-07-2024</a:t>
            </a:fld>
            <a:endParaRPr lang="en-IN"/>
          </a:p>
        </p:txBody>
      </p:sp>
      <p:sp>
        <p:nvSpPr>
          <p:cNvPr id="1048643" name="Footer Placeholder 4"/>
          <p:cNvSpPr>
            <a:spLocks noGrp="1"/>
          </p:cNvSpPr>
          <p:nvPr>
            <p:ph type="ftr" sz="quarter" idx="11"/>
          </p:nvPr>
        </p:nvSpPr>
        <p:spPr/>
        <p:txBody>
          <a:bodyPr/>
          <a:p>
            <a:endParaRPr lang="en-IN"/>
          </a:p>
        </p:txBody>
      </p:sp>
      <p:sp>
        <p:nvSpPr>
          <p:cNvPr id="1048644" name="Slide Number Placeholder 5"/>
          <p:cNvSpPr>
            <a:spLocks noGrp="1"/>
          </p:cNvSpPr>
          <p:nvPr>
            <p:ph type="sldNum" sz="quarter" idx="12"/>
          </p:nvPr>
        </p:nvSpPr>
        <p:spPr/>
        <p:txBody>
          <a:bodyPr/>
          <a:p>
            <a:fld id="{320490F5-ED19-4308-995A-60E8368DFD2A}"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58" name=""/>
        <p:cNvGrpSpPr/>
        <p:nvPr/>
      </p:nvGrpSpPr>
      <p:grpSpPr>
        <a:xfrm>
          <a:off x="0" y="0"/>
          <a:ext cx="0" cy="0"/>
          <a:chOff x="0" y="0"/>
          <a:chExt cx="0" cy="0"/>
        </a:xfrm>
      </p:grpSpPr>
      <p:sp>
        <p:nvSpPr>
          <p:cNvPr id="1048695" name="Title 1"/>
          <p:cNvSpPr>
            <a:spLocks noGrp="1"/>
          </p:cNvSpPr>
          <p:nvPr>
            <p:ph type="title"/>
          </p:nvPr>
        </p:nvSpPr>
        <p:spPr>
          <a:xfrm>
            <a:off x="1154956" y="4800587"/>
            <a:ext cx="8825657" cy="566738"/>
          </a:xfrm>
        </p:spPr>
        <p:txBody>
          <a:bodyPr anchor="b">
            <a:normAutofit/>
          </a:bodyPr>
          <a:lstStyle>
            <a:lvl1pPr algn="l">
              <a:defRPr b="0" sz="2400"/>
            </a:lvl1pPr>
          </a:lstStyle>
          <a:p>
            <a:r>
              <a:rPr lang="en-US"/>
              <a:t>Click to edit Master title style</a:t>
            </a:r>
            <a:endParaRPr dirty="0" lang="en-US"/>
          </a:p>
        </p:txBody>
      </p:sp>
      <p:sp>
        <p:nvSpPr>
          <p:cNvPr id="1048696" name="Picture Placeholder 2"/>
          <p:cNvSpPr>
            <a:spLocks noChangeAspect="1" noGrp="1"/>
          </p:cNvSpPr>
          <p:nvPr>
            <p:ph type="pic" idx="1"/>
          </p:nvPr>
        </p:nvSpPr>
        <p:spPr>
          <a:xfrm>
            <a:off x="1154955" y="685799"/>
            <a:ext cx="8825658" cy="3640667"/>
          </a:xfrm>
          <a:prstGeom prst="roundRect">
            <a:avLst>
              <a:gd name="adj" fmla="val 1858"/>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97" name="Text Placeholder 3"/>
          <p:cNvSpPr>
            <a:spLocks noGrp="1"/>
          </p:cNvSpPr>
          <p:nvPr>
            <p:ph type="body" sz="half" idx="2"/>
          </p:nvPr>
        </p:nvSpPr>
        <p:spPr>
          <a:xfrm>
            <a:off x="1154956" y="5367325"/>
            <a:ext cx="8825656" cy="493712"/>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98" name="Date Placeholder 4"/>
          <p:cNvSpPr>
            <a:spLocks noGrp="1"/>
          </p:cNvSpPr>
          <p:nvPr>
            <p:ph type="dt" sz="half" idx="10"/>
          </p:nvPr>
        </p:nvSpPr>
        <p:spPr/>
        <p:txBody>
          <a:bodyPr/>
          <a:p>
            <a:fld id="{62FDB883-C30C-422F-A2BF-652773BC1D10}" type="datetimeFigureOut">
              <a:rPr lang="en-IN" smtClean="0"/>
              <a:t>15-07-2024</a:t>
            </a:fld>
            <a:endParaRPr lang="en-IN"/>
          </a:p>
        </p:txBody>
      </p:sp>
      <p:sp>
        <p:nvSpPr>
          <p:cNvPr id="1048699" name="Footer Placeholder 5"/>
          <p:cNvSpPr>
            <a:spLocks noGrp="1"/>
          </p:cNvSpPr>
          <p:nvPr>
            <p:ph type="ftr" sz="quarter" idx="11"/>
          </p:nvPr>
        </p:nvSpPr>
        <p:spPr/>
        <p:txBody>
          <a:bodyPr/>
          <a:p>
            <a:endParaRPr lang="en-IN"/>
          </a:p>
        </p:txBody>
      </p:sp>
      <p:sp>
        <p:nvSpPr>
          <p:cNvPr id="1048700" name="Slide Number Placeholder 6"/>
          <p:cNvSpPr>
            <a:spLocks noGrp="1"/>
          </p:cNvSpPr>
          <p:nvPr>
            <p:ph type="sldNum" sz="quarter" idx="12"/>
          </p:nvPr>
        </p:nvSpPr>
        <p:spPr/>
        <p:txBody>
          <a:bodyPr/>
          <a:p>
            <a:fld id="{320490F5-ED19-4308-995A-60E8368DFD2A}"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2" name=""/>
        <p:cNvGrpSpPr/>
        <p:nvPr/>
      </p:nvGrpSpPr>
      <p:grpSpPr>
        <a:xfrm>
          <a:off x="0" y="0"/>
          <a:ext cx="0" cy="0"/>
          <a:chOff x="0" y="0"/>
          <a:chExt cx="0" cy="0"/>
        </a:xfrm>
      </p:grpSpPr>
      <p:sp>
        <p:nvSpPr>
          <p:cNvPr id="1048650"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dirty="0" lang="en-US"/>
          </a:p>
        </p:txBody>
      </p:sp>
      <p:sp>
        <p:nvSpPr>
          <p:cNvPr id="1048651" name="Text Placeholder 3"/>
          <p:cNvSpPr>
            <a:spLocks noGrp="1"/>
          </p:cNvSpPr>
          <p:nvPr>
            <p:ph type="body" sz="half" idx="2"/>
          </p:nvPr>
        </p:nvSpPr>
        <p:spPr>
          <a:xfrm>
            <a:off x="1154954" y="3657600"/>
            <a:ext cx="8825659" cy="2362200"/>
          </a:xfrm>
        </p:spPr>
        <p:txBody>
          <a:bodyPr anchor="ctr">
            <a:normAutofit/>
          </a:bodyPr>
          <a:lstStyle>
            <a:lvl1pPr indent="0" marL="0">
              <a:buNone/>
              <a:defRPr sz="18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52" name="Date Placeholder 3"/>
          <p:cNvSpPr>
            <a:spLocks noGrp="1"/>
          </p:cNvSpPr>
          <p:nvPr>
            <p:ph type="dt" sz="half" idx="10"/>
          </p:nvPr>
        </p:nvSpPr>
        <p:spPr/>
        <p:txBody>
          <a:bodyPr/>
          <a:p>
            <a:fld id="{62FDB883-C30C-422F-A2BF-652773BC1D10}" type="datetimeFigureOut">
              <a:rPr lang="en-IN" smtClean="0"/>
              <a:t>15-07-2024</a:t>
            </a:fld>
            <a:endParaRPr lang="en-IN"/>
          </a:p>
        </p:txBody>
      </p:sp>
      <p:sp>
        <p:nvSpPr>
          <p:cNvPr id="1048653" name="Footer Placeholder 4"/>
          <p:cNvSpPr>
            <a:spLocks noGrp="1"/>
          </p:cNvSpPr>
          <p:nvPr>
            <p:ph type="ftr" sz="quarter" idx="11"/>
          </p:nvPr>
        </p:nvSpPr>
        <p:spPr/>
        <p:txBody>
          <a:bodyPr/>
          <a:p>
            <a:endParaRPr lang="en-IN"/>
          </a:p>
        </p:txBody>
      </p:sp>
      <p:sp>
        <p:nvSpPr>
          <p:cNvPr id="1048654" name="Slide Number Placeholder 5"/>
          <p:cNvSpPr>
            <a:spLocks noGrp="1"/>
          </p:cNvSpPr>
          <p:nvPr>
            <p:ph type="sldNum" sz="quarter" idx="12"/>
          </p:nvPr>
        </p:nvSpPr>
        <p:spPr/>
        <p:txBody>
          <a:bodyPr/>
          <a:p>
            <a:fld id="{320490F5-ED19-4308-995A-60E8368DFD2A}"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57" name=""/>
        <p:cNvGrpSpPr/>
        <p:nvPr/>
      </p:nvGrpSpPr>
      <p:grpSpPr>
        <a:xfrm>
          <a:off x="0" y="0"/>
          <a:ext cx="0" cy="0"/>
          <a:chOff x="0" y="0"/>
          <a:chExt cx="0" cy="0"/>
        </a:xfrm>
      </p:grpSpPr>
      <p:sp>
        <p:nvSpPr>
          <p:cNvPr id="1048687"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endParaRPr dirty="0" lang="en-US"/>
          </a:p>
        </p:txBody>
      </p:sp>
      <p:sp>
        <p:nvSpPr>
          <p:cNvPr id="1048688" name="Text Placeholder 3"/>
          <p:cNvSpPr>
            <a:spLocks noGrp="1"/>
          </p:cNvSpPr>
          <p:nvPr>
            <p:ph type="body" sz="half" idx="13"/>
          </p:nvPr>
        </p:nvSpPr>
        <p:spPr>
          <a:xfrm>
            <a:off x="1930400" y="3771174"/>
            <a:ext cx="7279649" cy="342174"/>
          </a:xfrm>
        </p:spPr>
        <p:txBody>
          <a:bodyPr anchor="t">
            <a:normAutofit/>
          </a:bodyPr>
          <a:lstStyle>
            <a:lvl1pPr indent="0" marL="0">
              <a:buNone/>
              <a:defRPr b="0" cap="small" dirty="0" sz="1400" i="0" kern="1200" lang="en-US">
                <a:solidFill>
                  <a:schemeClr val="accent1">
                    <a:lumMod val="60000"/>
                    <a:lumOff val="40000"/>
                  </a:schemeClr>
                </a:solidFill>
                <a:latin typeface="+mj-lt"/>
                <a:ea typeface="+mj-ea"/>
                <a:cs typeface="+mj-cs"/>
              </a:defRPr>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89" name="Text Placeholder 3"/>
          <p:cNvSpPr>
            <a:spLocks noGrp="1"/>
          </p:cNvSpPr>
          <p:nvPr>
            <p:ph type="body" sz="half" idx="2"/>
          </p:nvPr>
        </p:nvSpPr>
        <p:spPr>
          <a:xfrm>
            <a:off x="1154954" y="4350657"/>
            <a:ext cx="8825659" cy="1676400"/>
          </a:xfrm>
        </p:spPr>
        <p:txBody>
          <a:bodyPr anchor="ctr">
            <a:normAutofit/>
          </a:bodyPr>
          <a:lstStyle>
            <a:lvl1pPr indent="0" marL="0">
              <a:buNone/>
              <a:defRPr sz="18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90" name="Date Placeholder 3"/>
          <p:cNvSpPr>
            <a:spLocks noGrp="1"/>
          </p:cNvSpPr>
          <p:nvPr>
            <p:ph type="dt" sz="half" idx="10"/>
          </p:nvPr>
        </p:nvSpPr>
        <p:spPr/>
        <p:txBody>
          <a:bodyPr/>
          <a:p>
            <a:fld id="{62FDB883-C30C-422F-A2BF-652773BC1D10}" type="datetimeFigureOut">
              <a:rPr lang="en-IN" smtClean="0"/>
              <a:t>15-07-2024</a:t>
            </a:fld>
            <a:endParaRPr lang="en-IN"/>
          </a:p>
        </p:txBody>
      </p:sp>
      <p:sp>
        <p:nvSpPr>
          <p:cNvPr id="1048691" name="Footer Placeholder 4"/>
          <p:cNvSpPr>
            <a:spLocks noGrp="1"/>
          </p:cNvSpPr>
          <p:nvPr>
            <p:ph type="ftr" sz="quarter" idx="11"/>
          </p:nvPr>
        </p:nvSpPr>
        <p:spPr/>
        <p:txBody>
          <a:bodyPr/>
          <a:p>
            <a:endParaRPr lang="en-IN"/>
          </a:p>
        </p:txBody>
      </p:sp>
      <p:sp>
        <p:nvSpPr>
          <p:cNvPr id="1048692" name="Slide Number Placeholder 5"/>
          <p:cNvSpPr>
            <a:spLocks noGrp="1"/>
          </p:cNvSpPr>
          <p:nvPr>
            <p:ph type="sldNum" sz="quarter" idx="12"/>
          </p:nvPr>
        </p:nvSpPr>
        <p:spPr/>
        <p:txBody>
          <a:bodyPr/>
          <a:p>
            <a:fld id="{320490F5-ED19-4308-995A-60E8368DFD2A}" type="slidenum">
              <a:rPr lang="en-IN" smtClean="0"/>
              <a:t>‹#›</a:t>
            </a:fld>
            <a:endParaRPr lang="en-IN"/>
          </a:p>
        </p:txBody>
      </p:sp>
      <p:sp>
        <p:nvSpPr>
          <p:cNvPr id="1048693" name="TextBox 11"/>
          <p:cNvSpPr txBox="1"/>
          <p:nvPr/>
        </p:nvSpPr>
        <p:spPr>
          <a:xfrm>
            <a:off x="898295" y="971253"/>
            <a:ext cx="801912" cy="1640841"/>
          </a:xfrm>
          <a:prstGeom prst="rect"/>
          <a:noFill/>
        </p:spPr>
        <p:txBody>
          <a:bodyPr rtlCol="0" wrap="square">
            <a:spAutoFit/>
          </a:bodyPr>
          <a:p>
            <a:pPr algn="r"/>
            <a:r>
              <a:rPr b="0" dirty="0" sz="12200" i="0" lang="en-US">
                <a:solidFill>
                  <a:schemeClr val="accent1">
                    <a:lumMod val="60000"/>
                    <a:lumOff val="40000"/>
                  </a:schemeClr>
                </a:solidFill>
                <a:latin typeface="Arial"/>
                <a:ea typeface="+mj-ea"/>
                <a:cs typeface="+mj-cs"/>
              </a:rPr>
              <a:t>“</a:t>
            </a:r>
          </a:p>
        </p:txBody>
      </p:sp>
      <p:sp>
        <p:nvSpPr>
          <p:cNvPr id="1048694" name="TextBox 10"/>
          <p:cNvSpPr txBox="1"/>
          <p:nvPr/>
        </p:nvSpPr>
        <p:spPr>
          <a:xfrm>
            <a:off x="9330490" y="2613787"/>
            <a:ext cx="801912" cy="1640841"/>
          </a:xfrm>
          <a:prstGeom prst="rect"/>
          <a:noFill/>
        </p:spPr>
        <p:txBody>
          <a:bodyPr rtlCol="0" wrap="square">
            <a:spAutoFit/>
          </a:bodyPr>
          <a:p>
            <a:pPr algn="r"/>
            <a:r>
              <a:rPr b="0" dirty="0" sz="12200" i="0" lang="en-US">
                <a:solidFill>
                  <a:schemeClr val="accent1">
                    <a:lumMod val="60000"/>
                    <a:lumOff val="40000"/>
                  </a:schemeClr>
                </a:solidFill>
                <a:latin typeface="Arial"/>
                <a:ea typeface="+mj-ea"/>
                <a:cs typeface="+mj-cs"/>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51" name=""/>
        <p:cNvGrpSpPr/>
        <p:nvPr/>
      </p:nvGrpSpPr>
      <p:grpSpPr>
        <a:xfrm>
          <a:off x="0" y="0"/>
          <a:ext cx="0" cy="0"/>
          <a:chOff x="0" y="0"/>
          <a:chExt cx="0" cy="0"/>
        </a:xfrm>
      </p:grpSpPr>
      <p:sp>
        <p:nvSpPr>
          <p:cNvPr id="1048645" name="Title 1"/>
          <p:cNvSpPr>
            <a:spLocks noGrp="1"/>
          </p:cNvSpPr>
          <p:nvPr>
            <p:ph type="title"/>
          </p:nvPr>
        </p:nvSpPr>
        <p:spPr>
          <a:xfrm>
            <a:off x="1154954" y="3124201"/>
            <a:ext cx="8825659" cy="1653180"/>
          </a:xfrm>
        </p:spPr>
        <p:txBody>
          <a:bodyPr anchor="b"/>
          <a:lstStyle>
            <a:lvl1pPr algn="l">
              <a:defRPr b="0" cap="none" sz="4000"/>
            </a:lvl1pPr>
          </a:lstStyle>
          <a:p>
            <a:r>
              <a:rPr lang="en-US"/>
              <a:t>Click to edit Master title style</a:t>
            </a:r>
            <a:endParaRPr dirty="0" lang="en-US"/>
          </a:p>
        </p:txBody>
      </p:sp>
      <p:sp>
        <p:nvSpPr>
          <p:cNvPr id="1048646" name="Text Placeholder 2"/>
          <p:cNvSpPr>
            <a:spLocks noGrp="1"/>
          </p:cNvSpPr>
          <p:nvPr>
            <p:ph type="body" idx="1"/>
          </p:nvPr>
        </p:nvSpPr>
        <p:spPr>
          <a:xfrm>
            <a:off x="1154955" y="4777381"/>
            <a:ext cx="8825658" cy="860400"/>
          </a:xfrm>
        </p:spPr>
        <p:txBody>
          <a:bodyPr anchor="t"/>
          <a:lstStyle>
            <a:lvl1pPr algn="l" indent="0" marL="0">
              <a:buNone/>
              <a:defRPr cap="none" sz="2000">
                <a:solidFill>
                  <a:schemeClr val="accent1">
                    <a:lumMod val="60000"/>
                    <a:lumOff val="4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7" name="Date Placeholder 3"/>
          <p:cNvSpPr>
            <a:spLocks noGrp="1"/>
          </p:cNvSpPr>
          <p:nvPr>
            <p:ph type="dt" sz="half" idx="10"/>
          </p:nvPr>
        </p:nvSpPr>
        <p:spPr/>
        <p:txBody>
          <a:bodyPr/>
          <a:p>
            <a:fld id="{62FDB883-C30C-422F-A2BF-652773BC1D10}" type="datetimeFigureOut">
              <a:rPr lang="en-IN" smtClean="0"/>
              <a:t>15-07-2024</a:t>
            </a:fld>
            <a:endParaRPr lang="en-IN"/>
          </a:p>
        </p:txBody>
      </p:sp>
      <p:sp>
        <p:nvSpPr>
          <p:cNvPr id="1048648" name="Footer Placeholder 4"/>
          <p:cNvSpPr>
            <a:spLocks noGrp="1"/>
          </p:cNvSpPr>
          <p:nvPr>
            <p:ph type="ftr" sz="quarter" idx="11"/>
          </p:nvPr>
        </p:nvSpPr>
        <p:spPr/>
        <p:txBody>
          <a:bodyPr/>
          <a:p>
            <a:endParaRPr lang="en-IN"/>
          </a:p>
        </p:txBody>
      </p:sp>
      <p:sp>
        <p:nvSpPr>
          <p:cNvPr id="1048649" name="Slide Number Placeholder 5"/>
          <p:cNvSpPr>
            <a:spLocks noGrp="1"/>
          </p:cNvSpPr>
          <p:nvPr>
            <p:ph type="sldNum" sz="quarter" idx="12"/>
          </p:nvPr>
        </p:nvSpPr>
        <p:spPr/>
        <p:txBody>
          <a:bodyPr/>
          <a:p>
            <a:fld id="{320490F5-ED19-4308-995A-60E8368DFD2A}" type="slidenum">
              <a:rPr lang="en-IN" smtClean="0"/>
              <a:t>‹#›</a:t>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60" name=""/>
        <p:cNvGrpSpPr/>
        <p:nvPr/>
      </p:nvGrpSpPr>
      <p:grpSpPr>
        <a:xfrm>
          <a:off x="0" y="0"/>
          <a:ext cx="0" cy="0"/>
          <a:chOff x="0" y="0"/>
          <a:chExt cx="0" cy="0"/>
        </a:xfrm>
      </p:grpSpPr>
      <p:sp>
        <p:nvSpPr>
          <p:cNvPr id="1048707" name="Title 1"/>
          <p:cNvSpPr>
            <a:spLocks noGrp="1"/>
          </p:cNvSpPr>
          <p:nvPr>
            <p:ph type="title"/>
          </p:nvPr>
        </p:nvSpPr>
        <p:spPr/>
        <p:txBody>
          <a:bodyPr/>
          <a:lstStyle>
            <a:lvl1pPr>
              <a:defRPr sz="4200"/>
            </a:lvl1pPr>
          </a:lstStyle>
          <a:p>
            <a:r>
              <a:rPr lang="en-US"/>
              <a:t>Click to edit Master title style</a:t>
            </a:r>
            <a:endParaRPr dirty="0" lang="en-US"/>
          </a:p>
        </p:txBody>
      </p:sp>
      <p:sp>
        <p:nvSpPr>
          <p:cNvPr id="1048708" name="Text Placeholder 2"/>
          <p:cNvSpPr>
            <a:spLocks noGrp="1"/>
          </p:cNvSpPr>
          <p:nvPr>
            <p:ph type="body" idx="1"/>
          </p:nvPr>
        </p:nvSpPr>
        <p:spPr>
          <a:xfrm>
            <a:off x="632947" y="1981200"/>
            <a:ext cx="2946866" cy="576262"/>
          </a:xfrm>
        </p:spPr>
        <p:txBody>
          <a:bodyPr anchor="b">
            <a:noAutofit/>
          </a:bodyPr>
          <a:lstStyle>
            <a:lvl1pPr indent="0" marL="0">
              <a:buNone/>
              <a:defRPr b="0" sz="2400">
                <a:solidFill>
                  <a:schemeClr val="accent1">
                    <a:lumMod val="60000"/>
                    <a:lumOff val="40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09" name="Text Placeholder 3"/>
          <p:cNvSpPr>
            <a:spLocks noGrp="1"/>
          </p:cNvSpPr>
          <p:nvPr>
            <p:ph type="body" sz="half" idx="15"/>
          </p:nvPr>
        </p:nvSpPr>
        <p:spPr>
          <a:xfrm>
            <a:off x="652463" y="2667000"/>
            <a:ext cx="2927350" cy="3589338"/>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10" name="Text Placeholder 4"/>
          <p:cNvSpPr>
            <a:spLocks noGrp="1"/>
          </p:cNvSpPr>
          <p:nvPr>
            <p:ph type="body" sz="quarter" idx="3"/>
          </p:nvPr>
        </p:nvSpPr>
        <p:spPr>
          <a:xfrm>
            <a:off x="3883659" y="1981200"/>
            <a:ext cx="2936241" cy="576262"/>
          </a:xfrm>
        </p:spPr>
        <p:txBody>
          <a:bodyPr anchor="b">
            <a:noAutofit/>
          </a:bodyPr>
          <a:lstStyle>
            <a:lvl1pPr indent="0" marL="0">
              <a:buNone/>
              <a:defRPr b="0" sz="2400">
                <a:solidFill>
                  <a:schemeClr val="accent1">
                    <a:lumMod val="60000"/>
                    <a:lumOff val="40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11" name="Text Placeholder 3"/>
          <p:cNvSpPr>
            <a:spLocks noGrp="1"/>
          </p:cNvSpPr>
          <p:nvPr>
            <p:ph type="body" sz="half" idx="16"/>
          </p:nvPr>
        </p:nvSpPr>
        <p:spPr>
          <a:xfrm>
            <a:off x="3873106" y="2667000"/>
            <a:ext cx="2946794" cy="3589338"/>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12" name="Text Placeholder 4"/>
          <p:cNvSpPr>
            <a:spLocks noGrp="1"/>
          </p:cNvSpPr>
          <p:nvPr>
            <p:ph type="body" sz="quarter" idx="13"/>
          </p:nvPr>
        </p:nvSpPr>
        <p:spPr>
          <a:xfrm>
            <a:off x="7124700" y="1981200"/>
            <a:ext cx="2932113" cy="576262"/>
          </a:xfrm>
        </p:spPr>
        <p:txBody>
          <a:bodyPr anchor="b">
            <a:noAutofit/>
          </a:bodyPr>
          <a:lstStyle>
            <a:lvl1pPr indent="0" marL="0">
              <a:buNone/>
              <a:defRPr b="0" sz="2400">
                <a:solidFill>
                  <a:schemeClr val="accent1">
                    <a:lumMod val="60000"/>
                    <a:lumOff val="40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13" name="Text Placeholder 3"/>
          <p:cNvSpPr>
            <a:spLocks noGrp="1"/>
          </p:cNvSpPr>
          <p:nvPr>
            <p:ph type="body" sz="half" idx="17"/>
          </p:nvPr>
        </p:nvSpPr>
        <p:spPr>
          <a:xfrm>
            <a:off x="7124700" y="2667000"/>
            <a:ext cx="2932113" cy="3589338"/>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cxnSp>
        <p:nvCxnSpPr>
          <p:cNvPr id="3145730" name="Straight Connector 16"/>
          <p:cNvCxnSpPr>
            <a:cxnSpLocks/>
          </p:cNvCxnSpPr>
          <p:nvPr/>
        </p:nvCxnSpPr>
        <p:spPr>
          <a:xfrm>
            <a:off x="3726142" y="2133600"/>
            <a:ext cx="0" cy="3962400"/>
          </a:xfrm>
          <a:prstGeom prst="line"/>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17"/>
          <p:cNvCxnSpPr>
            <a:cxnSpLocks/>
          </p:cNvCxnSpPr>
          <p:nvPr/>
        </p:nvCxnSpPr>
        <p:spPr>
          <a:xfrm>
            <a:off x="6962227" y="2133600"/>
            <a:ext cx="0" cy="3966882"/>
          </a:xfrm>
          <a:prstGeom prst="line"/>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1048714" name="Date Placeholder 3"/>
          <p:cNvSpPr>
            <a:spLocks noGrp="1"/>
          </p:cNvSpPr>
          <p:nvPr>
            <p:ph type="dt" sz="half" idx="10"/>
          </p:nvPr>
        </p:nvSpPr>
        <p:spPr/>
        <p:txBody>
          <a:bodyPr/>
          <a:p>
            <a:fld id="{62FDB883-C30C-422F-A2BF-652773BC1D10}" type="datetimeFigureOut">
              <a:rPr lang="en-IN" smtClean="0"/>
              <a:t>15-07-2024</a:t>
            </a:fld>
            <a:endParaRPr lang="en-IN"/>
          </a:p>
        </p:txBody>
      </p:sp>
      <p:sp>
        <p:nvSpPr>
          <p:cNvPr id="1048715" name="Footer Placeholder 4"/>
          <p:cNvSpPr>
            <a:spLocks noGrp="1"/>
          </p:cNvSpPr>
          <p:nvPr>
            <p:ph type="ftr" sz="quarter" idx="11"/>
          </p:nvPr>
        </p:nvSpPr>
        <p:spPr/>
        <p:txBody>
          <a:bodyPr/>
          <a:p>
            <a:endParaRPr lang="en-IN"/>
          </a:p>
        </p:txBody>
      </p:sp>
      <p:sp>
        <p:nvSpPr>
          <p:cNvPr id="1048716" name="Slide Number Placeholder 5"/>
          <p:cNvSpPr>
            <a:spLocks noGrp="1"/>
          </p:cNvSpPr>
          <p:nvPr>
            <p:ph type="sldNum" sz="quarter" idx="12"/>
          </p:nvPr>
        </p:nvSpPr>
        <p:spPr/>
        <p:txBody>
          <a:bodyPr/>
          <a:p>
            <a:fld id="{320490F5-ED19-4308-995A-60E8368DFD2A}"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54" name=""/>
        <p:cNvGrpSpPr/>
        <p:nvPr/>
      </p:nvGrpSpPr>
      <p:grpSpPr>
        <a:xfrm>
          <a:off x="0" y="0"/>
          <a:ext cx="0" cy="0"/>
          <a:chOff x="0" y="0"/>
          <a:chExt cx="0" cy="0"/>
        </a:xfrm>
      </p:grpSpPr>
      <p:sp>
        <p:nvSpPr>
          <p:cNvPr id="1048661" name="Title 1"/>
          <p:cNvSpPr>
            <a:spLocks noGrp="1"/>
          </p:cNvSpPr>
          <p:nvPr>
            <p:ph type="title"/>
          </p:nvPr>
        </p:nvSpPr>
        <p:spPr/>
        <p:txBody>
          <a:bodyPr/>
          <a:lstStyle>
            <a:lvl1pPr>
              <a:defRPr sz="4200"/>
            </a:lvl1pPr>
          </a:lstStyle>
          <a:p>
            <a:r>
              <a:rPr lang="en-US"/>
              <a:t>Click to edit Master title style</a:t>
            </a:r>
            <a:endParaRPr dirty="0" lang="en-US"/>
          </a:p>
        </p:txBody>
      </p:sp>
      <p:sp>
        <p:nvSpPr>
          <p:cNvPr id="1048662" name="Text Placeholder 2"/>
          <p:cNvSpPr>
            <a:spLocks noGrp="1"/>
          </p:cNvSpPr>
          <p:nvPr>
            <p:ph type="body" idx="1"/>
          </p:nvPr>
        </p:nvSpPr>
        <p:spPr>
          <a:xfrm>
            <a:off x="652463" y="4250949"/>
            <a:ext cx="2940050" cy="576262"/>
          </a:xfrm>
        </p:spPr>
        <p:txBody>
          <a:bodyPr anchor="b">
            <a:noAutofit/>
          </a:bodyPr>
          <a:lstStyle>
            <a:lvl1pPr indent="0" marL="0">
              <a:buNone/>
              <a:defRPr b="0" sz="24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3" name="Picture Placeholder 2"/>
          <p:cNvSpPr>
            <a:spLocks noChangeAspect="1" noGrp="1"/>
          </p:cNvSpPr>
          <p:nvPr>
            <p:ph type="pic" idx="15"/>
          </p:nvPr>
        </p:nvSpPr>
        <p:spPr>
          <a:xfrm>
            <a:off x="652463" y="2209800"/>
            <a:ext cx="2940050" cy="1524000"/>
          </a:xfrm>
          <a:prstGeom prst="roundRect">
            <a:avLst>
              <a:gd name="adj" fmla="val 1858"/>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64" name="Text Placeholder 3"/>
          <p:cNvSpPr>
            <a:spLocks noGrp="1"/>
          </p:cNvSpPr>
          <p:nvPr>
            <p:ph type="body" sz="half" idx="18"/>
          </p:nvPr>
        </p:nvSpPr>
        <p:spPr>
          <a:xfrm>
            <a:off x="652463" y="4827211"/>
            <a:ext cx="2940050" cy="659189"/>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5" name="Text Placeholder 4"/>
          <p:cNvSpPr>
            <a:spLocks noGrp="1"/>
          </p:cNvSpPr>
          <p:nvPr>
            <p:ph type="body" sz="quarter" idx="3"/>
          </p:nvPr>
        </p:nvSpPr>
        <p:spPr>
          <a:xfrm>
            <a:off x="3889375" y="4250949"/>
            <a:ext cx="2930525" cy="576262"/>
          </a:xfrm>
        </p:spPr>
        <p:txBody>
          <a:bodyPr anchor="b">
            <a:noAutofit/>
          </a:bodyPr>
          <a:lstStyle>
            <a:lvl1pPr indent="0" marL="0">
              <a:buNone/>
              <a:defRPr b="0" sz="24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6" name="Picture Placeholder 2"/>
          <p:cNvSpPr>
            <a:spLocks noChangeAspect="1" noGrp="1"/>
          </p:cNvSpPr>
          <p:nvPr>
            <p:ph type="pic" idx="21"/>
          </p:nvPr>
        </p:nvSpPr>
        <p:spPr>
          <a:xfrm>
            <a:off x="3889374" y="2209800"/>
            <a:ext cx="2930525" cy="1524000"/>
          </a:xfrm>
          <a:prstGeom prst="roundRect">
            <a:avLst>
              <a:gd name="adj" fmla="val 1858"/>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67" name="Text Placeholder 3"/>
          <p:cNvSpPr>
            <a:spLocks noGrp="1"/>
          </p:cNvSpPr>
          <p:nvPr>
            <p:ph type="body" sz="half" idx="19"/>
          </p:nvPr>
        </p:nvSpPr>
        <p:spPr>
          <a:xfrm>
            <a:off x="3888022" y="4827210"/>
            <a:ext cx="2934406" cy="659189"/>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8" name="Text Placeholder 4"/>
          <p:cNvSpPr>
            <a:spLocks noGrp="1"/>
          </p:cNvSpPr>
          <p:nvPr>
            <p:ph type="body" sz="quarter" idx="13"/>
          </p:nvPr>
        </p:nvSpPr>
        <p:spPr>
          <a:xfrm>
            <a:off x="7124700" y="4250949"/>
            <a:ext cx="2932113" cy="576262"/>
          </a:xfrm>
        </p:spPr>
        <p:txBody>
          <a:bodyPr anchor="b">
            <a:noAutofit/>
          </a:bodyPr>
          <a:lstStyle>
            <a:lvl1pPr indent="0" marL="0">
              <a:buNone/>
              <a:defRPr b="0" sz="24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9" name="Picture Placeholder 2"/>
          <p:cNvSpPr>
            <a:spLocks noChangeAspect="1" noGrp="1"/>
          </p:cNvSpPr>
          <p:nvPr>
            <p:ph type="pic" idx="22"/>
          </p:nvPr>
        </p:nvSpPr>
        <p:spPr>
          <a:xfrm>
            <a:off x="7124699" y="2209800"/>
            <a:ext cx="2932113" cy="1524000"/>
          </a:xfrm>
          <a:prstGeom prst="roundRect">
            <a:avLst>
              <a:gd name="adj" fmla="val 1858"/>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70" name="Text Placeholder 3"/>
          <p:cNvSpPr>
            <a:spLocks noGrp="1"/>
          </p:cNvSpPr>
          <p:nvPr>
            <p:ph type="body" sz="half" idx="20"/>
          </p:nvPr>
        </p:nvSpPr>
        <p:spPr>
          <a:xfrm>
            <a:off x="7124575" y="4827208"/>
            <a:ext cx="2935997" cy="659189"/>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cxnSp>
        <p:nvCxnSpPr>
          <p:cNvPr id="3145728" name="Straight Connector 16"/>
          <p:cNvCxnSpPr>
            <a:cxnSpLocks/>
          </p:cNvCxnSpPr>
          <p:nvPr/>
        </p:nvCxnSpPr>
        <p:spPr>
          <a:xfrm>
            <a:off x="3726142" y="2133600"/>
            <a:ext cx="0" cy="3962400"/>
          </a:xfrm>
          <a:prstGeom prst="line"/>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17"/>
          <p:cNvCxnSpPr>
            <a:cxnSpLocks/>
          </p:cNvCxnSpPr>
          <p:nvPr/>
        </p:nvCxnSpPr>
        <p:spPr>
          <a:xfrm>
            <a:off x="6962227" y="2133600"/>
            <a:ext cx="0" cy="3966882"/>
          </a:xfrm>
          <a:prstGeom prst="line"/>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1048671" name="Date Placeholder 3"/>
          <p:cNvSpPr>
            <a:spLocks noGrp="1"/>
          </p:cNvSpPr>
          <p:nvPr>
            <p:ph type="dt" sz="half" idx="10"/>
          </p:nvPr>
        </p:nvSpPr>
        <p:spPr/>
        <p:txBody>
          <a:bodyPr/>
          <a:p>
            <a:fld id="{62FDB883-C30C-422F-A2BF-652773BC1D10}" type="datetimeFigureOut">
              <a:rPr lang="en-IN" smtClean="0"/>
              <a:t>15-07-2024</a:t>
            </a:fld>
            <a:endParaRPr lang="en-IN"/>
          </a:p>
        </p:txBody>
      </p:sp>
      <p:sp>
        <p:nvSpPr>
          <p:cNvPr id="1048672" name="Footer Placeholder 4"/>
          <p:cNvSpPr>
            <a:spLocks noGrp="1"/>
          </p:cNvSpPr>
          <p:nvPr>
            <p:ph type="ftr" sz="quarter" idx="11"/>
          </p:nvPr>
        </p:nvSpPr>
        <p:spPr/>
        <p:txBody>
          <a:bodyPr/>
          <a:p>
            <a:endParaRPr lang="en-IN"/>
          </a:p>
        </p:txBody>
      </p:sp>
      <p:sp>
        <p:nvSpPr>
          <p:cNvPr id="1048673" name="Slide Number Placeholder 5"/>
          <p:cNvSpPr>
            <a:spLocks noGrp="1"/>
          </p:cNvSpPr>
          <p:nvPr>
            <p:ph type="sldNum" sz="quarter" idx="12"/>
          </p:nvPr>
        </p:nvSpPr>
        <p:spPr/>
        <p:txBody>
          <a:bodyPr/>
          <a:p>
            <a:fld id="{320490F5-ED19-4308-995A-60E8368DFD2A}"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2" name=""/>
        <p:cNvGrpSpPr/>
        <p:nvPr/>
      </p:nvGrpSpPr>
      <p:grpSpPr>
        <a:xfrm>
          <a:off x="0" y="0"/>
          <a:ext cx="0" cy="0"/>
          <a:chOff x="0" y="0"/>
          <a:chExt cx="0" cy="0"/>
        </a:xfrm>
      </p:grpSpPr>
      <p:sp>
        <p:nvSpPr>
          <p:cNvPr id="1048723" name="Title 1"/>
          <p:cNvSpPr>
            <a:spLocks noGrp="1"/>
          </p:cNvSpPr>
          <p:nvPr>
            <p:ph type="title"/>
          </p:nvPr>
        </p:nvSpPr>
        <p:spPr/>
        <p:txBody>
          <a:bodyPr/>
          <a:p>
            <a:r>
              <a:rPr lang="en-US"/>
              <a:t>Click to edit Master title style</a:t>
            </a:r>
            <a:endParaRPr dirty="0" lang="en-US"/>
          </a:p>
        </p:txBody>
      </p:sp>
      <p:sp>
        <p:nvSpPr>
          <p:cNvPr id="1048724" name="Vertical Text Placeholder 2"/>
          <p:cNvSpPr>
            <a:spLocks noGrp="1"/>
          </p:cNvSpPr>
          <p:nvPr>
            <p:ph type="body" orient="vert" idx="1"/>
          </p:nvPr>
        </p:nvSpPr>
        <p:spPr/>
        <p:txBody>
          <a:bodyPr anchor="t" anchorCtr="0"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25" name="Date Placeholder 3"/>
          <p:cNvSpPr>
            <a:spLocks noGrp="1"/>
          </p:cNvSpPr>
          <p:nvPr>
            <p:ph type="dt" sz="half" idx="10"/>
          </p:nvPr>
        </p:nvSpPr>
        <p:spPr/>
        <p:txBody>
          <a:bodyPr/>
          <a:p>
            <a:fld id="{62FDB883-C30C-422F-A2BF-652773BC1D10}" type="datetimeFigureOut">
              <a:rPr lang="en-IN" smtClean="0"/>
              <a:t>15-07-2024</a:t>
            </a:fld>
            <a:endParaRPr lang="en-IN"/>
          </a:p>
        </p:txBody>
      </p:sp>
      <p:sp>
        <p:nvSpPr>
          <p:cNvPr id="1048726" name="Footer Placeholder 4"/>
          <p:cNvSpPr>
            <a:spLocks noGrp="1"/>
          </p:cNvSpPr>
          <p:nvPr>
            <p:ph type="ftr" sz="quarter" idx="11"/>
          </p:nvPr>
        </p:nvSpPr>
        <p:spPr/>
        <p:txBody>
          <a:bodyPr/>
          <a:p>
            <a:endParaRPr lang="en-IN"/>
          </a:p>
        </p:txBody>
      </p:sp>
      <p:sp>
        <p:nvSpPr>
          <p:cNvPr id="1048727" name="Slide Number Placeholder 5"/>
          <p:cNvSpPr>
            <a:spLocks noGrp="1"/>
          </p:cNvSpPr>
          <p:nvPr>
            <p:ph type="sldNum" sz="quarter" idx="12"/>
          </p:nvPr>
        </p:nvSpPr>
        <p:spPr/>
        <p:txBody>
          <a:bodyPr/>
          <a:p>
            <a:fld id="{320490F5-ED19-4308-995A-60E8368DFD2A}" type="slidenum">
              <a:rPr lang="en-IN" smtClean="0"/>
              <a:t>‹#›</a:t>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6" name=""/>
        <p:cNvGrpSpPr/>
        <p:nvPr/>
      </p:nvGrpSpPr>
      <p:grpSpPr>
        <a:xfrm>
          <a:off x="0" y="0"/>
          <a:ext cx="0" cy="0"/>
          <a:chOff x="0" y="0"/>
          <a:chExt cx="0" cy="0"/>
        </a:xfrm>
      </p:grpSpPr>
      <p:sp>
        <p:nvSpPr>
          <p:cNvPr id="1048682" name="Vertical Title 1"/>
          <p:cNvSpPr>
            <a:spLocks noGrp="1"/>
          </p:cNvSpPr>
          <p:nvPr>
            <p:ph type="title" orient="vert"/>
          </p:nvPr>
        </p:nvSpPr>
        <p:spPr>
          <a:xfrm>
            <a:off x="8304212" y="430213"/>
            <a:ext cx="1752601" cy="5826125"/>
          </a:xfrm>
        </p:spPr>
        <p:txBody>
          <a:bodyPr anchor="b" anchorCtr="0" vert="eaVert"/>
          <a:p>
            <a:r>
              <a:rPr lang="en-US"/>
              <a:t>Click to edit Master title style</a:t>
            </a:r>
            <a:endParaRPr dirty="0" lang="en-US"/>
          </a:p>
        </p:txBody>
      </p:sp>
      <p:sp>
        <p:nvSpPr>
          <p:cNvPr id="1048683" name="Vertical Text Placeholder 2"/>
          <p:cNvSpPr>
            <a:spLocks noGrp="1"/>
          </p:cNvSpPr>
          <p:nvPr>
            <p:ph type="body" orient="vert" idx="1"/>
          </p:nvPr>
        </p:nvSpPr>
        <p:spPr>
          <a:xfrm>
            <a:off x="652463" y="887414"/>
            <a:ext cx="7423149" cy="5368924"/>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4" name="Date Placeholder 3"/>
          <p:cNvSpPr>
            <a:spLocks noGrp="1"/>
          </p:cNvSpPr>
          <p:nvPr>
            <p:ph type="dt" sz="half" idx="10"/>
          </p:nvPr>
        </p:nvSpPr>
        <p:spPr/>
        <p:txBody>
          <a:bodyPr/>
          <a:p>
            <a:fld id="{62FDB883-C30C-422F-A2BF-652773BC1D10}" type="datetimeFigureOut">
              <a:rPr lang="en-IN" smtClean="0"/>
              <a:t>15-07-2024</a:t>
            </a:fld>
            <a:endParaRPr lang="en-IN"/>
          </a:p>
        </p:txBody>
      </p:sp>
      <p:sp>
        <p:nvSpPr>
          <p:cNvPr id="1048685" name="Footer Placeholder 4"/>
          <p:cNvSpPr>
            <a:spLocks noGrp="1"/>
          </p:cNvSpPr>
          <p:nvPr>
            <p:ph type="ftr" sz="quarter" idx="11"/>
          </p:nvPr>
        </p:nvSpPr>
        <p:spPr/>
        <p:txBody>
          <a:bodyPr/>
          <a:p>
            <a:endParaRPr lang="en-IN"/>
          </a:p>
        </p:txBody>
      </p:sp>
      <p:sp>
        <p:nvSpPr>
          <p:cNvPr id="1048686" name="Slide Number Placeholder 5"/>
          <p:cNvSpPr>
            <a:spLocks noGrp="1"/>
          </p:cNvSpPr>
          <p:nvPr>
            <p:ph type="sldNum" sz="quarter" idx="12"/>
          </p:nvPr>
        </p:nvSpPr>
        <p:spPr/>
        <p:txBody>
          <a:bodyPr/>
          <a:p>
            <a:fld id="{320490F5-ED19-4308-995A-60E8368DFD2A}"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0" name=""/>
        <p:cNvGrpSpPr/>
        <p:nvPr/>
      </p:nvGrpSpPr>
      <p:grpSpPr>
        <a:xfrm>
          <a:off x="0" y="0"/>
          <a:ext cx="0" cy="0"/>
          <a:chOff x="0" y="0"/>
          <a:chExt cx="0" cy="0"/>
        </a:xfrm>
      </p:grpSpPr>
      <p:sp>
        <p:nvSpPr>
          <p:cNvPr id="1048583" name="Title 1"/>
          <p:cNvSpPr>
            <a:spLocks noGrp="1"/>
          </p:cNvSpPr>
          <p:nvPr>
            <p:ph type="title"/>
          </p:nvPr>
        </p:nvSpPr>
        <p:spPr/>
        <p:txBody>
          <a:bodyPr/>
          <a:p>
            <a:r>
              <a:rPr lang="en-US"/>
              <a:t>Click to edit Master title style</a:t>
            </a:r>
            <a:endParaRPr dirty="0" lang="en-US"/>
          </a:p>
        </p:txBody>
      </p:sp>
      <p:sp>
        <p:nvSpPr>
          <p:cNvPr id="1048584"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5" name="Date Placeholder 3"/>
          <p:cNvSpPr>
            <a:spLocks noGrp="1"/>
          </p:cNvSpPr>
          <p:nvPr>
            <p:ph type="dt" sz="half" idx="10"/>
          </p:nvPr>
        </p:nvSpPr>
        <p:spPr/>
        <p:txBody>
          <a:bodyPr/>
          <a:p>
            <a:fld id="{62FDB883-C30C-422F-A2BF-652773BC1D10}" type="datetimeFigureOut">
              <a:rPr lang="en-IN" smtClean="0"/>
              <a:t>15-07-2024</a:t>
            </a:fld>
            <a:endParaRPr lang="en-IN"/>
          </a:p>
        </p:txBody>
      </p:sp>
      <p:sp>
        <p:nvSpPr>
          <p:cNvPr id="1048586" name="Footer Placeholder 4"/>
          <p:cNvSpPr>
            <a:spLocks noGrp="1"/>
          </p:cNvSpPr>
          <p:nvPr>
            <p:ph type="ftr" sz="quarter" idx="11"/>
          </p:nvPr>
        </p:nvSpPr>
        <p:spPr/>
        <p:txBody>
          <a:bodyPr/>
          <a:p>
            <a:endParaRPr lang="en-IN"/>
          </a:p>
        </p:txBody>
      </p:sp>
      <p:sp>
        <p:nvSpPr>
          <p:cNvPr id="1048587" name="Slide Number Placeholder 5"/>
          <p:cNvSpPr>
            <a:spLocks noGrp="1"/>
          </p:cNvSpPr>
          <p:nvPr>
            <p:ph type="sldNum" sz="quarter" idx="12"/>
          </p:nvPr>
        </p:nvSpPr>
        <p:spPr/>
        <p:txBody>
          <a:bodyPr/>
          <a:p>
            <a:fld id="{320490F5-ED19-4308-995A-60E8368DFD2A}"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36" name=""/>
        <p:cNvGrpSpPr/>
        <p:nvPr/>
      </p:nvGrpSpPr>
      <p:grpSpPr>
        <a:xfrm>
          <a:off x="0" y="0"/>
          <a:ext cx="0" cy="0"/>
          <a:chOff x="0" y="0"/>
          <a:chExt cx="0" cy="0"/>
        </a:xfrm>
      </p:grpSpPr>
      <p:sp>
        <p:nvSpPr>
          <p:cNvPr id="1048595" name="Title 1"/>
          <p:cNvSpPr>
            <a:spLocks noGrp="1"/>
          </p:cNvSpPr>
          <p:nvPr>
            <p:ph type="title"/>
          </p:nvPr>
        </p:nvSpPr>
        <p:spPr>
          <a:xfrm>
            <a:off x="1154956" y="2861733"/>
            <a:ext cx="8825657" cy="1915647"/>
          </a:xfrm>
        </p:spPr>
        <p:txBody>
          <a:bodyPr anchor="b"/>
          <a:lstStyle>
            <a:lvl1pPr algn="l">
              <a:defRPr b="0" cap="none" sz="4000"/>
            </a:lvl1pPr>
          </a:lstStyle>
          <a:p>
            <a:r>
              <a:rPr lang="en-US"/>
              <a:t>Click to edit Master title style</a:t>
            </a:r>
            <a:endParaRPr dirty="0" lang="en-US"/>
          </a:p>
        </p:txBody>
      </p:sp>
      <p:sp>
        <p:nvSpPr>
          <p:cNvPr id="1048596" name="Text Placeholder 2"/>
          <p:cNvSpPr>
            <a:spLocks noGrp="1"/>
          </p:cNvSpPr>
          <p:nvPr>
            <p:ph type="body" idx="1"/>
          </p:nvPr>
        </p:nvSpPr>
        <p:spPr>
          <a:xfrm>
            <a:off x="1154955" y="4777381"/>
            <a:ext cx="8825658" cy="860400"/>
          </a:xfrm>
        </p:spPr>
        <p:txBody>
          <a:bodyPr anchor="t"/>
          <a:lstStyle>
            <a:lvl1pPr algn="l" indent="0" marL="0">
              <a:buNone/>
              <a:defRPr cap="all" sz="2000">
                <a:solidFill>
                  <a:schemeClr val="accent1">
                    <a:lumMod val="60000"/>
                    <a:lumOff val="4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597" name="Date Placeholder 3"/>
          <p:cNvSpPr>
            <a:spLocks noGrp="1"/>
          </p:cNvSpPr>
          <p:nvPr>
            <p:ph type="dt" sz="half" idx="10"/>
          </p:nvPr>
        </p:nvSpPr>
        <p:spPr/>
        <p:txBody>
          <a:bodyPr/>
          <a:p>
            <a:fld id="{62FDB883-C30C-422F-A2BF-652773BC1D10}" type="datetimeFigureOut">
              <a:rPr lang="en-IN" smtClean="0"/>
              <a:t>15-07-2024</a:t>
            </a:fld>
            <a:endParaRPr lang="en-IN"/>
          </a:p>
        </p:txBody>
      </p:sp>
      <p:sp>
        <p:nvSpPr>
          <p:cNvPr id="1048598" name="Footer Placeholder 4"/>
          <p:cNvSpPr>
            <a:spLocks noGrp="1"/>
          </p:cNvSpPr>
          <p:nvPr>
            <p:ph type="ftr" sz="quarter" idx="11"/>
          </p:nvPr>
        </p:nvSpPr>
        <p:spPr/>
        <p:txBody>
          <a:bodyPr/>
          <a:p>
            <a:endParaRPr lang="en-IN"/>
          </a:p>
        </p:txBody>
      </p:sp>
      <p:sp>
        <p:nvSpPr>
          <p:cNvPr id="1048599" name="Slide Number Placeholder 5"/>
          <p:cNvSpPr>
            <a:spLocks noGrp="1"/>
          </p:cNvSpPr>
          <p:nvPr>
            <p:ph type="sldNum" sz="quarter" idx="12"/>
          </p:nvPr>
        </p:nvSpPr>
        <p:spPr/>
        <p:txBody>
          <a:bodyPr/>
          <a:p>
            <a:fld id="{320490F5-ED19-4308-995A-60E8368DFD2A}"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9" name=""/>
        <p:cNvGrpSpPr/>
        <p:nvPr/>
      </p:nvGrpSpPr>
      <p:grpSpPr>
        <a:xfrm>
          <a:off x="0" y="0"/>
          <a:ext cx="0" cy="0"/>
          <a:chOff x="0" y="0"/>
          <a:chExt cx="0" cy="0"/>
        </a:xfrm>
      </p:grpSpPr>
      <p:sp>
        <p:nvSpPr>
          <p:cNvPr id="1048701" name="Title 1"/>
          <p:cNvSpPr>
            <a:spLocks noGrp="1"/>
          </p:cNvSpPr>
          <p:nvPr>
            <p:ph type="title"/>
          </p:nvPr>
        </p:nvSpPr>
        <p:spPr/>
        <p:txBody>
          <a:bodyPr/>
          <a:p>
            <a:r>
              <a:rPr lang="en-US"/>
              <a:t>Click to edit Master title style</a:t>
            </a:r>
            <a:endParaRPr dirty="0" lang="en-US"/>
          </a:p>
        </p:txBody>
      </p:sp>
      <p:sp>
        <p:nvSpPr>
          <p:cNvPr id="1048702"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3"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4" name="Date Placeholder 4"/>
          <p:cNvSpPr>
            <a:spLocks noGrp="1"/>
          </p:cNvSpPr>
          <p:nvPr>
            <p:ph type="dt" sz="half" idx="10"/>
          </p:nvPr>
        </p:nvSpPr>
        <p:spPr/>
        <p:txBody>
          <a:bodyPr/>
          <a:p>
            <a:fld id="{62FDB883-C30C-422F-A2BF-652773BC1D10}" type="datetimeFigureOut">
              <a:rPr lang="en-IN" smtClean="0"/>
              <a:t>15-07-2024</a:t>
            </a:fld>
            <a:endParaRPr lang="en-IN"/>
          </a:p>
        </p:txBody>
      </p:sp>
      <p:sp>
        <p:nvSpPr>
          <p:cNvPr id="1048705" name="Footer Placeholder 5"/>
          <p:cNvSpPr>
            <a:spLocks noGrp="1"/>
          </p:cNvSpPr>
          <p:nvPr>
            <p:ph type="ftr" sz="quarter" idx="11"/>
          </p:nvPr>
        </p:nvSpPr>
        <p:spPr/>
        <p:txBody>
          <a:bodyPr/>
          <a:p>
            <a:endParaRPr lang="en-IN"/>
          </a:p>
        </p:txBody>
      </p:sp>
      <p:sp>
        <p:nvSpPr>
          <p:cNvPr id="1048706" name="Slide Number Placeholder 6"/>
          <p:cNvSpPr>
            <a:spLocks noGrp="1"/>
          </p:cNvSpPr>
          <p:nvPr>
            <p:ph type="sldNum" sz="quarter" idx="12"/>
          </p:nvPr>
        </p:nvSpPr>
        <p:spPr/>
        <p:txBody>
          <a:bodyPr/>
          <a:p>
            <a:fld id="{320490F5-ED19-4308-995A-60E8368DFD2A}"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5" name=""/>
        <p:cNvGrpSpPr/>
        <p:nvPr/>
      </p:nvGrpSpPr>
      <p:grpSpPr>
        <a:xfrm>
          <a:off x="0" y="0"/>
          <a:ext cx="0" cy="0"/>
          <a:chOff x="0" y="0"/>
          <a:chExt cx="0" cy="0"/>
        </a:xfrm>
      </p:grpSpPr>
      <p:sp>
        <p:nvSpPr>
          <p:cNvPr id="1048674" name="Title 1"/>
          <p:cNvSpPr>
            <a:spLocks noGrp="1"/>
          </p:cNvSpPr>
          <p:nvPr>
            <p:ph type="title"/>
          </p:nvPr>
        </p:nvSpPr>
        <p:spPr/>
        <p:txBody>
          <a:bodyPr/>
          <a:p>
            <a:r>
              <a:rPr lang="en-US"/>
              <a:t>Click to edit Master title style</a:t>
            </a:r>
            <a:endParaRPr dirty="0" lang="en-US"/>
          </a:p>
        </p:txBody>
      </p:sp>
      <p:sp>
        <p:nvSpPr>
          <p:cNvPr id="1048675" name="Text Placeholder 2"/>
          <p:cNvSpPr>
            <a:spLocks noGrp="1"/>
          </p:cNvSpPr>
          <p:nvPr>
            <p:ph type="body" idx="1"/>
          </p:nvPr>
        </p:nvSpPr>
        <p:spPr>
          <a:xfrm>
            <a:off x="1103313" y="1905000"/>
            <a:ext cx="4396338" cy="576262"/>
          </a:xfrm>
        </p:spPr>
        <p:txBody>
          <a:bodyPr anchor="b">
            <a:noAutofit/>
          </a:bodyPr>
          <a:lstStyle>
            <a:lvl1pPr indent="0" marL="0">
              <a:buNone/>
              <a:defRPr b="0" sz="2400">
                <a:solidFill>
                  <a:schemeClr val="accent1">
                    <a:lumMod val="60000"/>
                    <a:lumOff val="40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76"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7" name="Text Placeholder 4"/>
          <p:cNvSpPr>
            <a:spLocks noGrp="1"/>
          </p:cNvSpPr>
          <p:nvPr>
            <p:ph type="body" sz="quarter" idx="3"/>
          </p:nvPr>
        </p:nvSpPr>
        <p:spPr>
          <a:xfrm>
            <a:off x="5654495" y="1905000"/>
            <a:ext cx="4396339" cy="576262"/>
          </a:xfrm>
        </p:spPr>
        <p:txBody>
          <a:bodyPr anchor="b">
            <a:noAutofit/>
          </a:bodyPr>
          <a:lstStyle>
            <a:lvl1pPr indent="0" marL="0">
              <a:buNone/>
              <a:defRPr b="0" sz="2400">
                <a:solidFill>
                  <a:schemeClr val="accent1">
                    <a:lumMod val="60000"/>
                    <a:lumOff val="40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78"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9" name="Date Placeholder 6"/>
          <p:cNvSpPr>
            <a:spLocks noGrp="1"/>
          </p:cNvSpPr>
          <p:nvPr>
            <p:ph type="dt" sz="half" idx="10"/>
          </p:nvPr>
        </p:nvSpPr>
        <p:spPr/>
        <p:txBody>
          <a:bodyPr/>
          <a:p>
            <a:fld id="{62FDB883-C30C-422F-A2BF-652773BC1D10}" type="datetimeFigureOut">
              <a:rPr lang="en-IN" smtClean="0"/>
              <a:t>15-07-2024</a:t>
            </a:fld>
            <a:endParaRPr lang="en-IN"/>
          </a:p>
        </p:txBody>
      </p:sp>
      <p:sp>
        <p:nvSpPr>
          <p:cNvPr id="1048680" name="Footer Placeholder 7"/>
          <p:cNvSpPr>
            <a:spLocks noGrp="1"/>
          </p:cNvSpPr>
          <p:nvPr>
            <p:ph type="ftr" sz="quarter" idx="11"/>
          </p:nvPr>
        </p:nvSpPr>
        <p:spPr/>
        <p:txBody>
          <a:bodyPr/>
          <a:p>
            <a:endParaRPr lang="en-IN"/>
          </a:p>
        </p:txBody>
      </p:sp>
      <p:sp>
        <p:nvSpPr>
          <p:cNvPr id="1048681" name="Slide Number Placeholder 8"/>
          <p:cNvSpPr>
            <a:spLocks noGrp="1"/>
          </p:cNvSpPr>
          <p:nvPr>
            <p:ph type="sldNum" sz="quarter" idx="12"/>
          </p:nvPr>
        </p:nvSpPr>
        <p:spPr/>
        <p:txBody>
          <a:bodyPr/>
          <a:p>
            <a:fld id="{320490F5-ED19-4308-995A-60E8368DFD2A}"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5" name=""/>
        <p:cNvGrpSpPr/>
        <p:nvPr/>
      </p:nvGrpSpPr>
      <p:grpSpPr>
        <a:xfrm>
          <a:off x="0" y="0"/>
          <a:ext cx="0" cy="0"/>
          <a:chOff x="0" y="0"/>
          <a:chExt cx="0" cy="0"/>
        </a:xfrm>
      </p:grpSpPr>
      <p:sp>
        <p:nvSpPr>
          <p:cNvPr id="1048623" name="Title 1"/>
          <p:cNvSpPr>
            <a:spLocks noGrp="1"/>
          </p:cNvSpPr>
          <p:nvPr>
            <p:ph type="title"/>
          </p:nvPr>
        </p:nvSpPr>
        <p:spPr/>
        <p:txBody>
          <a:bodyPr/>
          <a:p>
            <a:r>
              <a:rPr lang="en-US"/>
              <a:t>Click to edit Master title style</a:t>
            </a:r>
            <a:endParaRPr dirty="0" lang="en-US"/>
          </a:p>
        </p:txBody>
      </p:sp>
      <p:sp>
        <p:nvSpPr>
          <p:cNvPr id="1048624" name="Date Placeholder 2"/>
          <p:cNvSpPr>
            <a:spLocks noGrp="1"/>
          </p:cNvSpPr>
          <p:nvPr>
            <p:ph type="dt" sz="half" idx="10"/>
          </p:nvPr>
        </p:nvSpPr>
        <p:spPr/>
        <p:txBody>
          <a:bodyPr/>
          <a:p>
            <a:fld id="{62FDB883-C30C-422F-A2BF-652773BC1D10}" type="datetimeFigureOut">
              <a:rPr lang="en-IN" smtClean="0"/>
              <a:t>15-07-2024</a:t>
            </a:fld>
            <a:endParaRPr lang="en-IN"/>
          </a:p>
        </p:txBody>
      </p:sp>
      <p:sp>
        <p:nvSpPr>
          <p:cNvPr id="1048625" name="Footer Placeholder 3"/>
          <p:cNvSpPr>
            <a:spLocks noGrp="1"/>
          </p:cNvSpPr>
          <p:nvPr>
            <p:ph type="ftr" sz="quarter" idx="11"/>
          </p:nvPr>
        </p:nvSpPr>
        <p:spPr/>
        <p:txBody>
          <a:bodyPr/>
          <a:p>
            <a:endParaRPr lang="en-IN"/>
          </a:p>
        </p:txBody>
      </p:sp>
      <p:sp>
        <p:nvSpPr>
          <p:cNvPr id="1048626" name="Slide Number Placeholder 4"/>
          <p:cNvSpPr>
            <a:spLocks noGrp="1"/>
          </p:cNvSpPr>
          <p:nvPr>
            <p:ph type="sldNum" sz="quarter" idx="12"/>
          </p:nvPr>
        </p:nvSpPr>
        <p:spPr/>
        <p:txBody>
          <a:bodyPr/>
          <a:p>
            <a:fld id="{320490F5-ED19-4308-995A-60E8368DFD2A}"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4" name=""/>
        <p:cNvGrpSpPr/>
        <p:nvPr/>
      </p:nvGrpSpPr>
      <p:grpSpPr>
        <a:xfrm>
          <a:off x="0" y="0"/>
          <a:ext cx="0" cy="0"/>
          <a:chOff x="0" y="0"/>
          <a:chExt cx="0" cy="0"/>
        </a:xfrm>
      </p:grpSpPr>
      <p:sp>
        <p:nvSpPr>
          <p:cNvPr id="1048590" name="Date Placeholder 1"/>
          <p:cNvSpPr>
            <a:spLocks noGrp="1"/>
          </p:cNvSpPr>
          <p:nvPr>
            <p:ph type="dt" sz="half" idx="10"/>
          </p:nvPr>
        </p:nvSpPr>
        <p:spPr/>
        <p:txBody>
          <a:bodyPr/>
          <a:p>
            <a:fld id="{62FDB883-C30C-422F-A2BF-652773BC1D10}" type="datetimeFigureOut">
              <a:rPr lang="en-IN" smtClean="0"/>
              <a:t>15-07-2024</a:t>
            </a:fld>
            <a:endParaRPr lang="en-IN"/>
          </a:p>
        </p:txBody>
      </p:sp>
      <p:sp>
        <p:nvSpPr>
          <p:cNvPr id="1048591" name="Footer Placeholder 2"/>
          <p:cNvSpPr>
            <a:spLocks noGrp="1"/>
          </p:cNvSpPr>
          <p:nvPr>
            <p:ph type="ftr" sz="quarter" idx="11"/>
          </p:nvPr>
        </p:nvSpPr>
        <p:spPr/>
        <p:txBody>
          <a:bodyPr/>
          <a:p>
            <a:endParaRPr lang="en-IN"/>
          </a:p>
        </p:txBody>
      </p:sp>
      <p:sp>
        <p:nvSpPr>
          <p:cNvPr id="1048592" name="Slide Number Placeholder 3"/>
          <p:cNvSpPr>
            <a:spLocks noGrp="1"/>
          </p:cNvSpPr>
          <p:nvPr>
            <p:ph type="sldNum" sz="quarter" idx="12"/>
          </p:nvPr>
        </p:nvSpPr>
        <p:spPr/>
        <p:txBody>
          <a:bodyPr/>
          <a:p>
            <a:fld id="{320490F5-ED19-4308-995A-60E8368DFD2A}"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1" name=""/>
        <p:cNvGrpSpPr/>
        <p:nvPr/>
      </p:nvGrpSpPr>
      <p:grpSpPr>
        <a:xfrm>
          <a:off x="0" y="0"/>
          <a:ext cx="0" cy="0"/>
          <a:chOff x="0" y="0"/>
          <a:chExt cx="0" cy="0"/>
        </a:xfrm>
      </p:grpSpPr>
      <p:sp>
        <p:nvSpPr>
          <p:cNvPr id="1048717" name="Title 1"/>
          <p:cNvSpPr>
            <a:spLocks noGrp="1"/>
          </p:cNvSpPr>
          <p:nvPr>
            <p:ph type="title"/>
          </p:nvPr>
        </p:nvSpPr>
        <p:spPr>
          <a:xfrm>
            <a:off x="1154954" y="1447800"/>
            <a:ext cx="3401063" cy="1447800"/>
          </a:xfrm>
        </p:spPr>
        <p:txBody>
          <a:bodyPr anchor="b"/>
          <a:lstStyle>
            <a:lvl1pPr algn="l">
              <a:defRPr b="0" sz="2400"/>
            </a:lvl1pPr>
          </a:lstStyle>
          <a:p>
            <a:r>
              <a:rPr lang="en-US"/>
              <a:t>Click to edit Master title style</a:t>
            </a:r>
            <a:endParaRPr dirty="0" lang="en-US"/>
          </a:p>
        </p:txBody>
      </p:sp>
      <p:sp>
        <p:nvSpPr>
          <p:cNvPr id="1048718"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19" name="Text Placeholder 3"/>
          <p:cNvSpPr>
            <a:spLocks noGrp="1"/>
          </p:cNvSpPr>
          <p:nvPr>
            <p:ph type="body" sz="half" idx="2"/>
          </p:nvPr>
        </p:nvSpPr>
        <p:spPr>
          <a:xfrm>
            <a:off x="1154955" y="3129280"/>
            <a:ext cx="3401062" cy="2895599"/>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20" name="Date Placeholder 4"/>
          <p:cNvSpPr>
            <a:spLocks noGrp="1"/>
          </p:cNvSpPr>
          <p:nvPr>
            <p:ph type="dt" sz="half" idx="10"/>
          </p:nvPr>
        </p:nvSpPr>
        <p:spPr/>
        <p:txBody>
          <a:bodyPr/>
          <a:p>
            <a:fld id="{62FDB883-C30C-422F-A2BF-652773BC1D10}" type="datetimeFigureOut">
              <a:rPr lang="en-IN" smtClean="0"/>
              <a:t>15-07-2024</a:t>
            </a:fld>
            <a:endParaRPr lang="en-IN"/>
          </a:p>
        </p:txBody>
      </p:sp>
      <p:sp>
        <p:nvSpPr>
          <p:cNvPr id="1048721" name="Footer Placeholder 5"/>
          <p:cNvSpPr>
            <a:spLocks noGrp="1"/>
          </p:cNvSpPr>
          <p:nvPr>
            <p:ph type="ftr" sz="quarter" idx="11"/>
          </p:nvPr>
        </p:nvSpPr>
        <p:spPr/>
        <p:txBody>
          <a:bodyPr/>
          <a:p>
            <a:endParaRPr lang="en-IN"/>
          </a:p>
        </p:txBody>
      </p:sp>
      <p:sp>
        <p:nvSpPr>
          <p:cNvPr id="1048722" name="Slide Number Placeholder 6"/>
          <p:cNvSpPr>
            <a:spLocks noGrp="1"/>
          </p:cNvSpPr>
          <p:nvPr>
            <p:ph type="sldNum" sz="quarter" idx="12"/>
          </p:nvPr>
        </p:nvSpPr>
        <p:spPr/>
        <p:txBody>
          <a:bodyPr/>
          <a:p>
            <a:fld id="{320490F5-ED19-4308-995A-60E8368DFD2A}"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3" name=""/>
        <p:cNvGrpSpPr/>
        <p:nvPr/>
      </p:nvGrpSpPr>
      <p:grpSpPr>
        <a:xfrm>
          <a:off x="0" y="0"/>
          <a:ext cx="0" cy="0"/>
          <a:chOff x="0" y="0"/>
          <a:chExt cx="0" cy="0"/>
        </a:xfrm>
      </p:grpSpPr>
      <p:sp>
        <p:nvSpPr>
          <p:cNvPr id="1048655" name="Title 1"/>
          <p:cNvSpPr>
            <a:spLocks noGrp="1"/>
          </p:cNvSpPr>
          <p:nvPr>
            <p:ph type="title"/>
          </p:nvPr>
        </p:nvSpPr>
        <p:spPr>
          <a:xfrm>
            <a:off x="1153907" y="1854192"/>
            <a:ext cx="5092906" cy="1574808"/>
          </a:xfrm>
        </p:spPr>
        <p:txBody>
          <a:bodyPr anchor="b">
            <a:normAutofit/>
          </a:bodyPr>
          <a:lstStyle>
            <a:lvl1pPr algn="l">
              <a:defRPr b="0" sz="3600"/>
            </a:lvl1pPr>
          </a:lstStyle>
          <a:p>
            <a:r>
              <a:rPr lang="en-US"/>
              <a:t>Click to edit Master title style</a:t>
            </a:r>
            <a:endParaRPr dirty="0" lang="en-US"/>
          </a:p>
        </p:txBody>
      </p:sp>
      <p:sp>
        <p:nvSpPr>
          <p:cNvPr id="1048656" name="Picture Placeholder 2"/>
          <p:cNvSpPr>
            <a:spLocks noChangeAspect="1" noGrp="1"/>
          </p:cNvSpPr>
          <p:nvPr>
            <p:ph type="pic" idx="1"/>
          </p:nvPr>
        </p:nvSpPr>
        <p:spPr>
          <a:xfrm>
            <a:off x="6949546" y="1143000"/>
            <a:ext cx="3200400" cy="4572000"/>
          </a:xfrm>
          <a:prstGeom prst="roundRect">
            <a:avLst>
              <a:gd name="adj" fmla="val 1858"/>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57" name="Text Placeholder 3"/>
          <p:cNvSpPr>
            <a:spLocks noGrp="1"/>
          </p:cNvSpPr>
          <p:nvPr>
            <p:ph type="body" sz="half" idx="2"/>
          </p:nvPr>
        </p:nvSpPr>
        <p:spPr>
          <a:xfrm>
            <a:off x="1154954" y="3657600"/>
            <a:ext cx="5084979" cy="1371600"/>
          </a:xfrm>
        </p:spPr>
        <p:txBody>
          <a:bodyPr>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58" name="Date Placeholder 4"/>
          <p:cNvSpPr>
            <a:spLocks noGrp="1"/>
          </p:cNvSpPr>
          <p:nvPr>
            <p:ph type="dt" sz="half" idx="10"/>
          </p:nvPr>
        </p:nvSpPr>
        <p:spPr/>
        <p:txBody>
          <a:bodyPr/>
          <a:p>
            <a:fld id="{62FDB883-C30C-422F-A2BF-652773BC1D10}" type="datetimeFigureOut">
              <a:rPr lang="en-IN" smtClean="0"/>
              <a:t>15-07-2024</a:t>
            </a:fld>
            <a:endParaRPr lang="en-IN"/>
          </a:p>
        </p:txBody>
      </p:sp>
      <p:sp>
        <p:nvSpPr>
          <p:cNvPr id="1048659" name="Footer Placeholder 5"/>
          <p:cNvSpPr>
            <a:spLocks noGrp="1"/>
          </p:cNvSpPr>
          <p:nvPr>
            <p:ph type="ftr" sz="quarter" idx="11"/>
          </p:nvPr>
        </p:nvSpPr>
        <p:spPr/>
        <p:txBody>
          <a:bodyPr/>
          <a:p>
            <a:endParaRPr lang="en-IN"/>
          </a:p>
        </p:txBody>
      </p:sp>
      <p:sp>
        <p:nvSpPr>
          <p:cNvPr id="1048660" name="Slide Number Placeholder 6"/>
          <p:cNvSpPr>
            <a:spLocks noGrp="1"/>
          </p:cNvSpPr>
          <p:nvPr>
            <p:ph type="sldNum" sz="quarter" idx="12"/>
          </p:nvPr>
        </p:nvSpPr>
        <p:spPr/>
        <p:txBody>
          <a:bodyPr/>
          <a:p>
            <a:fld id="{320490F5-ED19-4308-995A-60E8368DFD2A}"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image" Target="../media/image1.png"/><Relationship Id="rId19" Type="http://schemas.openxmlformats.org/officeDocument/2006/relationships/image" Target="../media/image2.png"/><Relationship Id="rId20" Type="http://schemas.openxmlformats.org/officeDocument/2006/relationships/image" Target="../media/image3.png"/><Relationship Id="rId21" Type="http://schemas.openxmlformats.org/officeDocument/2006/relationships/image" Target="../media/image4.png"/><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2" name=""/>
        <p:cNvGrpSpPr/>
        <p:nvPr/>
      </p:nvGrpSpPr>
      <p:grpSpPr>
        <a:xfrm>
          <a:off x="0" y="0"/>
          <a:ext cx="0" cy="0"/>
          <a:chOff x="0" y="0"/>
          <a:chExt cx="0" cy="0"/>
        </a:xfrm>
      </p:grpSpPr>
      <p:pic>
        <p:nvPicPr>
          <p:cNvPr id="2097152" name="Picture 7"/>
          <p:cNvPicPr>
            <a:picLocks noChangeAspect="1"/>
          </p:cNvPicPr>
          <p:nvPr/>
        </p:nvPicPr>
        <p:blipFill rotWithShape="1">
          <a:blip xmlns:r="http://schemas.openxmlformats.org/officeDocument/2006/relationships" r:embed="rId18"/>
          <a:srcRect l="3644"/>
          <a:stretch>
            <a:fillRect/>
          </a:stretch>
        </p:blipFill>
        <p:spPr>
          <a:xfrm>
            <a:off x="0" y="2669685"/>
            <a:ext cx="4035669" cy="4188315"/>
          </a:xfrm>
          <a:prstGeom prst="rect"/>
        </p:spPr>
      </p:pic>
      <p:pic>
        <p:nvPicPr>
          <p:cNvPr id="2097153" name="Picture 6"/>
          <p:cNvPicPr>
            <a:picLocks noChangeAspect="1"/>
          </p:cNvPicPr>
          <p:nvPr/>
        </p:nvPicPr>
        <p:blipFill rotWithShape="1">
          <a:blip xmlns:r="http://schemas.openxmlformats.org/officeDocument/2006/relationships" r:embed="rId19"/>
          <a:srcRect l="35640"/>
          <a:stretch>
            <a:fillRect/>
          </a:stretch>
        </p:blipFill>
        <p:spPr>
          <a:xfrm>
            <a:off x="0" y="2892347"/>
            <a:ext cx="1522412" cy="2365453"/>
          </a:xfrm>
          <a:prstGeom prst="rect"/>
        </p:spPr>
      </p:pic>
      <p:sp>
        <p:nvSpPr>
          <p:cNvPr id="1048576" name="Oval 15"/>
          <p:cNvSpPr/>
          <p:nvPr/>
        </p:nvSpPr>
        <p:spPr>
          <a:xfrm>
            <a:off x="8609012" y="1676400"/>
            <a:ext cx="2819400" cy="2819400"/>
          </a:xfrm>
          <a:prstGeom prst="ellipse"/>
          <a:gradFill flip="none" rotWithShape="1">
            <a:gsLst>
              <a:gs pos="0">
                <a:schemeClr val="accent5">
                  <a:alpha val="7000"/>
                </a:schemeClr>
              </a:gs>
              <a:gs pos="36000">
                <a:schemeClr val="accent5">
                  <a:alpha val="6000"/>
                </a:schemeClr>
              </a:gs>
              <a:gs pos="69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pic>
        <p:nvPicPr>
          <p:cNvPr id="2097154" name="Picture 8"/>
          <p:cNvPicPr>
            <a:picLocks noChangeAspect="1"/>
          </p:cNvPicPr>
          <p:nvPr/>
        </p:nvPicPr>
        <p:blipFill rotWithShape="1">
          <a:blip xmlns:r="http://schemas.openxmlformats.org/officeDocument/2006/relationships" r:embed="rId20"/>
          <a:srcRect t="28813"/>
          <a:stretch>
            <a:fillRect/>
          </a:stretch>
        </p:blipFill>
        <p:spPr>
          <a:xfrm>
            <a:off x="7999412" y="0"/>
            <a:ext cx="1603387" cy="1141407"/>
          </a:xfrm>
          <a:prstGeom prst="rect"/>
        </p:spPr>
      </p:pic>
      <p:pic>
        <p:nvPicPr>
          <p:cNvPr id="2097155" name="Picture 9"/>
          <p:cNvPicPr>
            <a:picLocks noChangeAspect="1"/>
          </p:cNvPicPr>
          <p:nvPr/>
        </p:nvPicPr>
        <p:blipFill rotWithShape="1">
          <a:blip xmlns:r="http://schemas.openxmlformats.org/officeDocument/2006/relationships" r:embed="rId21"/>
          <a:srcRect b="23320"/>
          <a:stretch>
            <a:fillRect/>
          </a:stretch>
        </p:blipFill>
        <p:spPr>
          <a:xfrm>
            <a:off x="8609012" y="6096000"/>
            <a:ext cx="993734" cy="762000"/>
          </a:xfrm>
          <a:prstGeom prst="rect"/>
        </p:spPr>
      </p:pic>
      <p:sp>
        <p:nvSpPr>
          <p:cNvPr id="1048577" name="Rectangle 13"/>
          <p:cNvSpPr/>
          <p:nvPr/>
        </p:nvSpPr>
        <p:spPr>
          <a:xfrm>
            <a:off x="10437812" y="0"/>
            <a:ext cx="685800" cy="1143000"/>
          </a:xfrm>
          <a:prstGeom prst="rect"/>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578" name="Title Placeholder 1"/>
          <p:cNvSpPr>
            <a:spLocks noGrp="1"/>
          </p:cNvSpPr>
          <p:nvPr>
            <p:ph type="title"/>
          </p:nvPr>
        </p:nvSpPr>
        <p:spPr>
          <a:xfrm>
            <a:off x="646111" y="452718"/>
            <a:ext cx="9404723" cy="1400530"/>
          </a:xfrm>
          <a:prstGeom prst="rect"/>
        </p:spPr>
        <p:txBody>
          <a:bodyPr anchor="t" bIns="45720" lIns="91440" rIns="91440" rtlCol="0" tIns="45720" vert="horz">
            <a:noAutofit/>
          </a:bodyPr>
          <a:p>
            <a:r>
              <a:rPr lang="en-US"/>
              <a:t>Click to edit Master title style</a:t>
            </a:r>
            <a:endParaRPr dirty="0" lang="en-US"/>
          </a:p>
        </p:txBody>
      </p:sp>
      <p:sp>
        <p:nvSpPr>
          <p:cNvPr id="1048579" name="Text Placeholder 2"/>
          <p:cNvSpPr>
            <a:spLocks noGrp="1"/>
          </p:cNvSpPr>
          <p:nvPr>
            <p:ph type="body" idx="1"/>
          </p:nvPr>
        </p:nvSpPr>
        <p:spPr>
          <a:xfrm>
            <a:off x="1103312" y="2052918"/>
            <a:ext cx="8946541" cy="4195481"/>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0" name="Date Placeholder 3"/>
          <p:cNvSpPr>
            <a:spLocks noGrp="1"/>
          </p:cNvSpPr>
          <p:nvPr>
            <p:ph type="dt" sz="half" idx="2"/>
          </p:nvPr>
        </p:nvSpPr>
        <p:spPr>
          <a:xfrm rot="5400000">
            <a:off x="10155639" y="1790701"/>
            <a:ext cx="990599" cy="304799"/>
          </a:xfrm>
          <a:prstGeom prst="rect"/>
        </p:spPr>
        <p:txBody>
          <a:bodyPr anchor="t" bIns="45720" lIns="91440" rIns="91440" rtlCol="0" tIns="45720" vert="horz"/>
          <a:lstStyle>
            <a:lvl1pPr algn="l">
              <a:defRPr b="0" sz="1100" i="0">
                <a:solidFill>
                  <a:schemeClr val="tx1">
                    <a:tint val="75000"/>
                    <a:alpha val="60000"/>
                  </a:schemeClr>
                </a:solidFill>
              </a:defRPr>
            </a:lvl1pPr>
          </a:lstStyle>
          <a:p>
            <a:fld id="{62FDB883-C30C-422F-A2BF-652773BC1D10}" type="datetimeFigureOut">
              <a:rPr lang="en-IN" smtClean="0"/>
              <a:t>15-07-2024</a:t>
            </a:fld>
            <a:endParaRPr lang="en-IN"/>
          </a:p>
        </p:txBody>
      </p:sp>
      <p:sp>
        <p:nvSpPr>
          <p:cNvPr id="1048581" name="Footer Placeholder 4"/>
          <p:cNvSpPr>
            <a:spLocks noGrp="1"/>
          </p:cNvSpPr>
          <p:nvPr>
            <p:ph type="ftr" sz="quarter" idx="3"/>
          </p:nvPr>
        </p:nvSpPr>
        <p:spPr>
          <a:xfrm rot="5400000">
            <a:off x="8951573" y="3225297"/>
            <a:ext cx="3859795" cy="304801"/>
          </a:xfrm>
          <a:prstGeom prst="rect"/>
        </p:spPr>
        <p:txBody>
          <a:bodyPr anchor="b" bIns="45720" lIns="91440" rIns="91440" rtlCol="0" tIns="45720" vert="horz"/>
          <a:lstStyle>
            <a:lvl1pPr algn="l">
              <a:defRPr b="0" sz="1100" i="0">
                <a:solidFill>
                  <a:schemeClr val="tx1">
                    <a:tint val="75000"/>
                    <a:alpha val="60000"/>
                  </a:schemeClr>
                </a:solidFill>
              </a:defRPr>
            </a:lvl1pPr>
          </a:lstStyle>
          <a:p>
            <a:endParaRPr lang="en-IN"/>
          </a:p>
        </p:txBody>
      </p:sp>
      <p:sp>
        <p:nvSpPr>
          <p:cNvPr id="1048582" name="Slide Number Placeholder 5"/>
          <p:cNvSpPr>
            <a:spLocks noGrp="1"/>
          </p:cNvSpPr>
          <p:nvPr>
            <p:ph type="sldNum" sz="quarter" idx="4"/>
          </p:nvPr>
        </p:nvSpPr>
        <p:spPr bwMode="gray">
          <a:xfrm>
            <a:off x="10352540" y="295729"/>
            <a:ext cx="838199" cy="767687"/>
          </a:xfrm>
          <a:prstGeom prst="rect"/>
        </p:spPr>
        <p:txBody>
          <a:bodyPr anchor="b" bIns="45720" lIns="91440" rIns="91440" rtlCol="0" tIns="45720" vert="horz"/>
          <a:lstStyle>
            <a:lvl1pPr algn="ctr">
              <a:defRPr b="0" sz="2800" i="0">
                <a:solidFill>
                  <a:schemeClr val="tx1">
                    <a:tint val="75000"/>
                  </a:schemeClr>
                </a:solidFill>
              </a:defRPr>
            </a:lvl1pPr>
          </a:lstStyle>
          <a:p>
            <a:fld id="{320490F5-ED19-4308-995A-60E8368DFD2A}" type="slidenum">
              <a:rPr lang="en-IN" smtClean="0"/>
              <a:t>‹#›</a:t>
            </a:fld>
            <a:endParaRPr lang="en-IN"/>
          </a:p>
        </p:txBody>
      </p:sp>
    </p:spTree>
  </p:cSld>
  <p:clrMap accent1="accent1" accent2="accent2" accent3="accent3" accent4="accent4" accent5="accent5" accent6="accent6" bg1="dk1" bg2="dk2" tx1="lt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eaLnBrk="1" hangingPunct="1" latinLnBrk="0" rtl="0">
        <a:spcBef>
          <a:spcPct val="0"/>
        </a:spcBef>
        <a:buNone/>
        <a:defRPr b="0" sz="420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lumMod val="60000"/>
            <a:lumOff val="40000"/>
          </a:schemeClr>
        </a:buClr>
        <a:buSzPct val="80000"/>
        <a:buFont typeface="Wingdings 3" charset="2"/>
        <a:buChar char=""/>
        <a:defRPr b="0" sz="2000" i="0" kern="1200">
          <a:solidFill>
            <a:schemeClr val="tx1"/>
          </a:solidFill>
          <a:latin typeface="+mj-lt"/>
          <a:ea typeface="+mj-ea"/>
          <a:cs typeface="+mj-cs"/>
        </a:defRPr>
      </a:lvl1pPr>
      <a:lvl2pPr algn="l" defTabSz="457200" eaLnBrk="1" hangingPunct="1" indent="-285750" latinLnBrk="0" marL="742950" rtl="0">
        <a:spcBef>
          <a:spcPts val="1000"/>
        </a:spcBef>
        <a:spcAft>
          <a:spcPts val="0"/>
        </a:spcAft>
        <a:buClr>
          <a:schemeClr val="accent1">
            <a:lumMod val="60000"/>
            <a:lumOff val="40000"/>
          </a:schemeClr>
        </a:buClr>
        <a:buSzPct val="80000"/>
        <a:buFont typeface="Wingdings 3" charset="2"/>
        <a:buChar char=""/>
        <a:defRPr b="0" sz="1800" i="0" kern="1200">
          <a:solidFill>
            <a:schemeClr val="tx1"/>
          </a:solidFill>
          <a:latin typeface="+mj-lt"/>
          <a:ea typeface="+mj-ea"/>
          <a:cs typeface="+mj-cs"/>
        </a:defRPr>
      </a:lvl2pPr>
      <a:lvl3pPr algn="l" defTabSz="457200" eaLnBrk="1" hangingPunct="1" indent="-228600" latinLnBrk="0" marL="1143000" rtl="0">
        <a:spcBef>
          <a:spcPts val="1000"/>
        </a:spcBef>
        <a:spcAft>
          <a:spcPts val="0"/>
        </a:spcAft>
        <a:buClr>
          <a:schemeClr val="accent1">
            <a:lumMod val="60000"/>
            <a:lumOff val="40000"/>
          </a:schemeClr>
        </a:buClr>
        <a:buSzPct val="80000"/>
        <a:buFont typeface="Wingdings 3" charset="2"/>
        <a:buChar char=""/>
        <a:defRPr b="0" sz="1600" i="0" kern="1200">
          <a:solidFill>
            <a:schemeClr val="tx1"/>
          </a:solidFill>
          <a:latin typeface="+mj-lt"/>
          <a:ea typeface="+mj-ea"/>
          <a:cs typeface="+mj-cs"/>
        </a:defRPr>
      </a:lvl3pPr>
      <a:lvl4pPr algn="l" defTabSz="457200" eaLnBrk="1" hangingPunct="1" indent="-228600" latinLnBrk="0" marL="1600200" rtl="0">
        <a:spcBef>
          <a:spcPts val="1000"/>
        </a:spcBef>
        <a:spcAft>
          <a:spcPts val="0"/>
        </a:spcAft>
        <a:buClr>
          <a:schemeClr val="accent1">
            <a:lumMod val="60000"/>
            <a:lumOff val="40000"/>
          </a:schemeClr>
        </a:buClr>
        <a:buSzPct val="80000"/>
        <a:buFont typeface="Wingdings 3" charset="2"/>
        <a:buChar char=""/>
        <a:defRPr b="0" sz="1400" i="0" kern="1200">
          <a:solidFill>
            <a:schemeClr val="tx1"/>
          </a:solidFill>
          <a:latin typeface="+mj-lt"/>
          <a:ea typeface="+mj-ea"/>
          <a:cs typeface="+mj-cs"/>
        </a:defRPr>
      </a:lvl4pPr>
      <a:lvl5pPr algn="l" defTabSz="457200" eaLnBrk="1" hangingPunct="1" indent="-228600" latinLnBrk="0" marL="2057400" rtl="0">
        <a:spcBef>
          <a:spcPts val="1000"/>
        </a:spcBef>
        <a:spcAft>
          <a:spcPts val="0"/>
        </a:spcAft>
        <a:buClr>
          <a:schemeClr val="accent1">
            <a:lumMod val="60000"/>
            <a:lumOff val="40000"/>
          </a:schemeClr>
        </a:buClr>
        <a:buSzPct val="80000"/>
        <a:buFont typeface="Wingdings 3" charset="2"/>
        <a:buChar char=""/>
        <a:defRPr b="0" sz="1400" i="0" kern="1200">
          <a:solidFill>
            <a:schemeClr val="tx1"/>
          </a:solidFill>
          <a:latin typeface="+mj-lt"/>
          <a:ea typeface="+mj-ea"/>
          <a:cs typeface="+mj-cs"/>
        </a:defRPr>
      </a:lvl5pPr>
      <a:lvl6pPr algn="l" defTabSz="457200" eaLnBrk="1" hangingPunct="1" indent="-228600" latinLnBrk="0" marL="2514600" rtl="0">
        <a:spcBef>
          <a:spcPts val="1000"/>
        </a:spcBef>
        <a:spcAft>
          <a:spcPts val="0"/>
        </a:spcAft>
        <a:buClr>
          <a:schemeClr val="accent1">
            <a:lumMod val="60000"/>
            <a:lumOff val="40000"/>
          </a:schemeClr>
        </a:buClr>
        <a:buSzPct val="80000"/>
        <a:buFont typeface="Wingdings 3" charset="2"/>
        <a:buChar char=""/>
        <a:defRPr b="0" sz="1400" i="0" kern="1200">
          <a:solidFill>
            <a:schemeClr val="tx1"/>
          </a:solidFill>
          <a:latin typeface="+mj-lt"/>
          <a:ea typeface="+mj-ea"/>
          <a:cs typeface="+mj-cs"/>
        </a:defRPr>
      </a:lvl6pPr>
      <a:lvl7pPr algn="l" defTabSz="457200" eaLnBrk="1" hangingPunct="1" indent="-228600" latinLnBrk="0" marL="2971800" rtl="0">
        <a:spcBef>
          <a:spcPts val="1000"/>
        </a:spcBef>
        <a:spcAft>
          <a:spcPts val="0"/>
        </a:spcAft>
        <a:buClr>
          <a:schemeClr val="accent1">
            <a:lumMod val="60000"/>
            <a:lumOff val="40000"/>
          </a:schemeClr>
        </a:buClr>
        <a:buSzPct val="80000"/>
        <a:buFont typeface="Wingdings 3" charset="2"/>
        <a:buChar char=""/>
        <a:defRPr b="0" sz="1400" i="0" kern="1200">
          <a:solidFill>
            <a:schemeClr val="tx1"/>
          </a:solidFill>
          <a:latin typeface="+mj-lt"/>
          <a:ea typeface="+mj-ea"/>
          <a:cs typeface="+mj-cs"/>
        </a:defRPr>
      </a:lvl7pPr>
      <a:lvl8pPr algn="l" defTabSz="457200" eaLnBrk="1" hangingPunct="1" indent="-228600" latinLnBrk="0" marL="3429000" rtl="0">
        <a:spcBef>
          <a:spcPts val="1000"/>
        </a:spcBef>
        <a:spcAft>
          <a:spcPts val="0"/>
        </a:spcAft>
        <a:buClr>
          <a:schemeClr val="accent1">
            <a:lumMod val="60000"/>
            <a:lumOff val="40000"/>
          </a:schemeClr>
        </a:buClr>
        <a:buSzPct val="80000"/>
        <a:buFont typeface="Wingdings 3" charset="2"/>
        <a:buChar char=""/>
        <a:defRPr b="0" sz="1400" i="0" kern="1200">
          <a:solidFill>
            <a:schemeClr val="tx1"/>
          </a:solidFill>
          <a:latin typeface="+mj-lt"/>
          <a:ea typeface="+mj-ea"/>
          <a:cs typeface="+mj-cs"/>
        </a:defRPr>
      </a:lvl8pPr>
      <a:lvl9pPr algn="l" defTabSz="457200" eaLnBrk="1" hangingPunct="1" indent="-228600" latinLnBrk="0" marL="3886200" rtl="0">
        <a:spcBef>
          <a:spcPts val="1000"/>
        </a:spcBef>
        <a:spcAft>
          <a:spcPts val="0"/>
        </a:spcAft>
        <a:buClr>
          <a:schemeClr val="accent1">
            <a:lumMod val="60000"/>
            <a:lumOff val="40000"/>
          </a:schemeClr>
        </a:buClr>
        <a:buSzPct val="80000"/>
        <a:buFont typeface="Wingdings 3" charset="2"/>
        <a:buChar char=""/>
        <a:defRPr b="0" sz="1400" i="0" kern="1200">
          <a:solidFill>
            <a:schemeClr val="tx1"/>
          </a:solidFill>
          <a:latin typeface="+mj-lt"/>
          <a:ea typeface="+mj-ea"/>
          <a:cs typeface="+mj-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9.jpeg"/><Relationship Id="rId3"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hyperlink" Target="mailto:keerthanabanka834@gmail.com" TargetMode="Externa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jpeg"/><Relationship Id="rId3"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736" name=""/>
          <p:cNvSpPr>
            <a:spLocks noGrp="1"/>
          </p:cNvSpPr>
          <p:nvPr>
            <p:ph type="title"/>
          </p:nvPr>
        </p:nvSpPr>
        <p:spPr>
          <a:xfrm>
            <a:off x="2924436" y="787330"/>
            <a:ext cx="7056175" cy="3220960"/>
          </a:xfrm>
        </p:spPr>
        <p:txBody>
          <a:bodyPr/>
          <a:p>
            <a:r>
              <a:rPr sz="6600" lang="en-US"/>
              <a:t>S</a:t>
            </a:r>
            <a:r>
              <a:rPr sz="6600" lang="en-US"/>
              <a:t>T</a:t>
            </a:r>
            <a:r>
              <a:rPr sz="6600" lang="en-US"/>
              <a:t>E</a:t>
            </a:r>
            <a:r>
              <a:rPr sz="6600" lang="en-US"/>
              <a:t>G</a:t>
            </a:r>
            <a:r>
              <a:rPr sz="6600" lang="en-US"/>
              <a:t>A</a:t>
            </a:r>
            <a:r>
              <a:rPr sz="6600" lang="en-US"/>
              <a:t>N</a:t>
            </a:r>
            <a:r>
              <a:rPr sz="6600" lang="en-US"/>
              <a:t>O</a:t>
            </a:r>
            <a:r>
              <a:rPr sz="6600" lang="en-US"/>
              <a:t>G</a:t>
            </a:r>
            <a:r>
              <a:rPr sz="6600" lang="en-US"/>
              <a:t>R</a:t>
            </a:r>
            <a:r>
              <a:rPr sz="6600" lang="en-US"/>
              <a:t>A</a:t>
            </a:r>
            <a:r>
              <a:rPr sz="6600" lang="en-US"/>
              <a:t>P</a:t>
            </a:r>
            <a:r>
              <a:rPr sz="6600" lang="en-US"/>
              <a:t>H</a:t>
            </a:r>
            <a:r>
              <a:rPr sz="6600" lang="en-US"/>
              <a:t>Y</a:t>
            </a:r>
            <a:endParaRPr lang="en-IN"/>
          </a:p>
        </p:txBody>
      </p:sp>
      <p:sp>
        <p:nvSpPr>
          <p:cNvPr id="1048737" name=""/>
          <p:cNvSpPr>
            <a:spLocks noGrp="1"/>
          </p:cNvSpPr>
          <p:nvPr>
            <p:ph type="body" idx="1"/>
          </p:nvPr>
        </p:nvSpPr>
        <p:spPr>
          <a:xfrm>
            <a:off x="1683171" y="12245230"/>
            <a:ext cx="8825658" cy="860400"/>
          </a:xfrm>
        </p:spPr>
        <p:txBody>
          <a:bodyPr/>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27" name="Title 1"/>
          <p:cNvSpPr>
            <a:spLocks noGrp="1"/>
          </p:cNvSpPr>
          <p:nvPr>
            <p:ph type="title"/>
          </p:nvPr>
        </p:nvSpPr>
        <p:spPr/>
        <p:txBody>
          <a:bodyPr/>
          <a:p>
            <a:r>
              <a:rPr b="1" dirty="0" lang="en-IN"/>
              <a:t>MODELLING</a:t>
            </a:r>
          </a:p>
        </p:txBody>
      </p:sp>
      <p:sp>
        <p:nvSpPr>
          <p:cNvPr id="1048628" name="TextBox 2"/>
          <p:cNvSpPr txBox="1"/>
          <p:nvPr/>
        </p:nvSpPr>
        <p:spPr>
          <a:xfrm>
            <a:off x="557107" y="1483916"/>
            <a:ext cx="9822180" cy="2834640"/>
          </a:xfrm>
          <a:prstGeom prst="rect"/>
          <a:noFill/>
        </p:spPr>
        <p:txBody>
          <a:bodyPr rtlCol="0" wrap="none">
            <a:spAutoFit/>
          </a:bodyPr>
          <a:p>
            <a:r>
              <a:rPr dirty="0" lang="en-US">
                <a:solidFill>
                  <a:schemeClr val="accent1">
                    <a:lumMod val="60000"/>
                    <a:lumOff val="40000"/>
                  </a:schemeClr>
                </a:solidFill>
              </a:rPr>
              <a:t>Data Model</a:t>
            </a:r>
            <a:r>
              <a:rPr dirty="0" lang="en-US"/>
              <a:t>: This involves defining how data will be represented and manipulated within the</a:t>
            </a:r>
          </a:p>
          <a:p>
            <a:r>
              <a:rPr dirty="0" lang="en-US"/>
              <a:t> steganography system. It includes decisions on data formats (text, binary, etc.), encoding</a:t>
            </a:r>
          </a:p>
          <a:p>
            <a:r>
              <a:rPr dirty="0" lang="en-US"/>
              <a:t> schemes, and how data will be structured for embedding and extraction.</a:t>
            </a:r>
          </a:p>
          <a:p>
            <a:endParaRPr dirty="0" lang="en-US"/>
          </a:p>
          <a:p>
            <a:r>
              <a:rPr dirty="0" lang="en-US">
                <a:solidFill>
                  <a:schemeClr val="accent1">
                    <a:lumMod val="60000"/>
                    <a:lumOff val="40000"/>
                  </a:schemeClr>
                </a:solidFill>
              </a:rPr>
              <a:t>Embedding Model</a:t>
            </a:r>
            <a:r>
              <a:rPr dirty="0" lang="en-US"/>
              <a:t>: This specifies the technique or algorithm used to embed hidden data</a:t>
            </a:r>
          </a:p>
          <a:p>
            <a:r>
              <a:rPr dirty="0" lang="en-US"/>
              <a:t> into a cover media (such as an image or audio file). Modeling here </a:t>
            </a:r>
            <a:r>
              <a:rPr dirty="0" lang="en-US" err="1"/>
              <a:t>invdves</a:t>
            </a:r>
            <a:r>
              <a:rPr dirty="0" lang="en-US"/>
              <a:t> determining how</a:t>
            </a:r>
          </a:p>
          <a:p>
            <a:r>
              <a:rPr dirty="0" lang="en-US"/>
              <a:t> to modify the carrier file to embed the hidden information while minimizing perceptible</a:t>
            </a:r>
          </a:p>
          <a:p>
            <a:r>
              <a:rPr dirty="0" lang="en-US"/>
              <a:t> changes and maintaining cover media integrity.</a:t>
            </a:r>
          </a:p>
          <a:p>
            <a:endParaRPr dirty="0" lang="en-US"/>
          </a:p>
          <a:p>
            <a:r>
              <a:rPr dirty="0" lang="en-US">
                <a:solidFill>
                  <a:schemeClr val="accent1">
                    <a:lumMod val="60000"/>
                    <a:lumOff val="40000"/>
                  </a:schemeClr>
                </a:solidFill>
              </a:rPr>
              <a:t>Extraction Model</a:t>
            </a:r>
            <a:r>
              <a:rPr dirty="0" lang="en-US"/>
              <a:t>: This defines the method for extracting hidden data from the carrier media.</a:t>
            </a:r>
          </a:p>
          <a:p>
            <a:r>
              <a:rPr dirty="0" lang="en-US"/>
              <a:t> Modeling the extraction process ensures that the embedded information can be accurately</a:t>
            </a:r>
          </a:p>
          <a:p>
            <a:r>
              <a:rPr dirty="0" lang="en-US"/>
              <a:t> retrieved, even after potential alterations to the carrier file.</a:t>
            </a:r>
            <a:endParaRPr dirty="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29" name="Title 1"/>
          <p:cNvSpPr>
            <a:spLocks noGrp="1"/>
          </p:cNvSpPr>
          <p:nvPr>
            <p:ph type="title"/>
          </p:nvPr>
        </p:nvSpPr>
        <p:spPr>
          <a:xfrm>
            <a:off x="1141411" y="508000"/>
            <a:ext cx="9906000" cy="948267"/>
          </a:xfrm>
        </p:spPr>
        <p:txBody>
          <a:bodyPr>
            <a:normAutofit/>
          </a:bodyPr>
          <a:p>
            <a:r>
              <a:rPr b="1" dirty="0" sz="4400" lang="en-IN"/>
              <a:t>results</a:t>
            </a:r>
          </a:p>
        </p:txBody>
      </p:sp>
      <p:sp>
        <p:nvSpPr>
          <p:cNvPr id="1048630" name="Text Placeholder 2"/>
          <p:cNvSpPr>
            <a:spLocks noGrp="1"/>
          </p:cNvSpPr>
          <p:nvPr>
            <p:ph type="body" idx="1"/>
          </p:nvPr>
        </p:nvSpPr>
        <p:spPr>
          <a:xfrm>
            <a:off x="1048277" y="1456267"/>
            <a:ext cx="4522790" cy="1374776"/>
          </a:xfrm>
        </p:spPr>
        <p:txBody>
          <a:bodyPr>
            <a:normAutofit/>
          </a:bodyPr>
          <a:p>
            <a:r>
              <a:rPr dirty="0" sz="1900" lang="en-IN"/>
              <a:t>Normal image</a:t>
            </a:r>
          </a:p>
          <a:p>
            <a:pPr indent="-285750" marL="285750">
              <a:buFont typeface="Arial" panose="020B0604020202020204" pitchFamily="34" charset="0"/>
              <a:buChar char="•"/>
            </a:pPr>
            <a:r>
              <a:rPr altLang="en-US" cap="none" dirty="0" sz="1900" lang="en-US">
                <a:solidFill>
                  <a:schemeClr val="tx1"/>
                </a:solidFill>
                <a:latin typeface="Arial" panose="020B0604020202020204" pitchFamily="34" charset="0"/>
              </a:rPr>
              <a:t>D</a:t>
            </a:r>
            <a:r>
              <a:rPr altLang="en-US" baseline="0" b="0" cap="none" dirty="0" sz="1900" i="0" kumimoji="0" lang="en-US" normalizeH="0" strike="noStrike" u="none">
                <a:ln>
                  <a:noFill/>
                </a:ln>
                <a:solidFill>
                  <a:schemeClr val="tx1"/>
                </a:solidFill>
                <a:effectLst/>
                <a:latin typeface="Arial" panose="020B0604020202020204" pitchFamily="34" charset="0"/>
              </a:rPr>
              <a:t>ownload any sample image from google</a:t>
            </a:r>
          </a:p>
          <a:p>
            <a:r>
              <a:rPr altLang="en-US" baseline="0" b="0" cap="none" dirty="0" sz="1900" i="0" kumimoji="0" lang="en-US" normalizeH="0" strike="noStrike" u="none">
                <a:ln>
                  <a:noFill/>
                </a:ln>
                <a:solidFill>
                  <a:schemeClr val="tx1"/>
                </a:solidFill>
                <a:effectLst/>
                <a:latin typeface="Arial" panose="020B0604020202020204" pitchFamily="34" charset="0"/>
              </a:rPr>
              <a:t>     or any other websites.</a:t>
            </a:r>
            <a:endParaRPr dirty="0" sz="1900" lang="en-IN"/>
          </a:p>
        </p:txBody>
      </p:sp>
      <p:pic>
        <p:nvPicPr>
          <p:cNvPr id="2097158" name="Picture 5"/>
          <p:cNvPicPr>
            <a:picLocks noChangeAspect="1"/>
          </p:cNvPicPr>
          <p:nvPr/>
        </p:nvPicPr>
        <p:blipFill>
          <a:blip xmlns:r="http://schemas.openxmlformats.org/officeDocument/2006/relationships" r:embed="rId1"/>
          <a:stretch>
            <a:fillRect/>
          </a:stretch>
        </p:blipFill>
        <p:spPr>
          <a:xfrm>
            <a:off x="2165878" y="2922060"/>
            <a:ext cx="1657350" cy="1714500"/>
          </a:xfrm>
          <a:prstGeom prst="rect"/>
        </p:spPr>
      </p:pic>
      <p:sp>
        <p:nvSpPr>
          <p:cNvPr id="1048631" name="TextBox 6"/>
          <p:cNvSpPr txBox="1"/>
          <p:nvPr/>
        </p:nvSpPr>
        <p:spPr>
          <a:xfrm>
            <a:off x="1141411" y="4819910"/>
            <a:ext cx="4133321" cy="777240"/>
          </a:xfrm>
          <a:prstGeom prst="rect"/>
          <a:noFill/>
        </p:spPr>
        <p:txBody>
          <a:bodyPr rtlCol="0" wrap="square">
            <a:spAutoFit/>
          </a:bodyPr>
          <a:p>
            <a:pPr indent="-285750" marL="285750">
              <a:buFont typeface="Arial" panose="020B0604020202020204" pitchFamily="34" charset="0"/>
              <a:buChar char="•"/>
            </a:pPr>
            <a:r>
              <a:rPr dirty="0" lang="en-IN"/>
              <a:t>Above image is normal image.</a:t>
            </a:r>
          </a:p>
          <a:p>
            <a:pPr indent="-285750" marL="285750">
              <a:buFont typeface="Arial" panose="020B0604020202020204" pitchFamily="34" charset="0"/>
              <a:buChar char="•"/>
            </a:pPr>
            <a:r>
              <a:rPr dirty="0" lang="en-IN"/>
              <a:t>We can choose the image on which we want to do the encryption  </a:t>
            </a:r>
          </a:p>
        </p:txBody>
      </p:sp>
      <p:sp>
        <p:nvSpPr>
          <p:cNvPr id="1048632" name="TextBox 7"/>
          <p:cNvSpPr txBox="1"/>
          <p:nvPr/>
        </p:nvSpPr>
        <p:spPr>
          <a:xfrm>
            <a:off x="6400800" y="1433378"/>
            <a:ext cx="2506132" cy="320041"/>
          </a:xfrm>
          <a:prstGeom prst="rect"/>
          <a:noFill/>
        </p:spPr>
        <p:txBody>
          <a:bodyPr rtlCol="0" wrap="square">
            <a:spAutoFit/>
          </a:bodyPr>
          <a:p>
            <a:r>
              <a:rPr dirty="0" lang="en-IN">
                <a:solidFill>
                  <a:schemeClr val="accent1">
                    <a:lumMod val="60000"/>
                    <a:lumOff val="40000"/>
                  </a:schemeClr>
                </a:solidFill>
              </a:rPr>
              <a:t>ENCRYPTED IMAGE</a:t>
            </a:r>
          </a:p>
        </p:txBody>
      </p:sp>
      <p:sp>
        <p:nvSpPr>
          <p:cNvPr id="1048633" name="TextBox 8"/>
          <p:cNvSpPr txBox="1"/>
          <p:nvPr/>
        </p:nvSpPr>
        <p:spPr>
          <a:xfrm>
            <a:off x="6400800" y="1958989"/>
            <a:ext cx="3581399" cy="777239"/>
          </a:xfrm>
          <a:prstGeom prst="rect"/>
          <a:noFill/>
        </p:spPr>
        <p:txBody>
          <a:bodyPr rtlCol="0" wrap="square">
            <a:spAutoFit/>
          </a:bodyPr>
          <a:p>
            <a:pPr indent="-285750" marL="285750">
              <a:buFont typeface="Arial" panose="020B0604020202020204" pitchFamily="34" charset="0"/>
              <a:buChar char="•"/>
            </a:pPr>
            <a:r>
              <a:rPr dirty="0" lang="en-IN"/>
              <a:t>After hiding the text in the image the image will be became as</a:t>
            </a:r>
          </a:p>
        </p:txBody>
      </p:sp>
      <p:pic>
        <p:nvPicPr>
          <p:cNvPr id="2097159" name="Picture 10"/>
          <p:cNvPicPr>
            <a:picLocks noChangeAspect="1"/>
          </p:cNvPicPr>
          <p:nvPr/>
        </p:nvPicPr>
        <p:blipFill>
          <a:blip xmlns:r="http://schemas.openxmlformats.org/officeDocument/2006/relationships" r:embed="rId2"/>
          <a:stretch>
            <a:fillRect/>
          </a:stretch>
        </p:blipFill>
        <p:spPr>
          <a:xfrm>
            <a:off x="7063317" y="2928873"/>
            <a:ext cx="1657350" cy="1714500"/>
          </a:xfrm>
          <a:prstGeom prst="rect"/>
        </p:spPr>
      </p:pic>
      <p:sp>
        <p:nvSpPr>
          <p:cNvPr id="1048634" name="TextBox 11"/>
          <p:cNvSpPr txBox="1"/>
          <p:nvPr/>
        </p:nvSpPr>
        <p:spPr>
          <a:xfrm>
            <a:off x="6400800" y="4819910"/>
            <a:ext cx="3945469" cy="777240"/>
          </a:xfrm>
          <a:prstGeom prst="rect"/>
          <a:noFill/>
        </p:spPr>
        <p:txBody>
          <a:bodyPr rtlCol="0" wrap="square">
            <a:spAutoFit/>
          </a:bodyPr>
          <a:p>
            <a:pPr indent="-285750" marL="285750">
              <a:buFont typeface="Arial" panose="020B0604020202020204" pitchFamily="34" charset="0"/>
              <a:buChar char="•"/>
            </a:pPr>
            <a:r>
              <a:rPr dirty="0" lang="en-IN"/>
              <a:t>We can see there is no difference in both the normal and encrypted images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35" name="TextBox 1"/>
          <p:cNvSpPr txBox="1"/>
          <p:nvPr/>
        </p:nvSpPr>
        <p:spPr>
          <a:xfrm>
            <a:off x="768602" y="1507067"/>
            <a:ext cx="9414934" cy="548640"/>
          </a:xfrm>
          <a:prstGeom prst="rect"/>
          <a:noFill/>
        </p:spPr>
        <p:txBody>
          <a:bodyPr rtlCol="0" wrap="square">
            <a:spAutoFit/>
          </a:bodyPr>
          <a:p>
            <a:pPr indent="-285750" marL="285750">
              <a:buFont typeface="Arial" panose="020B0604020202020204" pitchFamily="34" charset="0"/>
              <a:buChar char="•"/>
            </a:pPr>
            <a:r>
              <a:rPr dirty="0" lang="en-IN"/>
              <a:t>We can protect our text inside the image by keeping an secure password.</a:t>
            </a:r>
          </a:p>
          <a:p>
            <a:pPr indent="-285750" marL="285750">
              <a:buFont typeface="Arial" panose="020B0604020202020204" pitchFamily="34" charset="0"/>
              <a:buChar char="•"/>
            </a:pPr>
            <a:r>
              <a:rPr dirty="0" lang="en-IN"/>
              <a:t>By entering the password we can get the text hided inside the pic</a:t>
            </a:r>
          </a:p>
        </p:txBody>
      </p:sp>
      <p:sp>
        <p:nvSpPr>
          <p:cNvPr id="1048636" name="TextBox 5"/>
          <p:cNvSpPr txBox="1"/>
          <p:nvPr/>
        </p:nvSpPr>
        <p:spPr>
          <a:xfrm>
            <a:off x="6515478" y="4457637"/>
            <a:ext cx="4778039" cy="548640"/>
          </a:xfrm>
          <a:prstGeom prst="rect"/>
          <a:noFill/>
        </p:spPr>
        <p:txBody>
          <a:bodyPr rtlCol="0" wrap="square">
            <a:spAutoFit/>
          </a:bodyPr>
          <a:p>
            <a:pPr indent="-285750" marL="285750">
              <a:buFont typeface="Arial" panose="020B0604020202020204" pitchFamily="34" charset="0"/>
              <a:buChar char="•"/>
            </a:pPr>
            <a:r>
              <a:rPr dirty="0" lang="en-IN"/>
              <a:t>By entering the password we can </a:t>
            </a:r>
          </a:p>
          <a:p>
            <a:r>
              <a:rPr dirty="0" lang="en-IN"/>
              <a:t>    get the text hided inside the image</a:t>
            </a:r>
          </a:p>
        </p:txBody>
      </p:sp>
      <p:sp>
        <p:nvSpPr>
          <p:cNvPr id="1048637" name="TextBox 2"/>
          <p:cNvSpPr txBox="1"/>
          <p:nvPr/>
        </p:nvSpPr>
        <p:spPr>
          <a:xfrm>
            <a:off x="768602" y="4436070"/>
            <a:ext cx="5158065" cy="1005840"/>
          </a:xfrm>
          <a:prstGeom prst="rect"/>
          <a:noFill/>
        </p:spPr>
        <p:txBody>
          <a:bodyPr rtlCol="0" wrap="square">
            <a:spAutoFit/>
          </a:bodyPr>
          <a:p>
            <a:pPr indent="-285750" marL="285750">
              <a:buFont typeface="Arial" panose="020B0604020202020204" pitchFamily="34" charset="0"/>
              <a:buChar char="•"/>
            </a:pPr>
            <a:r>
              <a:rPr dirty="0" lang="en-IN"/>
              <a:t>In above image we can see the secret message</a:t>
            </a:r>
          </a:p>
          <a:p>
            <a:r>
              <a:rPr dirty="0" lang="en-IN"/>
              <a:t>    (hello everyone)that had to be hided             inside the image.</a:t>
            </a:r>
          </a:p>
          <a:p>
            <a:pPr indent="-285750" marL="285750">
              <a:buFont typeface="Arial" panose="020B0604020202020204" pitchFamily="34" charset="0"/>
              <a:buChar char="•"/>
            </a:pPr>
            <a:r>
              <a:rPr dirty="0" lang="en-IN"/>
              <a:t>And also a password to protect our text.</a:t>
            </a:r>
          </a:p>
        </p:txBody>
      </p:sp>
      <p:pic>
        <p:nvPicPr>
          <p:cNvPr id="2097160" name="Picture 6"/>
          <p:cNvPicPr>
            <a:picLocks noChangeAspect="1"/>
          </p:cNvPicPr>
          <p:nvPr/>
        </p:nvPicPr>
        <p:blipFill>
          <a:blip xmlns:r="http://schemas.openxmlformats.org/officeDocument/2006/relationships" r:embed="rId1"/>
          <a:stretch>
            <a:fillRect/>
          </a:stretch>
        </p:blipFill>
        <p:spPr>
          <a:xfrm>
            <a:off x="768602" y="2953823"/>
            <a:ext cx="4386726" cy="950353"/>
          </a:xfrm>
          <a:prstGeom prst="rect"/>
        </p:spPr>
      </p:pic>
      <p:pic>
        <p:nvPicPr>
          <p:cNvPr id="2097161" name="Picture 8"/>
          <p:cNvPicPr>
            <a:picLocks noChangeAspect="1"/>
          </p:cNvPicPr>
          <p:nvPr/>
        </p:nvPicPr>
        <p:blipFill>
          <a:blip xmlns:r="http://schemas.openxmlformats.org/officeDocument/2006/relationships" r:embed="rId2"/>
          <a:stretch>
            <a:fillRect/>
          </a:stretch>
        </p:blipFill>
        <p:spPr>
          <a:xfrm>
            <a:off x="6096000" y="2629878"/>
            <a:ext cx="5114377" cy="1598243"/>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38" name="TextBox 1"/>
          <p:cNvSpPr txBox="1"/>
          <p:nvPr/>
        </p:nvSpPr>
        <p:spPr>
          <a:xfrm>
            <a:off x="1303867" y="1020206"/>
            <a:ext cx="4106568" cy="650240"/>
          </a:xfrm>
          <a:prstGeom prst="rect"/>
          <a:noFill/>
        </p:spPr>
        <p:txBody>
          <a:bodyPr rtlCol="0" wrap="square">
            <a:spAutoFit/>
          </a:bodyPr>
          <a:p>
            <a:r>
              <a:rPr b="1" dirty="0" sz="4400" lang="en-IN"/>
              <a:t>PROJECT LINKS </a:t>
            </a:r>
          </a:p>
        </p:txBody>
      </p:sp>
      <p:sp>
        <p:nvSpPr>
          <p:cNvPr id="1048639" name="TextBox 2"/>
          <p:cNvSpPr txBox="1"/>
          <p:nvPr/>
        </p:nvSpPr>
        <p:spPr>
          <a:xfrm>
            <a:off x="648672" y="3032759"/>
            <a:ext cx="7942580" cy="396240"/>
          </a:xfrm>
          <a:prstGeom prst="rect"/>
          <a:noFill/>
        </p:spPr>
        <p:txBody>
          <a:bodyPr rtlCol="0" wrap="none">
            <a:spAutoFit/>
          </a:bodyPr>
          <a:p>
            <a:r>
              <a:rPr dirty="0" sz="2400" lang="en-US"/>
              <a:t>https://github.com/keerthana355/Steganography-project</a:t>
            </a:r>
            <a:endParaRPr altLang="en-US" 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734" name=""/>
          <p:cNvSpPr>
            <a:spLocks noGrp="1"/>
          </p:cNvSpPr>
          <p:nvPr>
            <p:ph type="title"/>
          </p:nvPr>
        </p:nvSpPr>
        <p:spPr>
          <a:xfrm>
            <a:off x="3477699" y="2778435"/>
            <a:ext cx="6514980" cy="1301131"/>
          </a:xfrm>
        </p:spPr>
        <p:txBody>
          <a:bodyPr/>
          <a:p>
            <a:r>
              <a:rPr sz="6600" lang="en-US"/>
              <a:t>T</a:t>
            </a:r>
            <a:r>
              <a:rPr sz="6600" lang="en-US"/>
              <a:t>H</a:t>
            </a:r>
            <a:r>
              <a:rPr sz="6600" lang="en-US"/>
              <a:t>ANK </a:t>
            </a:r>
            <a:r>
              <a:rPr sz="6600" lang="en-US"/>
              <a:t>Y</a:t>
            </a:r>
            <a:r>
              <a:rPr sz="6600" lang="en-US"/>
              <a:t>O</a:t>
            </a:r>
            <a:r>
              <a:rPr sz="6600" lang="en-US"/>
              <a:t>U </a:t>
            </a:r>
            <a:endParaRPr lang="en-IN"/>
          </a:p>
        </p:txBody>
      </p:sp>
      <p:sp>
        <p:nvSpPr>
          <p:cNvPr id="1048735" name=""/>
          <p:cNvSpPr>
            <a:spLocks noGrp="1"/>
          </p:cNvSpPr>
          <p:nvPr>
            <p:ph type="body" idx="1"/>
          </p:nvPr>
        </p:nvSpPr>
        <p:spPr>
          <a:xfrm>
            <a:off x="1361597" y="12589635"/>
            <a:ext cx="8825658" cy="860400"/>
          </a:xfrm>
        </p:spPr>
        <p:txBody>
          <a:bodyPr/>
          <a:p>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88" name="Title 1"/>
          <p:cNvSpPr>
            <a:spLocks noGrp="1"/>
          </p:cNvSpPr>
          <p:nvPr>
            <p:ph type="title"/>
          </p:nvPr>
        </p:nvSpPr>
        <p:spPr>
          <a:xfrm>
            <a:off x="706512" y="1824156"/>
            <a:ext cx="11485487" cy="5659114"/>
          </a:xfrm>
        </p:spPr>
        <p:txBody>
          <a:bodyPr/>
          <a:p>
            <a:r>
              <a:rPr dirty="0" sz="2800" lang="en-US"/>
              <a:t>N</a:t>
            </a:r>
            <a:r>
              <a:rPr dirty="0" sz="2800" lang="en-US"/>
              <a:t>a</a:t>
            </a:r>
            <a:r>
              <a:rPr dirty="0" sz="2800" lang="en-US"/>
              <a:t>m</a:t>
            </a:r>
            <a:r>
              <a:rPr dirty="0" sz="2800" lang="en-US"/>
              <a:t>e</a:t>
            </a:r>
            <a:r>
              <a:rPr dirty="0" sz="2800" lang="en-US"/>
              <a:t> </a:t>
            </a:r>
            <a:r>
              <a:rPr dirty="0" sz="2800" lang="en-US"/>
              <a:t> </a:t>
            </a:r>
            <a:r>
              <a:rPr dirty="0" sz="2800" lang="en-US"/>
              <a:t> </a:t>
            </a:r>
            <a:r>
              <a:rPr dirty="0" sz="2800" lang="en-US"/>
              <a:t> </a:t>
            </a:r>
            <a:r>
              <a:rPr dirty="0" sz="2800" lang="en-US"/>
              <a:t> </a:t>
            </a:r>
            <a:r>
              <a:rPr dirty="0" sz="2800" lang="en-US"/>
              <a:t> </a:t>
            </a:r>
            <a:r>
              <a:rPr dirty="0" sz="2800" lang="en-US"/>
              <a:t> </a:t>
            </a:r>
            <a:r>
              <a:rPr dirty="0" sz="2800" lang="en-US"/>
              <a:t> </a:t>
            </a:r>
            <a:r>
              <a:rPr dirty="0" sz="2800" lang="en-US"/>
              <a:t> </a:t>
            </a:r>
            <a:r>
              <a:rPr dirty="0" sz="2800" lang="en-US"/>
              <a:t> </a:t>
            </a:r>
            <a:r>
              <a:rPr dirty="0" sz="2800" lang="en-US"/>
              <a:t> </a:t>
            </a:r>
            <a:r>
              <a:rPr dirty="0" sz="2800" lang="en-US"/>
              <a:t> </a:t>
            </a:r>
            <a:r>
              <a:rPr dirty="0" sz="2800" lang="en-US"/>
              <a:t> </a:t>
            </a:r>
            <a:r>
              <a:rPr dirty="0" sz="2800" lang="en-US"/>
              <a:t>:</a:t>
            </a:r>
            <a:r>
              <a:rPr dirty="0" sz="2800" lang="en-US"/>
              <a:t> </a:t>
            </a:r>
            <a:r>
              <a:rPr dirty="0" sz="2800" lang="en-US"/>
              <a:t>B</a:t>
            </a:r>
            <a:r>
              <a:rPr dirty="0" sz="2800" lang="en-US"/>
              <a:t>a</a:t>
            </a:r>
            <a:r>
              <a:rPr dirty="0" sz="2800" lang="en-US"/>
              <a:t>n</a:t>
            </a:r>
            <a:r>
              <a:rPr dirty="0" sz="2800" lang="en-US"/>
              <a:t>k</a:t>
            </a:r>
            <a:r>
              <a:rPr dirty="0" sz="2800" lang="en-US"/>
              <a:t>a</a:t>
            </a:r>
            <a:r>
              <a:rPr dirty="0" sz="2800" lang="en-US"/>
              <a:t> </a:t>
            </a:r>
            <a:r>
              <a:rPr dirty="0" sz="2800" lang="en-US"/>
              <a:t>Keerthana </a:t>
            </a:r>
            <a:br>
              <a:rPr dirty="0" sz="2800" lang="en-US"/>
            </a:br>
            <a:r>
              <a:rPr dirty="0" sz="2800" lang="en-US"/>
              <a:t>E</a:t>
            </a:r>
            <a:r>
              <a:rPr dirty="0" sz="2800" lang="en-US"/>
              <a:t>m</a:t>
            </a:r>
            <a:r>
              <a:rPr dirty="0" sz="2800" lang="en-US"/>
              <a:t>a</a:t>
            </a:r>
            <a:r>
              <a:rPr dirty="0" sz="2800" lang="en-US"/>
              <a:t>i</a:t>
            </a:r>
            <a:r>
              <a:rPr dirty="0" sz="2800" lang="en-US"/>
              <a:t>l</a:t>
            </a:r>
            <a:r>
              <a:rPr dirty="0" sz="2800" lang="en-US"/>
              <a:t> </a:t>
            </a:r>
            <a:r>
              <a:rPr dirty="0" sz="2800" lang="en-US"/>
              <a:t>id </a:t>
            </a:r>
            <a:r>
              <a:rPr dirty="0" sz="2800" lang="en-US"/>
              <a:t> </a:t>
            </a:r>
            <a:r>
              <a:rPr dirty="0" sz="2800" lang="en-US"/>
              <a:t> </a:t>
            </a:r>
            <a:r>
              <a:rPr dirty="0" sz="2800" lang="en-US"/>
              <a:t> </a:t>
            </a:r>
            <a:r>
              <a:rPr dirty="0" sz="2800" lang="en-US"/>
              <a:t> </a:t>
            </a:r>
            <a:r>
              <a:rPr dirty="0" sz="2800" lang="en-US"/>
              <a:t> </a:t>
            </a:r>
            <a:r>
              <a:rPr dirty="0" sz="2800" lang="en-US"/>
              <a:t> </a:t>
            </a:r>
            <a:r>
              <a:rPr dirty="0" sz="2800" lang="en-US"/>
              <a:t> </a:t>
            </a:r>
            <a:r>
              <a:rPr dirty="0" sz="2800" lang="en-US"/>
              <a:t> </a:t>
            </a:r>
            <a:r>
              <a:rPr dirty="0" sz="2800" lang="en-US"/>
              <a:t>:</a:t>
            </a:r>
            <a:r>
              <a:rPr dirty="0" sz="2800" lang="en-US"/>
              <a:t> </a:t>
            </a:r>
            <a:r>
              <a:rPr dirty="0" sz="2800" lang="en-US">
                <a:hlinkClick r:id="rId1"/>
              </a:rPr>
              <a:t>k</a:t>
            </a:r>
            <a:r>
              <a:rPr dirty="0" sz="2800" lang="en-US">
                <a:hlinkClick r:id="rId1"/>
              </a:rPr>
              <a:t>e</a:t>
            </a:r>
            <a:r>
              <a:rPr dirty="0" sz="2800" lang="en-US">
                <a:hlinkClick r:id="rId1"/>
              </a:rPr>
              <a:t>e</a:t>
            </a:r>
            <a:r>
              <a:rPr dirty="0" sz="2800" lang="en-US">
                <a:hlinkClick r:id="rId1"/>
              </a:rPr>
              <a:t>r</a:t>
            </a:r>
            <a:r>
              <a:rPr dirty="0" sz="2800" lang="en-US">
                <a:hlinkClick r:id="rId1"/>
              </a:rPr>
              <a:t>t</a:t>
            </a:r>
            <a:r>
              <a:rPr dirty="0" sz="2800" lang="en-US">
                <a:hlinkClick r:id="rId1"/>
              </a:rPr>
              <a:t>hanabanka834@gmail.com</a:t>
            </a:r>
            <a:r>
              <a:rPr dirty="0" sz="2800" lang="en-US"/>
              <a:t> </a:t>
            </a:r>
            <a:br>
              <a:rPr dirty="0" sz="2800" lang="en-US"/>
            </a:br>
            <a:r>
              <a:rPr dirty="0" sz="2800" lang="en-US"/>
              <a:t>C</a:t>
            </a:r>
            <a:r>
              <a:rPr dirty="0" sz="2800" lang="en-US"/>
              <a:t>o</a:t>
            </a:r>
            <a:r>
              <a:rPr dirty="0" sz="2800" lang="en-US"/>
              <a:t>l</a:t>
            </a:r>
            <a:r>
              <a:rPr dirty="0" sz="2800" lang="en-US"/>
              <a:t>l</a:t>
            </a:r>
            <a:r>
              <a:rPr dirty="0" sz="2800" lang="en-US"/>
              <a:t>ege </a:t>
            </a:r>
            <a:r>
              <a:rPr dirty="0" sz="2800" lang="en-US"/>
              <a:t>N</a:t>
            </a:r>
            <a:r>
              <a:rPr dirty="0" sz="2800" lang="en-US"/>
              <a:t>a</a:t>
            </a:r>
            <a:r>
              <a:rPr dirty="0" sz="2800" lang="en-US"/>
              <a:t>m</a:t>
            </a:r>
            <a:r>
              <a:rPr dirty="0" sz="2800" lang="en-US"/>
              <a:t>e </a:t>
            </a:r>
            <a:r>
              <a:rPr dirty="0" sz="2800" lang="en-US"/>
              <a:t>:</a:t>
            </a:r>
            <a:r>
              <a:rPr dirty="0" sz="2800" lang="en-US"/>
              <a:t> </a:t>
            </a:r>
            <a:r>
              <a:rPr dirty="0" sz="2800" lang="en-US"/>
              <a:t>S</a:t>
            </a:r>
            <a:r>
              <a:rPr dirty="0" sz="2800" lang="en-US"/>
              <a:t>r</a:t>
            </a:r>
            <a:r>
              <a:rPr dirty="0" sz="2800" lang="en-US"/>
              <a:t>i</a:t>
            </a:r>
            <a:r>
              <a:rPr dirty="0" sz="2800" lang="en-US"/>
              <a:t> </a:t>
            </a:r>
            <a:r>
              <a:rPr dirty="0" sz="2800" lang="en-US"/>
              <a:t>Venkateswara </a:t>
            </a:r>
            <a:r>
              <a:rPr dirty="0" sz="2800" lang="en-US"/>
              <a:t>College </a:t>
            </a:r>
            <a:r>
              <a:rPr dirty="0" sz="2800" lang="en-US"/>
              <a:t>of </a:t>
            </a:r>
            <a:r>
              <a:rPr dirty="0" sz="2800" lang="en-US"/>
              <a:t>Engineering </a:t>
            </a:r>
            <a:br>
              <a:rPr dirty="0" sz="2800" lang="en-US"/>
            </a:br>
            <a:r>
              <a:rPr dirty="0" sz="2800" lang="en-US"/>
              <a:t> </a:t>
            </a:r>
            <a:r>
              <a:rPr dirty="0" sz="2800" lang="en-US"/>
              <a:t> </a:t>
            </a:r>
            <a:r>
              <a:rPr dirty="0" sz="2800" lang="en-US"/>
              <a:t> </a:t>
            </a:r>
            <a:r>
              <a:rPr dirty="0" sz="2800" lang="en-US"/>
              <a:t> </a:t>
            </a:r>
            <a:r>
              <a:rPr dirty="0" sz="2800" lang="en-US"/>
              <a:t> </a:t>
            </a:r>
            <a:r>
              <a:rPr dirty="0" sz="2800" lang="en-US"/>
              <a:t> </a:t>
            </a:r>
            <a:r>
              <a:rPr dirty="0" sz="2800" lang="en-US"/>
              <a:t> </a:t>
            </a:r>
            <a:r>
              <a:rPr dirty="0" sz="2800" lang="en-US"/>
              <a:t> </a:t>
            </a:r>
            <a:r>
              <a:rPr dirty="0" sz="2800" lang="en-US"/>
              <a:t> </a:t>
            </a:r>
            <a:r>
              <a:rPr dirty="0" sz="2800" lang="en-US"/>
              <a:t> </a:t>
            </a:r>
            <a:r>
              <a:rPr dirty="0" sz="2800" lang="en-US"/>
              <a:t> </a:t>
            </a:r>
            <a:r>
              <a:rPr dirty="0" sz="2800" lang="en-US"/>
              <a:t> </a:t>
            </a:r>
            <a:r>
              <a:rPr dirty="0" sz="2800" lang="en-US"/>
              <a:t> </a:t>
            </a:r>
            <a:r>
              <a:rPr dirty="0" sz="2800" lang="en-US"/>
              <a:t> </a:t>
            </a:r>
            <a:r>
              <a:rPr dirty="0" sz="2800" lang="en-US"/>
              <a:t> </a:t>
            </a:r>
            <a:r>
              <a:rPr dirty="0" sz="2800" lang="en-US"/>
              <a:t> </a:t>
            </a:r>
            <a:r>
              <a:rPr dirty="0" sz="2800" lang="en-US"/>
              <a:t> </a:t>
            </a:r>
            <a:r>
              <a:rPr dirty="0" sz="2800" lang="en-US"/>
              <a:t> </a:t>
            </a:r>
            <a:r>
              <a:rPr dirty="0" sz="2800" lang="en-US"/>
              <a:t> </a:t>
            </a:r>
            <a:r>
              <a:rPr dirty="0" sz="2800" lang="en-US"/>
              <a:t> </a:t>
            </a:r>
            <a:r>
              <a:rPr dirty="0" sz="2800" lang="en-US"/>
              <a:t> </a:t>
            </a:r>
            <a:r>
              <a:rPr dirty="0" sz="2800" lang="en-US"/>
              <a:t> </a:t>
            </a:r>
            <a:r>
              <a:rPr dirty="0" sz="2800" lang="en-US"/>
              <a:t> </a:t>
            </a:r>
            <a:r>
              <a:rPr dirty="0" sz="2800" lang="en-US"/>
              <a:t>a</a:t>
            </a:r>
            <a:r>
              <a:rPr dirty="0" sz="2800" lang="en-US"/>
              <a:t>n</a:t>
            </a:r>
            <a:r>
              <a:rPr dirty="0" sz="2800" lang="en-US"/>
              <a:t>d</a:t>
            </a:r>
            <a:r>
              <a:rPr dirty="0" sz="2800" lang="en-US"/>
              <a:t> </a:t>
            </a:r>
            <a:r>
              <a:rPr dirty="0" sz="2800" lang="en-US"/>
              <a:t>T</a:t>
            </a:r>
            <a:r>
              <a:rPr dirty="0" sz="2800" lang="en-US"/>
              <a:t>echnology </a:t>
            </a:r>
            <a:r>
              <a:rPr dirty="0" sz="2800" lang="en-US"/>
              <a:t>,</a:t>
            </a:r>
            <a:r>
              <a:rPr dirty="0" sz="2800" lang="en-US"/>
              <a:t> </a:t>
            </a:r>
            <a:r>
              <a:rPr dirty="0" sz="2800" lang="en-US"/>
              <a:t>Chittoor </a:t>
            </a:r>
            <a:br>
              <a:rPr dirty="0" sz="2800" lang="en-US"/>
            </a:br>
            <a:r>
              <a:rPr dirty="0" sz="2800" lang="en-US"/>
              <a:t>S</a:t>
            </a:r>
            <a:r>
              <a:rPr dirty="0" sz="2800" lang="en-US"/>
              <a:t>tate </a:t>
            </a:r>
            <a:r>
              <a:rPr dirty="0" sz="2800" lang="en-US"/>
              <a:t> </a:t>
            </a:r>
            <a:r>
              <a:rPr dirty="0" sz="2800" lang="en-US"/>
              <a:t> </a:t>
            </a:r>
            <a:r>
              <a:rPr dirty="0" sz="2800" lang="en-US"/>
              <a:t> </a:t>
            </a:r>
            <a:r>
              <a:rPr dirty="0" sz="2800" lang="en-US"/>
              <a:t> </a:t>
            </a:r>
            <a:r>
              <a:rPr dirty="0" sz="2800" lang="en-US"/>
              <a:t> </a:t>
            </a:r>
            <a:r>
              <a:rPr dirty="0" sz="2800" lang="en-US"/>
              <a:t> </a:t>
            </a:r>
            <a:r>
              <a:rPr dirty="0" sz="2800" lang="en-US"/>
              <a:t> </a:t>
            </a:r>
            <a:r>
              <a:rPr dirty="0" sz="2800" lang="en-US"/>
              <a:t> </a:t>
            </a:r>
            <a:r>
              <a:rPr dirty="0" sz="2800" lang="en-US"/>
              <a:t> </a:t>
            </a:r>
            <a:r>
              <a:rPr dirty="0" sz="2800" lang="en-US"/>
              <a:t> </a:t>
            </a:r>
            <a:r>
              <a:rPr dirty="0" sz="2800" lang="en-US"/>
              <a:t> </a:t>
            </a:r>
            <a:r>
              <a:rPr dirty="0" sz="2800" lang="en-US"/>
              <a:t> </a:t>
            </a:r>
            <a:r>
              <a:rPr dirty="0" sz="2800" lang="en-US"/>
              <a:t> </a:t>
            </a:r>
            <a:r>
              <a:rPr dirty="0" sz="2800" lang="en-US"/>
              <a:t>:</a:t>
            </a:r>
            <a:r>
              <a:rPr dirty="0" sz="2800" lang="en-US"/>
              <a:t> </a:t>
            </a:r>
            <a:r>
              <a:rPr dirty="0" sz="2800" lang="en-US"/>
              <a:t>A</a:t>
            </a:r>
            <a:r>
              <a:rPr dirty="0" sz="2800" lang="en-US"/>
              <a:t>n</a:t>
            </a:r>
            <a:r>
              <a:rPr dirty="0" sz="2800" lang="en-US"/>
              <a:t>d</a:t>
            </a:r>
            <a:r>
              <a:rPr dirty="0" sz="2800" lang="en-US"/>
              <a:t>h</a:t>
            </a:r>
            <a:r>
              <a:rPr dirty="0" sz="2800" lang="en-US"/>
              <a:t>ra </a:t>
            </a:r>
            <a:r>
              <a:rPr dirty="0" sz="2800" lang="en-US"/>
              <a:t>Prad</a:t>
            </a:r>
            <a:r>
              <a:rPr dirty="0" sz="2800" lang="en-US"/>
              <a:t>e</a:t>
            </a:r>
            <a:r>
              <a:rPr dirty="0" sz="2800" lang="en-US"/>
              <a:t>s</a:t>
            </a:r>
            <a:r>
              <a:rPr dirty="0" sz="2800" lang="en-US"/>
              <a:t>h</a:t>
            </a:r>
            <a:br>
              <a:rPr dirty="0" sz="2800" lang="en-US"/>
            </a:br>
            <a:r>
              <a:rPr dirty="0" sz="2800" lang="en-US"/>
              <a:t>D</a:t>
            </a:r>
            <a:r>
              <a:rPr dirty="0" sz="2800" lang="en-US"/>
              <a:t>o</a:t>
            </a:r>
            <a:r>
              <a:rPr dirty="0" sz="2800" lang="en-US"/>
              <a:t>m</a:t>
            </a:r>
            <a:r>
              <a:rPr dirty="0" sz="2800" lang="en-US"/>
              <a:t>a</a:t>
            </a:r>
            <a:r>
              <a:rPr dirty="0" sz="2800" lang="en-US"/>
              <a:t>i</a:t>
            </a:r>
            <a:r>
              <a:rPr dirty="0" sz="2800" lang="en-US"/>
              <a:t>n</a:t>
            </a:r>
            <a:r>
              <a:rPr dirty="0" sz="2800" lang="en-US"/>
              <a:t> </a:t>
            </a:r>
            <a:r>
              <a:rPr dirty="0" sz="2800" lang="en-US"/>
              <a:t> </a:t>
            </a:r>
            <a:r>
              <a:rPr dirty="0" sz="2800" lang="en-US"/>
              <a:t> </a:t>
            </a:r>
            <a:r>
              <a:rPr dirty="0" sz="2800" lang="en-US"/>
              <a:t> </a:t>
            </a:r>
            <a:r>
              <a:rPr dirty="0" sz="2800" lang="en-US"/>
              <a:t> </a:t>
            </a:r>
            <a:r>
              <a:rPr dirty="0" sz="2800" lang="en-US"/>
              <a:t> </a:t>
            </a:r>
            <a:r>
              <a:rPr dirty="0" sz="2800" lang="en-US"/>
              <a:t> </a:t>
            </a:r>
            <a:r>
              <a:rPr dirty="0" sz="2800" lang="en-US"/>
              <a:t> </a:t>
            </a:r>
            <a:r>
              <a:rPr dirty="0" sz="2800" lang="en-US"/>
              <a:t> </a:t>
            </a:r>
            <a:r>
              <a:rPr dirty="0" sz="2800" lang="en-US"/>
              <a:t>:</a:t>
            </a:r>
            <a:r>
              <a:rPr dirty="0" sz="2800" lang="en-US"/>
              <a:t> </a:t>
            </a:r>
            <a:r>
              <a:rPr dirty="0" sz="2800" lang="en-US"/>
              <a:t>C</a:t>
            </a:r>
            <a:r>
              <a:rPr dirty="0" sz="2800" lang="en-US"/>
              <a:t>y</a:t>
            </a:r>
            <a:r>
              <a:rPr dirty="0" sz="2800" lang="en-US"/>
              <a:t>b</a:t>
            </a:r>
            <a:r>
              <a:rPr dirty="0" sz="2800" lang="en-US"/>
              <a:t>e</a:t>
            </a:r>
            <a:r>
              <a:rPr dirty="0" sz="2800" lang="en-US"/>
              <a:t>r</a:t>
            </a:r>
            <a:r>
              <a:rPr dirty="0" sz="2800" lang="en-US"/>
              <a:t> </a:t>
            </a:r>
            <a:r>
              <a:rPr dirty="0" sz="2800" lang="en-US"/>
              <a:t>S</a:t>
            </a:r>
            <a:r>
              <a:rPr dirty="0" sz="2800" lang="en-US"/>
              <a:t>e</a:t>
            </a:r>
            <a:r>
              <a:rPr dirty="0" sz="2800" lang="en-US"/>
              <a:t>c</a:t>
            </a:r>
            <a:r>
              <a:rPr dirty="0" sz="2800" lang="en-US"/>
              <a:t>u</a:t>
            </a:r>
            <a:r>
              <a:rPr dirty="0" sz="2800" lang="en-US"/>
              <a:t>rity </a:t>
            </a:r>
            <a:r>
              <a:rPr dirty="0" sz="2800" lang="en-US"/>
              <a:t>w</a:t>
            </a:r>
            <a:r>
              <a:rPr dirty="0" sz="2800" lang="en-US"/>
              <a:t>i</a:t>
            </a:r>
            <a:r>
              <a:rPr dirty="0" sz="2800" lang="en-US"/>
              <a:t>t</a:t>
            </a:r>
            <a:r>
              <a:rPr dirty="0" sz="2800" lang="en-US"/>
              <a:t>h</a:t>
            </a:r>
            <a:r>
              <a:rPr dirty="0" sz="2800" lang="en-US"/>
              <a:t> </a:t>
            </a:r>
            <a:r>
              <a:rPr dirty="0" sz="2800" lang="en-US"/>
              <a:t>Kali </a:t>
            </a:r>
            <a:r>
              <a:rPr dirty="0" sz="2800" lang="en-US"/>
              <a:t>Linux </a:t>
            </a:r>
            <a:endParaRPr altLang="en-US" lang="zh-CN"/>
          </a:p>
        </p:txBody>
      </p:sp>
      <p:sp>
        <p:nvSpPr>
          <p:cNvPr id="1048589" name="Content Placeholder 2"/>
          <p:cNvSpPr>
            <a:spLocks noGrp="1"/>
          </p:cNvSpPr>
          <p:nvPr>
            <p:ph idx="1"/>
          </p:nvPr>
        </p:nvSpPr>
        <p:spPr>
          <a:xfrm>
            <a:off x="1141414" y="5585867"/>
            <a:ext cx="10017384" cy="3250280"/>
          </a:xfrm>
        </p:spPr>
        <p:txBody>
          <a:bodyPr>
            <a:normAutofit/>
          </a:bodyPr>
          <a:p>
            <a:pPr algn="r" indent="0" marL="0">
              <a:buNone/>
            </a:pPr>
            <a:r>
              <a:rPr dirty="0" sz="3600" lang="en-IN">
                <a:solidFill>
                  <a:schemeClr val="tx2">
                    <a:lumMod val="75000"/>
                  </a:schemeClr>
                </a:solidFill>
              </a:rPr>
              <a:t>FINAL PROJECT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593" name="TextBox 1"/>
          <p:cNvSpPr txBox="1"/>
          <p:nvPr/>
        </p:nvSpPr>
        <p:spPr>
          <a:xfrm>
            <a:off x="309639" y="2014583"/>
            <a:ext cx="11408228" cy="2174241"/>
          </a:xfrm>
          <a:prstGeom prst="rect"/>
          <a:noFill/>
        </p:spPr>
        <p:txBody>
          <a:bodyPr rtlCol="0" wrap="square">
            <a:spAutoFit/>
          </a:bodyPr>
          <a:p>
            <a:pPr indent="-285750" marL="285750">
              <a:buFont typeface="Wingdings" panose="05000000000000000000" pitchFamily="2" charset="2"/>
              <a:buChar char="Ø"/>
            </a:pPr>
            <a:r>
              <a:rPr dirty="0" sz="1600" lang="en-US"/>
              <a:t>In an age where information security is paramount, techniques like steganography play a crucial role in safeguarding</a:t>
            </a:r>
          </a:p>
          <a:p>
            <a:r>
              <a:rPr dirty="0" sz="1600" lang="en-US"/>
              <a:t>   sensitive data. Steganography is the art and science of concealing information within other non-suspicious data, such</a:t>
            </a:r>
          </a:p>
          <a:p>
            <a:r>
              <a:rPr dirty="0" sz="1600" lang="en-US"/>
              <a:t>   as images, audio files, or even text, without arousing suspicion. Unlike cryptography, which focuses on encrypting data</a:t>
            </a:r>
          </a:p>
          <a:p>
            <a:r>
              <a:rPr dirty="0" sz="1600" lang="en-US"/>
              <a:t>   to make it unreadable, steganography aims to hide the existence of the message itself.</a:t>
            </a:r>
          </a:p>
          <a:p>
            <a:endParaRPr dirty="0" sz="1600" lang="en-US"/>
          </a:p>
          <a:p>
            <a:pPr indent="-285750" marL="285750">
              <a:buFont typeface="Wingdings" panose="05000000000000000000" pitchFamily="2" charset="2"/>
              <a:buChar char="Ø"/>
            </a:pPr>
            <a:r>
              <a:rPr dirty="0" sz="1600" lang="en-US"/>
              <a:t>In this project, we explore the application of steganography specifically in the realm of digital images. The primary</a:t>
            </a:r>
          </a:p>
          <a:p>
            <a:r>
              <a:rPr dirty="0" sz="1600" lang="en-US"/>
              <a:t>   goal is to embed textual information covertly within an image file, making it imperceptible to the human eye and </a:t>
            </a:r>
          </a:p>
          <a:p>
            <a:r>
              <a:rPr dirty="0" sz="1600" lang="en-US"/>
              <a:t>   difficult to detect without the appropriate tools. This process involves encoding the text into the pixels of the image in</a:t>
            </a:r>
          </a:p>
          <a:p>
            <a:r>
              <a:rPr dirty="0" sz="1600" lang="en-US"/>
              <a:t>   such a way that the image appears unchanged to casual inspection but can be decoded to retrieve the hidden message</a:t>
            </a:r>
            <a:r>
              <a:rPr dirty="0" lang="en-US"/>
              <a:t>.</a:t>
            </a:r>
          </a:p>
          <a:p>
            <a:endParaRPr dirty="0" lang="en-IN"/>
          </a:p>
        </p:txBody>
      </p:sp>
      <p:sp>
        <p:nvSpPr>
          <p:cNvPr id="1048594" name="TextBox 2"/>
          <p:cNvSpPr txBox="1"/>
          <p:nvPr/>
        </p:nvSpPr>
        <p:spPr>
          <a:xfrm>
            <a:off x="821268" y="635000"/>
            <a:ext cx="9575800" cy="447040"/>
          </a:xfrm>
          <a:prstGeom prst="rect"/>
          <a:noFill/>
        </p:spPr>
        <p:txBody>
          <a:bodyPr rtlCol="0" wrap="square">
            <a:spAutoFit/>
          </a:bodyPr>
          <a:p>
            <a:r>
              <a:rPr b="1" dirty="0" sz="2800" lang="en-IN"/>
              <a:t>HIDING A TEXT INSIDE AN  IMAGE USING STEGANOGRAPHY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0" name="Title 1"/>
          <p:cNvSpPr>
            <a:spLocks noGrp="1"/>
          </p:cNvSpPr>
          <p:nvPr>
            <p:ph type="title"/>
          </p:nvPr>
        </p:nvSpPr>
        <p:spPr>
          <a:xfrm>
            <a:off x="1074471" y="207697"/>
            <a:ext cx="10039879" cy="2730235"/>
          </a:xfrm>
        </p:spPr>
        <p:txBody>
          <a:bodyPr>
            <a:normAutofit/>
          </a:bodyPr>
          <a:p>
            <a:r>
              <a:rPr b="1" dirty="0" lang="en-US"/>
              <a:t>Agenda for Steganography Project: Hiding Text Inside an Image</a:t>
            </a:r>
            <a:br>
              <a:rPr b="1" dirty="0" lang="en-US"/>
            </a:br>
            <a:br>
              <a:rPr dirty="0" lang="en-IN"/>
            </a:br>
            <a:endParaRPr dirty="0" lang="en-IN"/>
          </a:p>
        </p:txBody>
      </p:sp>
      <p:sp>
        <p:nvSpPr>
          <p:cNvPr id="1048601" name="Text Placeholder 2"/>
          <p:cNvSpPr>
            <a:spLocks noGrp="1"/>
          </p:cNvSpPr>
          <p:nvPr>
            <p:ph type="body" idx="1"/>
          </p:nvPr>
        </p:nvSpPr>
        <p:spPr>
          <a:xfrm>
            <a:off x="1074471" y="2150534"/>
            <a:ext cx="9906000" cy="3970338"/>
          </a:xfrm>
        </p:spPr>
        <p:txBody>
          <a:bodyPr>
            <a:normAutofit/>
          </a:bodyPr>
          <a:p>
            <a:r>
              <a:rPr dirty="0" lang="en-IN">
                <a:solidFill>
                  <a:schemeClr val="tx1">
                    <a:lumMod val="95000"/>
                  </a:schemeClr>
                </a:solidFill>
              </a:rPr>
              <a:t>1.Project overview</a:t>
            </a:r>
          </a:p>
          <a:p>
            <a:r>
              <a:rPr dirty="0" lang="en-IN">
                <a:solidFill>
                  <a:schemeClr val="tx1">
                    <a:lumMod val="95000"/>
                  </a:schemeClr>
                </a:solidFill>
              </a:rPr>
              <a:t>2.Software and tools selection</a:t>
            </a:r>
          </a:p>
          <a:p>
            <a:r>
              <a:rPr dirty="0" lang="en-IN">
                <a:solidFill>
                  <a:schemeClr val="tx1">
                    <a:lumMod val="95000"/>
                  </a:schemeClr>
                </a:solidFill>
              </a:rPr>
              <a:t>3.Who are the end users of this project?</a:t>
            </a:r>
          </a:p>
          <a:p>
            <a:r>
              <a:rPr dirty="0" lang="en-IN">
                <a:solidFill>
                  <a:schemeClr val="tx1">
                    <a:lumMod val="95000"/>
                  </a:schemeClr>
                </a:solidFill>
              </a:rPr>
              <a:t>4.Your solution and its value proposition</a:t>
            </a:r>
          </a:p>
          <a:p>
            <a:r>
              <a:rPr dirty="0" lang="en-IN">
                <a:solidFill>
                  <a:schemeClr val="tx1">
                    <a:lumMod val="95000"/>
                  </a:schemeClr>
                </a:solidFill>
              </a:rPr>
              <a:t>5.How did you customize the project and make it your own</a:t>
            </a:r>
          </a:p>
          <a:p>
            <a:r>
              <a:rPr dirty="0" lang="en-IN">
                <a:solidFill>
                  <a:schemeClr val="tx1">
                    <a:lumMod val="95000"/>
                  </a:schemeClr>
                </a:solidFill>
              </a:rPr>
              <a:t>6.Modelling</a:t>
            </a:r>
          </a:p>
          <a:p>
            <a:r>
              <a:rPr dirty="0" lang="en-IN">
                <a:solidFill>
                  <a:schemeClr val="tx1">
                    <a:lumMod val="95000"/>
                  </a:schemeClr>
                </a:solidFill>
              </a:rPr>
              <a:t>7.Results</a:t>
            </a:r>
          </a:p>
          <a:p>
            <a:r>
              <a:rPr dirty="0" lang="en-IN">
                <a:solidFill>
                  <a:schemeClr val="tx1">
                    <a:lumMod val="95000"/>
                  </a:schemeClr>
                </a:solidFill>
              </a:rPr>
              <a:t>8.links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2" name="Title 1"/>
          <p:cNvSpPr>
            <a:spLocks noGrp="1"/>
          </p:cNvSpPr>
          <p:nvPr>
            <p:ph type="title"/>
          </p:nvPr>
        </p:nvSpPr>
        <p:spPr>
          <a:xfrm>
            <a:off x="1141411" y="301627"/>
            <a:ext cx="9906000" cy="1002240"/>
          </a:xfrm>
        </p:spPr>
        <p:txBody>
          <a:bodyPr>
            <a:normAutofit/>
          </a:bodyPr>
          <a:p>
            <a:r>
              <a:rPr b="1" dirty="0" sz="4400" lang="en-IN"/>
              <a:t>Project overview</a:t>
            </a:r>
          </a:p>
        </p:txBody>
      </p:sp>
      <p:sp>
        <p:nvSpPr>
          <p:cNvPr id="1048603" name="Text Placeholder 2"/>
          <p:cNvSpPr>
            <a:spLocks noGrp="1"/>
          </p:cNvSpPr>
          <p:nvPr>
            <p:ph type="body" idx="1"/>
          </p:nvPr>
        </p:nvSpPr>
        <p:spPr>
          <a:xfrm>
            <a:off x="8356599" y="-2023534"/>
            <a:ext cx="2826277" cy="2023533"/>
          </a:xfrm>
        </p:spPr>
        <p:txBody>
          <a:bodyPr>
            <a:normAutofit/>
          </a:bodyPr>
          <a:p>
            <a:endParaRPr dirty="0" lang="en-IN"/>
          </a:p>
        </p:txBody>
      </p:sp>
      <p:sp>
        <p:nvSpPr>
          <p:cNvPr id="1048604" name="TextBox 3"/>
          <p:cNvSpPr txBox="1"/>
          <p:nvPr/>
        </p:nvSpPr>
        <p:spPr>
          <a:xfrm>
            <a:off x="905934" y="1303867"/>
            <a:ext cx="10498666" cy="1005840"/>
          </a:xfrm>
          <a:prstGeom prst="rect"/>
          <a:noFill/>
        </p:spPr>
        <p:txBody>
          <a:bodyPr rtlCol="0" wrap="square">
            <a:spAutoFit/>
          </a:bodyPr>
          <a:p>
            <a:r>
              <a:rPr dirty="0" lang="en-US"/>
              <a:t>Steganography is the art and science of concealing information within other non-secret data (such as images, audio files, or text) to avoid detection. This project aims to explore various techniques and applications of steganography, emphasizing practical implementation and theoretical understanding.</a:t>
            </a:r>
            <a:endParaRPr dirty="0" lang="en-IN"/>
          </a:p>
        </p:txBody>
      </p:sp>
      <p:sp>
        <p:nvSpPr>
          <p:cNvPr id="1048605" name="TextBox 4"/>
          <p:cNvSpPr txBox="1"/>
          <p:nvPr/>
        </p:nvSpPr>
        <p:spPr>
          <a:xfrm>
            <a:off x="905934" y="2391236"/>
            <a:ext cx="5224780" cy="1539241"/>
          </a:xfrm>
          <a:prstGeom prst="rect"/>
          <a:noFill/>
        </p:spPr>
        <p:txBody>
          <a:bodyPr rtlCol="0" wrap="none">
            <a:spAutoFit/>
          </a:bodyPr>
          <a:p>
            <a:r>
              <a:rPr dirty="0" sz="2400" lang="en-IN">
                <a:solidFill>
                  <a:schemeClr val="accent1">
                    <a:lumMod val="60000"/>
                    <a:lumOff val="40000"/>
                  </a:schemeClr>
                </a:solidFill>
              </a:rPr>
              <a:t>Key objectives</a:t>
            </a:r>
            <a:r>
              <a:rPr dirty="0" sz="2400" lang="en-IN"/>
              <a:t>:</a:t>
            </a:r>
          </a:p>
          <a:p>
            <a:pPr indent="-285750" marL="285750">
              <a:buFont typeface="Arial" panose="020B0604020202020204" pitchFamily="34" charset="0"/>
              <a:buChar char="•"/>
            </a:pPr>
            <a:r>
              <a:rPr dirty="0" lang="en-IN"/>
              <a:t>Understanding Steganography Fundamentals</a:t>
            </a:r>
          </a:p>
          <a:p>
            <a:pPr indent="-285750" marL="285750">
              <a:buFont typeface="Arial" panose="020B0604020202020204" pitchFamily="34" charset="0"/>
              <a:buChar char="•"/>
            </a:pPr>
            <a:r>
              <a:rPr dirty="0" lang="en-IN"/>
              <a:t>Implementing Steganographic Techniques</a:t>
            </a:r>
          </a:p>
          <a:p>
            <a:pPr indent="-285750" marL="285750">
              <a:buFont typeface="Arial" panose="020B0604020202020204" pitchFamily="34" charset="0"/>
              <a:buChar char="•"/>
            </a:pPr>
            <a:r>
              <a:rPr dirty="0" lang="en-IN"/>
              <a:t>Developing a Steganographic Tool</a:t>
            </a:r>
          </a:p>
          <a:p>
            <a:pPr indent="-285750" marL="285750">
              <a:buFont typeface="Arial" panose="020B0604020202020204" pitchFamily="34" charset="0"/>
              <a:buChar char="•"/>
            </a:pPr>
            <a:r>
              <a:rPr dirty="0" lang="en-IN"/>
              <a:t>Security and Detection</a:t>
            </a:r>
          </a:p>
          <a:p>
            <a:pPr indent="-285750" marL="285750">
              <a:buFont typeface="Arial" panose="020B0604020202020204" pitchFamily="34" charset="0"/>
              <a:buChar char="•"/>
            </a:pPr>
            <a:r>
              <a:rPr dirty="0" lang="en-IN"/>
              <a:t>Applications and Ethical Considerations</a:t>
            </a:r>
          </a:p>
        </p:txBody>
      </p:sp>
      <p:sp>
        <p:nvSpPr>
          <p:cNvPr id="1048606" name="TextBox 5"/>
          <p:cNvSpPr txBox="1"/>
          <p:nvPr/>
        </p:nvSpPr>
        <p:spPr>
          <a:xfrm>
            <a:off x="905934" y="5244067"/>
            <a:ext cx="9377680" cy="1234440"/>
          </a:xfrm>
          <a:prstGeom prst="rect"/>
          <a:noFill/>
        </p:spPr>
        <p:txBody>
          <a:bodyPr rtlCol="0" wrap="none">
            <a:spAutoFit/>
          </a:bodyPr>
          <a:p>
            <a:r>
              <a:rPr b="1" dirty="0" lang="en-US">
                <a:solidFill>
                  <a:schemeClr val="accent1">
                    <a:lumMod val="60000"/>
                    <a:lumOff val="40000"/>
                  </a:schemeClr>
                </a:solidFill>
              </a:rPr>
              <a:t>Conclusion</a:t>
            </a:r>
            <a:r>
              <a:rPr b="1" dirty="0" lang="en-US"/>
              <a:t>:</a:t>
            </a:r>
            <a:endParaRPr dirty="0" lang="en-US"/>
          </a:p>
          <a:p>
            <a:r>
              <a:rPr dirty="0" lang="en-US"/>
              <a:t>This project on steganography aims to provide a comprehensive exploration of both the </a:t>
            </a:r>
          </a:p>
          <a:p>
            <a:r>
              <a:rPr dirty="0" lang="en-US"/>
              <a:t>theoretical foundations and</a:t>
            </a:r>
          </a:p>
          <a:p>
            <a:r>
              <a:rPr dirty="0" lang="en-US"/>
              <a:t>practical implementations of hiding data within digital media. </a:t>
            </a:r>
          </a:p>
          <a:p>
            <a:endParaRPr dirty="0" lang="en-IN"/>
          </a:p>
        </p:txBody>
      </p:sp>
      <p:sp>
        <p:nvSpPr>
          <p:cNvPr id="1048607" name="TextBox 6"/>
          <p:cNvSpPr txBox="1"/>
          <p:nvPr/>
        </p:nvSpPr>
        <p:spPr>
          <a:xfrm>
            <a:off x="905934" y="4136072"/>
            <a:ext cx="8869680" cy="1234440"/>
          </a:xfrm>
          <a:prstGeom prst="rect"/>
          <a:noFill/>
        </p:spPr>
        <p:txBody>
          <a:bodyPr rtlCol="0" wrap="none">
            <a:spAutoFit/>
          </a:bodyPr>
          <a:p>
            <a:r>
              <a:rPr b="1" dirty="0" lang="en-US">
                <a:solidFill>
                  <a:schemeClr val="accent1">
                    <a:lumMod val="60000"/>
                    <a:lumOff val="40000"/>
                  </a:schemeClr>
                </a:solidFill>
              </a:rPr>
              <a:t>Deliverables</a:t>
            </a:r>
            <a:r>
              <a:rPr b="1" dirty="0" lang="en-US"/>
              <a:t>:</a:t>
            </a:r>
            <a:endParaRPr dirty="0" lang="en-US"/>
          </a:p>
          <a:p>
            <a:pPr>
              <a:buFont typeface="Arial" panose="020B0604020202020204" pitchFamily="34" charset="0"/>
              <a:buChar char="•"/>
            </a:pPr>
            <a:r>
              <a:rPr dirty="0" lang="en-US"/>
              <a:t>A detailed report documenting the project's objectives, methodologies, and findings.</a:t>
            </a:r>
          </a:p>
          <a:p>
            <a:pPr>
              <a:buFont typeface="Arial" panose="020B0604020202020204" pitchFamily="34" charset="0"/>
              <a:buChar char="•"/>
            </a:pPr>
            <a:r>
              <a:rPr dirty="0" lang="en-US"/>
              <a:t>Source code of the steganographic tool developed during the project.</a:t>
            </a:r>
          </a:p>
          <a:p>
            <a:pPr>
              <a:buFont typeface="Arial" panose="020B0604020202020204" pitchFamily="34" charset="0"/>
              <a:buChar char="•"/>
            </a:pPr>
            <a:r>
              <a:rPr dirty="0" lang="en-US"/>
              <a:t>Demonstration videos or screenshots showcasing the tool's functionality.</a:t>
            </a:r>
          </a:p>
          <a:p>
            <a:endParaRPr dirty="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1" name="Title 1"/>
          <p:cNvSpPr>
            <a:spLocks noGrp="1"/>
          </p:cNvSpPr>
          <p:nvPr>
            <p:ph type="title"/>
          </p:nvPr>
        </p:nvSpPr>
        <p:spPr>
          <a:xfrm>
            <a:off x="1141411" y="547160"/>
            <a:ext cx="9906000" cy="714374"/>
          </a:xfrm>
        </p:spPr>
        <p:txBody>
          <a:bodyPr>
            <a:normAutofit/>
          </a:bodyPr>
          <a:p>
            <a:r>
              <a:rPr b="1" dirty="0" sz="4400" lang="en-IN"/>
              <a:t>Software and tools selection</a:t>
            </a:r>
          </a:p>
        </p:txBody>
      </p:sp>
      <p:sp>
        <p:nvSpPr>
          <p:cNvPr id="1048612" name="Rectangle 1"/>
          <p:cNvSpPr>
            <a:spLocks noGrp="1" noChangeArrowheads="1"/>
          </p:cNvSpPr>
          <p:nvPr>
            <p:ph type="body" idx="1"/>
          </p:nvPr>
        </p:nvSpPr>
        <p:spPr bwMode="auto">
          <a:xfrm>
            <a:off x="1141411" y="2061952"/>
            <a:ext cx="10812781" cy="1031240"/>
          </a:xfrm>
          <a:prstGeom prst="rect"/>
          <a:noFill/>
          <a:ln>
            <a:noFill/>
          </a:ln>
          <a:effectLst/>
        </p:spPr>
        <p:txBody>
          <a:bodyPr anchor="ctr" anchorCtr="0" bIns="45720" compatLnSpc="1" lIns="91440" numCol="1" rIns="91440" tIns="45720" vert="horz" wrap="non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sz="1800" i="0" kumimoji="0" lang="en-US" normalizeH="0" strike="noStrike" u="none">
                <a:ln>
                  <a:noFill/>
                </a:ln>
                <a:solidFill>
                  <a:schemeClr val="tx1"/>
                </a:solidFill>
                <a:effectLst/>
                <a:latin typeface="Arial" panose="020B0604020202020204" pitchFamily="34" charset="0"/>
              </a:rPr>
              <a:t>Choose programming languages and libraries (Python, OpenCV</a:t>
            </a:r>
            <a:r>
              <a:rPr altLang="en-US" cap="none" dirty="0" lang="en-US">
                <a:solidFill>
                  <a:schemeClr val="tx1"/>
                </a:solidFill>
                <a:latin typeface="Arial" panose="020B0604020202020204" pitchFamily="34" charset="0"/>
              </a:rPr>
              <a:t>, </a:t>
            </a:r>
            <a:r>
              <a:rPr altLang="en-US" baseline="0" b="0" cap="none" dirty="0" sz="1800" i="0" kumimoji="0" lang="en-US" normalizeH="0" err="1" strike="noStrike" u="none">
                <a:ln>
                  <a:noFill/>
                </a:ln>
                <a:solidFill>
                  <a:schemeClr val="tx1"/>
                </a:solidFill>
                <a:effectLst/>
                <a:latin typeface="Arial" panose="020B0604020202020204" pitchFamily="34" charset="0"/>
              </a:rPr>
              <a:t>HashLib</a:t>
            </a:r>
            <a:r>
              <a:rPr altLang="en-US" baseline="0" b="0" cap="none" dirty="0" sz="1800" i="0" kumimoji="0" lang="en-US" normalizeH="0" strike="noStrike" u="none">
                <a:ln>
                  <a:noFill/>
                </a:ln>
                <a:solidFill>
                  <a:schemeClr val="tx1"/>
                </a:solidFill>
                <a:effectLst/>
                <a:latin typeface="Arial" panose="020B0604020202020204" pitchFamily="34" charset="0"/>
              </a:rPr>
              <a:t>) suitable for implementation.</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sz="1800" i="0" kumimoji="0" lang="en-US" normalizeH="0" strike="noStrike" u="none">
                <a:ln>
                  <a:noFill/>
                </a:ln>
                <a:solidFill>
                  <a:schemeClr val="tx1"/>
                </a:solidFill>
                <a:effectLst/>
                <a:latin typeface="Arial" panose="020B0604020202020204" pitchFamily="34" charset="0"/>
              </a:rPr>
              <a:t>Install necessary software and tools for development and testing. </a:t>
            </a:r>
          </a:p>
        </p:txBody>
      </p:sp>
      <p:pic>
        <p:nvPicPr>
          <p:cNvPr id="2097156" name="Picture 4"/>
          <p:cNvPicPr>
            <a:picLocks noChangeAspect="1"/>
          </p:cNvPicPr>
          <p:nvPr/>
        </p:nvPicPr>
        <p:blipFill>
          <a:blip xmlns:r="http://schemas.openxmlformats.org/officeDocument/2006/relationships" r:embed="rId1"/>
          <a:stretch>
            <a:fillRect/>
          </a:stretch>
        </p:blipFill>
        <p:spPr>
          <a:xfrm>
            <a:off x="8646036" y="3177736"/>
            <a:ext cx="2228655" cy="2306086"/>
          </a:xfrm>
          <a:prstGeom prst="ellipse"/>
          <a:ln>
            <a:noFill/>
          </a:ln>
          <a:effectLst>
            <a:softEdge rad="112500"/>
          </a:effectLst>
        </p:spPr>
      </p:pic>
      <p:pic>
        <p:nvPicPr>
          <p:cNvPr id="2097157" name="Picture 5"/>
          <p:cNvPicPr>
            <a:picLocks noChangeAspect="1"/>
          </p:cNvPicPr>
          <p:nvPr/>
        </p:nvPicPr>
        <p:blipFill>
          <a:blip xmlns:r="http://schemas.openxmlformats.org/officeDocument/2006/relationships" r:embed="rId2"/>
          <a:stretch>
            <a:fillRect/>
          </a:stretch>
        </p:blipFill>
        <p:spPr>
          <a:xfrm>
            <a:off x="5809312" y="3255167"/>
            <a:ext cx="2228655" cy="2228655"/>
          </a:xfrm>
          <a:prstGeom prst="ellipse"/>
          <a:ln>
            <a:noFill/>
          </a:ln>
          <a:effectLst>
            <a:softEdge rad="127000"/>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3" name="Title 1"/>
          <p:cNvSpPr>
            <a:spLocks noGrp="1"/>
          </p:cNvSpPr>
          <p:nvPr>
            <p:ph type="title"/>
          </p:nvPr>
        </p:nvSpPr>
        <p:spPr>
          <a:xfrm>
            <a:off x="779728" y="1058862"/>
            <a:ext cx="10632544" cy="900641"/>
          </a:xfrm>
        </p:spPr>
        <p:txBody>
          <a:bodyPr/>
          <a:p>
            <a:r>
              <a:rPr b="1" dirty="0" lang="en-IN"/>
              <a:t>Who are the end users of this project?</a:t>
            </a:r>
          </a:p>
        </p:txBody>
      </p:sp>
      <p:sp>
        <p:nvSpPr>
          <p:cNvPr id="1048614" name="Rectangle 1"/>
          <p:cNvSpPr>
            <a:spLocks noGrp="1" noChangeArrowheads="1"/>
          </p:cNvSpPr>
          <p:nvPr>
            <p:ph type="body" idx="1"/>
          </p:nvPr>
        </p:nvSpPr>
        <p:spPr bwMode="auto">
          <a:xfrm>
            <a:off x="779728" y="2394798"/>
            <a:ext cx="9936480" cy="2606041"/>
          </a:xfrm>
          <a:prstGeom prst="rect"/>
          <a:noFill/>
          <a:ln>
            <a:noFill/>
          </a:ln>
          <a:effectLst/>
        </p:spPr>
        <p:txBody>
          <a:bodyPr anchor="ctr" anchorCtr="0" bIns="45720" compatLnSpc="1" lIns="91440" numCol="1" rIns="91440" tIns="45720" vert="horz" wrap="none">
            <a:prstTxWarp prst="textNoShape"/>
            <a:spAutoFit/>
          </a:bodyPr>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effectLst/>
                <a:latin typeface="Arial" panose="020B0604020202020204" pitchFamily="34" charset="0"/>
              </a:rPr>
              <a:t>General Users</a:t>
            </a:r>
            <a:r>
              <a:rPr altLang="en-US" baseline="0" b="1" cap="none" dirty="0" sz="1800" i="0" kumimoji="0" lang="en-US" normalizeH="0" strike="noStrike" u="none">
                <a:ln>
                  <a:noFill/>
                </a:ln>
                <a:solidFill>
                  <a:schemeClr val="tx1"/>
                </a:solidFill>
                <a:effectLst/>
                <a:latin typeface="Arial" panose="020B0604020202020204" pitchFamily="34" charset="0"/>
              </a:rPr>
              <a:t>:</a:t>
            </a:r>
            <a:r>
              <a:rPr altLang="en-US" baseline="0" b="0" cap="none" dirty="0" sz="1800" i="0" kumimoji="0" lang="en-US" normalizeH="0" strike="noStrike" u="none">
                <a:ln>
                  <a:noFill/>
                </a:ln>
                <a:solidFill>
                  <a:schemeClr val="tx1"/>
                </a:solidFill>
                <a:effectLst/>
                <a:latin typeface="Arial" panose="020B0604020202020204" pitchFamily="34" charset="0"/>
              </a:rPr>
              <a:t> Everyday individuals who use steganography tools to hide sensitive information</a:t>
            </a:r>
          </a:p>
          <a:p>
            <a:pPr algn="l" defTabSz="914400" eaLnBrk="0" fontAlgn="base" hangingPunct="0" indent="0" latinLnBrk="0" lvl="0" marL="0" marR="0" rtl="0">
              <a:lnSpc>
                <a:spcPct val="100000"/>
              </a:lnSpc>
              <a:spcBef>
                <a:spcPct val="0"/>
              </a:spcBef>
              <a:spcAft>
                <a:spcPct val="0"/>
              </a:spcAft>
              <a:buClrTx/>
              <a:buSzTx/>
            </a:pPr>
            <a:r>
              <a:rPr altLang="en-US" baseline="0" b="0" cap="none" dirty="0" sz="1800" i="0" kumimoji="0" lang="en-US" normalizeH="0" strike="noStrike" u="none">
                <a:ln>
                  <a:noFill/>
                </a:ln>
                <a:solidFill>
                  <a:schemeClr val="tx1"/>
                </a:solidFill>
                <a:effectLst/>
                <a:latin typeface="Arial" panose="020B0604020202020204" pitchFamily="34" charset="0"/>
              </a:rPr>
              <a:t> within digital media (like images, audio files, or videos) for privacy or security reasons.</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1800" i="0" kumimoji="0" lang="en-US" normalizeH="0" strike="noStrike" u="none">
              <a:ln>
                <a:noFill/>
              </a:ln>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effectLst/>
                <a:latin typeface="Arial" panose="020B0604020202020204" pitchFamily="34" charset="0"/>
              </a:rPr>
              <a:t>Law Enforcement and Intelligence Agencies</a:t>
            </a:r>
            <a:r>
              <a:rPr altLang="en-US" baseline="0" b="1" cap="none" dirty="0" sz="1800" i="0" kumimoji="0" lang="en-US" normalizeH="0" strike="noStrike" u="none">
                <a:ln>
                  <a:noFill/>
                </a:ln>
                <a:solidFill>
                  <a:schemeClr val="tx1"/>
                </a:solidFill>
                <a:effectLst/>
                <a:latin typeface="Arial" panose="020B0604020202020204" pitchFamily="34" charset="0"/>
              </a:rPr>
              <a:t>:</a:t>
            </a:r>
            <a:r>
              <a:rPr altLang="en-US" baseline="0" b="0" cap="none" dirty="0" sz="1800" i="0" kumimoji="0" lang="en-US" normalizeH="0" strike="noStrike" u="none">
                <a:ln>
                  <a:noFill/>
                </a:ln>
                <a:solidFill>
                  <a:schemeClr val="tx1"/>
                </a:solidFill>
                <a:effectLst/>
                <a:latin typeface="Arial" panose="020B0604020202020204" pitchFamily="34" charset="0"/>
              </a:rPr>
              <a:t> These entities may use steganography detection</a:t>
            </a:r>
          </a:p>
          <a:p>
            <a:pPr algn="l" defTabSz="914400" eaLnBrk="0" fontAlgn="base" hangingPunct="0" indent="0" latinLnBrk="0" lvl="0" marL="0" marR="0" rtl="0">
              <a:lnSpc>
                <a:spcPct val="100000"/>
              </a:lnSpc>
              <a:spcBef>
                <a:spcPct val="0"/>
              </a:spcBef>
              <a:spcAft>
                <a:spcPct val="0"/>
              </a:spcAft>
              <a:buClrTx/>
              <a:buSzTx/>
            </a:pPr>
            <a:r>
              <a:rPr altLang="en-US" baseline="0" b="0" cap="none" dirty="0" sz="1800" i="0" kumimoji="0" lang="en-US" normalizeH="0" strike="noStrike" u="none">
                <a:ln>
                  <a:noFill/>
                </a:ln>
                <a:solidFill>
                  <a:schemeClr val="tx1"/>
                </a:solidFill>
                <a:effectLst/>
                <a:latin typeface="Arial" panose="020B0604020202020204" pitchFamily="34" charset="0"/>
              </a:rPr>
              <a:t> tools to uncover hidden messages or data during investigations.</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effectLst/>
                <a:latin typeface="Arial" panose="020B0604020202020204" pitchFamily="34" charset="0"/>
              </a:rPr>
              <a:t>Military Personnel</a:t>
            </a:r>
            <a:r>
              <a:rPr altLang="en-US" baseline="0" b="1" cap="none" dirty="0" sz="1800" i="0" kumimoji="0" lang="en-US" normalizeH="0" strike="noStrike" u="none">
                <a:ln>
                  <a:noFill/>
                </a:ln>
                <a:solidFill>
                  <a:schemeClr val="tx1"/>
                </a:solidFill>
                <a:effectLst/>
                <a:latin typeface="Arial" panose="020B0604020202020204" pitchFamily="34" charset="0"/>
              </a:rPr>
              <a:t>:</a:t>
            </a:r>
            <a:r>
              <a:rPr altLang="en-US" baseline="0" b="0" cap="none" dirty="0" sz="1800" i="0" kumimoji="0" lang="en-US" normalizeH="0" strike="noStrike" u="none">
                <a:ln>
                  <a:noFill/>
                </a:ln>
                <a:solidFill>
                  <a:schemeClr val="tx1"/>
                </a:solidFill>
                <a:effectLst/>
                <a:latin typeface="Arial" panose="020B0604020202020204" pitchFamily="34" charset="0"/>
              </a:rPr>
              <a:t> Military applications may involve embedding secret messages in images or </a:t>
            </a:r>
          </a:p>
          <a:p>
            <a:pPr algn="l" defTabSz="914400" eaLnBrk="0" fontAlgn="base" hangingPunct="0" indent="0" latinLnBrk="0" lvl="0" marL="0" marR="0" rtl="0">
              <a:lnSpc>
                <a:spcPct val="100000"/>
              </a:lnSpc>
              <a:spcBef>
                <a:spcPct val="0"/>
              </a:spcBef>
              <a:spcAft>
                <a:spcPct val="0"/>
              </a:spcAft>
              <a:buClrTx/>
              <a:buSzTx/>
            </a:pPr>
            <a:r>
              <a:rPr altLang="en-US" baseline="0" b="0" cap="none" dirty="0" sz="1800" i="0" kumimoji="0" lang="en-US" normalizeH="0" strike="noStrike" u="none">
                <a:ln>
                  <a:noFill/>
                </a:ln>
                <a:solidFill>
                  <a:schemeClr val="tx1"/>
                </a:solidFill>
                <a:effectLst/>
                <a:latin typeface="Arial" panose="020B0604020202020204" pitchFamily="34" charset="0"/>
              </a:rPr>
              <a:t> other media for secure communication.</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effectLst/>
                <a:latin typeface="Arial" panose="020B0604020202020204" pitchFamily="34" charset="0"/>
              </a:rPr>
              <a:t>Security Experts</a:t>
            </a:r>
            <a:r>
              <a:rPr altLang="en-US" baseline="0" b="1" cap="none" dirty="0" sz="1800" i="0" kumimoji="0" lang="en-US" normalizeH="0" strike="noStrike" u="none">
                <a:ln>
                  <a:noFill/>
                </a:ln>
                <a:solidFill>
                  <a:schemeClr val="tx1"/>
                </a:solidFill>
                <a:effectLst/>
                <a:latin typeface="Arial" panose="020B0604020202020204" pitchFamily="34" charset="0"/>
              </a:rPr>
              <a:t>:</a:t>
            </a:r>
            <a:r>
              <a:rPr altLang="en-US" baseline="0" b="0" cap="none" dirty="0" sz="1800" i="0" kumimoji="0" lang="en-US" normalizeH="0" strike="noStrike" u="none">
                <a:ln>
                  <a:noFill/>
                </a:ln>
                <a:solidFill>
                  <a:schemeClr val="tx1"/>
                </a:solidFill>
                <a:effectLst/>
                <a:latin typeface="Arial" panose="020B0604020202020204" pitchFamily="34" charset="0"/>
              </a:rPr>
              <a:t> Cybersecurity professionals might utilize steganography tools to test network</a:t>
            </a:r>
          </a:p>
          <a:p>
            <a:pPr algn="l" defTabSz="914400" eaLnBrk="0" fontAlgn="base" hangingPunct="0" indent="0" latinLnBrk="0" lvl="0" marL="0" marR="0" rtl="0">
              <a:lnSpc>
                <a:spcPct val="100000"/>
              </a:lnSpc>
              <a:spcBef>
                <a:spcPct val="0"/>
              </a:spcBef>
              <a:spcAft>
                <a:spcPct val="0"/>
              </a:spcAft>
              <a:buClrTx/>
              <a:buSzTx/>
            </a:pPr>
            <a:r>
              <a:rPr altLang="en-US" baseline="0" b="0" cap="none" dirty="0" sz="1800" i="0" kumimoji="0" lang="en-US" normalizeH="0" strike="noStrike" u="none">
                <a:ln>
                  <a:noFill/>
                </a:ln>
                <a:solidFill>
                  <a:schemeClr val="tx1"/>
                </a:solidFill>
                <a:effectLst/>
                <a:latin typeface="Arial" panose="020B0604020202020204" pitchFamily="34" charset="0"/>
              </a:rPr>
              <a:t> defenses or to secure data transmission.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15" name="Title 1"/>
          <p:cNvSpPr>
            <a:spLocks noGrp="1"/>
          </p:cNvSpPr>
          <p:nvPr>
            <p:ph type="title"/>
          </p:nvPr>
        </p:nvSpPr>
        <p:spPr>
          <a:xfrm>
            <a:off x="1141411" y="703262"/>
            <a:ext cx="9906000" cy="849841"/>
          </a:xfrm>
        </p:spPr>
        <p:txBody>
          <a:bodyPr/>
          <a:p>
            <a:r>
              <a:rPr b="1" dirty="0" lang="en-IN"/>
              <a:t>Your solution and its value proposition</a:t>
            </a:r>
          </a:p>
        </p:txBody>
      </p:sp>
      <p:sp>
        <p:nvSpPr>
          <p:cNvPr id="1048616" name="Rectangle 1"/>
          <p:cNvSpPr>
            <a:spLocks noGrp="1" noChangeArrowheads="1"/>
          </p:cNvSpPr>
          <p:nvPr>
            <p:ph type="body" idx="1"/>
          </p:nvPr>
        </p:nvSpPr>
        <p:spPr bwMode="auto">
          <a:xfrm>
            <a:off x="1141411" y="1941344"/>
            <a:ext cx="9492722" cy="1513842"/>
          </a:xfrm>
          <a:prstGeom prst="rect"/>
          <a:noFill/>
          <a:ln>
            <a:noFill/>
          </a:ln>
          <a:effectLst/>
        </p:spPr>
        <p:txBody>
          <a:bodyPr anchor="ctr" anchorCtr="0" bIns="45720" compatLnSpc="1" lIns="91440" numCol="1" rIns="91440" tIns="45720" vert="horz" wrap="square">
            <a:prstTxWarp prst="textNoShape"/>
            <a:spAutoFit/>
          </a:bodyPr>
          <a:p>
            <a:pPr eaLnBrk="0" fontAlgn="base" hangingPunct="0">
              <a:lnSpc>
                <a:spcPct val="100000"/>
              </a:lnSpc>
              <a:spcBef>
                <a:spcPct val="0"/>
              </a:spcBef>
              <a:spcAft>
                <a:spcPct val="0"/>
              </a:spcAft>
              <a:buSzTx/>
              <a:buFontTx/>
              <a:buChar char="•"/>
            </a:pPr>
            <a:r>
              <a:rPr altLang="en-US" baseline="0" b="1" cap="none" dirty="0" sz="1600" i="0" kumimoji="0" lang="en-US" normalizeH="0" strike="noStrike" u="none">
                <a:ln>
                  <a:noFill/>
                </a:ln>
                <a:effectLst/>
                <a:latin typeface="Arial" panose="020B0604020202020204" pitchFamily="34" charset="0"/>
              </a:rPr>
              <a:t>Steganography Techniq</a:t>
            </a:r>
            <a:r>
              <a:rPr altLang="en-US" b="1" cap="none" dirty="0" sz="1600" lang="en-US">
                <a:latin typeface="Arial" panose="020B0604020202020204" pitchFamily="34" charset="0"/>
              </a:rPr>
              <a:t>ues</a:t>
            </a:r>
            <a:r>
              <a:rPr altLang="en-US" baseline="0" b="1" cap="none" dirty="0" sz="1600" i="0" kumimoji="0" lang="en-US" normalizeH="0" strike="noStrike" u="none">
                <a:ln>
                  <a:noFill/>
                </a:ln>
                <a:solidFill>
                  <a:schemeClr val="tx1"/>
                </a:solidFill>
                <a:effectLst/>
                <a:latin typeface="Arial" panose="020B0604020202020204" pitchFamily="34" charset="0"/>
              </a:rPr>
              <a:t>:</a:t>
            </a:r>
            <a:r>
              <a:rPr altLang="en-US" baseline="0" b="0" cap="none" dirty="0" sz="1600" i="0" kumimoji="0" lang="en-US" normalizeH="0" strike="noStrike" u="none">
                <a:ln>
                  <a:noFill/>
                </a:ln>
                <a:solidFill>
                  <a:schemeClr val="tx1"/>
                </a:solidFill>
                <a:effectLst/>
                <a:latin typeface="Arial" panose="020B0604020202020204" pitchFamily="34" charset="0"/>
              </a:rPr>
              <a:t> Implementation of various steganographic techniques such  as LSB           (Least Significant Bit) embedding in images, hiding text in audio files through frequency manipulation,    or embedding data in the whitespace of text files.</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600" i="0" kumimoji="0" lang="en-US" normalizeH="0" strike="noStrike" u="none">
                <a:ln>
                  <a:noFill/>
                </a:ln>
                <a:effectLst/>
                <a:latin typeface="Arial" panose="020B0604020202020204" pitchFamily="34" charset="0"/>
              </a:rPr>
              <a:t>Encryption</a:t>
            </a:r>
            <a:r>
              <a:rPr altLang="en-US" baseline="0" b="1" cap="none" dirty="0" sz="1600" i="0" kumimoji="0" lang="en-US" normalizeH="0" strike="noStrike" u="none">
                <a:ln>
                  <a:noFill/>
                </a:ln>
                <a:solidFill>
                  <a:schemeClr val="tx1"/>
                </a:solidFill>
                <a:effectLst/>
                <a:latin typeface="Arial" panose="020B0604020202020204" pitchFamily="34" charset="0"/>
              </a:rPr>
              <a:t>:</a:t>
            </a:r>
            <a:r>
              <a:rPr altLang="en-US" baseline="0" b="0" cap="none" dirty="0" sz="1600" i="0" kumimoji="0" lang="en-US" normalizeH="0" strike="noStrike" u="none">
                <a:ln>
                  <a:noFill/>
                </a:ln>
                <a:solidFill>
                  <a:schemeClr val="tx1"/>
                </a:solidFill>
                <a:effectLst/>
                <a:latin typeface="Arial" panose="020B0604020202020204" pitchFamily="34" charset="0"/>
              </a:rPr>
              <a:t> Often, steganography is combined with encryption to ensure that the hidden information    remains secure even if discovered.</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600" i="0" kumimoji="0" lang="en-US" normalizeH="0" strike="noStrike" u="none">
                <a:ln>
                  <a:noFill/>
                </a:ln>
                <a:effectLst/>
                <a:latin typeface="Arial" panose="020B0604020202020204" pitchFamily="34" charset="0"/>
              </a:rPr>
              <a:t>Detection and Analysis Tools</a:t>
            </a:r>
            <a:r>
              <a:rPr altLang="en-US" baseline="0" b="1" cap="none" dirty="0" sz="1600" i="0" kumimoji="0" lang="en-US" normalizeH="0" strike="noStrike" u="none">
                <a:ln>
                  <a:noFill/>
                </a:ln>
                <a:solidFill>
                  <a:schemeClr val="tx1"/>
                </a:solidFill>
                <a:effectLst/>
                <a:latin typeface="Arial" panose="020B0604020202020204" pitchFamily="34" charset="0"/>
              </a:rPr>
              <a:t>:</a:t>
            </a:r>
            <a:r>
              <a:rPr altLang="en-US" baseline="0" b="0" cap="none" dirty="0" sz="1600" i="0" kumimoji="0" lang="en-US" normalizeH="0" strike="noStrike" u="none">
                <a:ln>
                  <a:noFill/>
                </a:ln>
                <a:solidFill>
                  <a:schemeClr val="tx1"/>
                </a:solidFill>
                <a:effectLst/>
                <a:latin typeface="Arial" panose="020B0604020202020204" pitchFamily="34" charset="0"/>
              </a:rPr>
              <a:t> Development of tools to detect steganographic content</a:t>
            </a:r>
            <a:r>
              <a:rPr altLang="en-US" cap="none" dirty="0" sz="1600" lang="en-US">
                <a:solidFill>
                  <a:schemeClr val="tx1"/>
                </a:solidFill>
                <a:latin typeface="Arial" panose="020B0604020202020204" pitchFamily="34" charset="0"/>
              </a:rPr>
              <a:t> </a:t>
            </a:r>
            <a:r>
              <a:rPr altLang="en-US" baseline="0" b="0" cap="none" dirty="0" sz="1600" i="0" kumimoji="0" lang="en-US" normalizeH="0" strike="noStrike" u="none">
                <a:ln>
                  <a:noFill/>
                </a:ln>
                <a:solidFill>
                  <a:schemeClr val="tx1"/>
                </a:solidFill>
                <a:effectLst/>
                <a:latin typeface="Arial" panose="020B0604020202020204" pitchFamily="34" charset="0"/>
              </a:rPr>
              <a:t>within media   files, which can involve statistical analysis, anomaly detection, or visual inspection techniques.</a:t>
            </a:r>
          </a:p>
        </p:txBody>
      </p:sp>
      <p:sp>
        <p:nvSpPr>
          <p:cNvPr id="1048617" name="TextBox 6"/>
          <p:cNvSpPr txBox="1"/>
          <p:nvPr/>
        </p:nvSpPr>
        <p:spPr>
          <a:xfrm>
            <a:off x="3496733" y="5223933"/>
            <a:ext cx="182881" cy="320040"/>
          </a:xfrm>
          <a:prstGeom prst="rect"/>
          <a:noFill/>
        </p:spPr>
        <p:txBody>
          <a:bodyPr rtlCol="0" wrap="none">
            <a:spAutoFit/>
          </a:bodyPr>
          <a:p>
            <a:endParaRPr dirty="0" lang="en-IN"/>
          </a:p>
        </p:txBody>
      </p:sp>
      <p:sp>
        <p:nvSpPr>
          <p:cNvPr id="1048618" name="TextBox 8"/>
          <p:cNvSpPr txBox="1"/>
          <p:nvPr/>
        </p:nvSpPr>
        <p:spPr>
          <a:xfrm>
            <a:off x="1358537" y="4458789"/>
            <a:ext cx="2475327" cy="320040"/>
          </a:xfrm>
          <a:prstGeom prst="rect"/>
          <a:noFill/>
        </p:spPr>
        <p:txBody>
          <a:bodyPr rtlCol="0" wrap="square">
            <a:spAutoFit/>
          </a:bodyPr>
          <a:p>
            <a:endParaRPr dirty="0" lang="en-IN"/>
          </a:p>
        </p:txBody>
      </p:sp>
      <p:sp>
        <p:nvSpPr>
          <p:cNvPr id="1048619" name="Rectangle 2"/>
          <p:cNvSpPr>
            <a:spLocks noChangeArrowheads="1"/>
          </p:cNvSpPr>
          <p:nvPr/>
        </p:nvSpPr>
        <p:spPr bwMode="auto">
          <a:xfrm rot="10800000" flipV="1">
            <a:off x="1141411" y="3701869"/>
            <a:ext cx="11436444" cy="1513840"/>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pPr>
            <a:r>
              <a:rPr altLang="en-US" baseline="0" b="1" cap="none" dirty="0" sz="1600" i="0" kumimoji="0" lang="en-US" normalizeH="0" strike="noStrike" u="none">
                <a:ln>
                  <a:noFill/>
                </a:ln>
                <a:solidFill>
                  <a:schemeClr val="tx1"/>
                </a:solidFill>
                <a:effectLst/>
                <a:latin typeface="Arial" panose="020B0604020202020204" pitchFamily="34" charset="0"/>
              </a:rPr>
              <a:t>VALUE PROPOSITION</a:t>
            </a:r>
          </a:p>
          <a:p>
            <a:pPr algn="l" defTabSz="914400" eaLnBrk="0" fontAlgn="base" hangingPunct="0" indent="-285750" latinLnBrk="0" lvl="0" marL="285750" marR="0" rtl="0">
              <a:lnSpc>
                <a:spcPct val="100000"/>
              </a:lnSpc>
              <a:spcBef>
                <a:spcPct val="0"/>
              </a:spcBef>
              <a:spcAft>
                <a:spcPct val="0"/>
              </a:spcAft>
              <a:buClrTx/>
              <a:buSzTx/>
              <a:buFont typeface="Arial" panose="020B0604020202020204" pitchFamily="34" charset="0"/>
              <a:buChar char="•"/>
            </a:pPr>
            <a:r>
              <a:rPr altLang="en-US" baseline="0" b="1" cap="none" dirty="0" sz="1600" i="0" kumimoji="0" lang="en-US" normalizeH="0" strike="noStrike" u="none">
                <a:ln>
                  <a:noFill/>
                </a:ln>
                <a:solidFill>
                  <a:schemeClr val="accent1">
                    <a:lumMod val="60000"/>
                    <a:lumOff val="40000"/>
                  </a:schemeClr>
                </a:solidFill>
                <a:effectLst/>
                <a:latin typeface="Arial" panose="020B0604020202020204" pitchFamily="34" charset="0"/>
              </a:rPr>
              <a:t>Flexibility and Versatility</a:t>
            </a:r>
            <a:r>
              <a:rPr altLang="en-US" baseline="0" b="1" cap="none" dirty="0" sz="1600" i="0" kumimoji="0" lang="en-US" normalizeH="0" strike="noStrike" u="none">
                <a:ln>
                  <a:noFill/>
                </a:ln>
                <a:solidFill>
                  <a:schemeClr val="tx1"/>
                </a:solidFill>
                <a:effectLst/>
                <a:latin typeface="Arial" panose="020B0604020202020204" pitchFamily="34" charset="0"/>
              </a:rPr>
              <a:t>:</a:t>
            </a:r>
            <a:r>
              <a:rPr altLang="en-US" baseline="0" b="0" cap="none" dirty="0" sz="1600" i="0" kumimoji="0" lang="en-US" normalizeH="0" strike="noStrike" u="none">
                <a:ln>
                  <a:noFill/>
                </a:ln>
                <a:solidFill>
                  <a:schemeClr val="tx1"/>
                </a:solidFill>
                <a:effectLst/>
                <a:latin typeface="Arial" panose="020B0604020202020204" pitchFamily="34" charset="0"/>
              </a:rPr>
              <a:t> Can be applied across various digital media types (images, audio,</a:t>
            </a:r>
          </a:p>
          <a:p>
            <a:pPr algn="l" defTabSz="914400" eaLnBrk="0" fontAlgn="base" hangingPunct="0" indent="0" latinLnBrk="0" lvl="0" marL="0" marR="0" rtl="0">
              <a:lnSpc>
                <a:spcPct val="100000"/>
              </a:lnSpc>
              <a:spcBef>
                <a:spcPct val="0"/>
              </a:spcBef>
              <a:spcAft>
                <a:spcPct val="0"/>
              </a:spcAft>
              <a:buClrTx/>
              <a:buSzTx/>
            </a:pPr>
            <a:r>
              <a:rPr altLang="en-US" baseline="0" b="0" cap="none" dirty="0" sz="1600" i="0" kumimoji="0" lang="en-US" normalizeH="0" strike="noStrike" u="none">
                <a:ln>
                  <a:noFill/>
                </a:ln>
                <a:solidFill>
                  <a:schemeClr val="tx1"/>
                </a:solidFill>
                <a:effectLst/>
                <a:latin typeface="Arial" panose="020B0604020202020204" pitchFamily="34" charset="0"/>
              </a:rPr>
              <a:t> video, text), offering flexibility in how information is concealed and transmitted.</a:t>
            </a:r>
          </a:p>
          <a:p>
            <a:pPr algn="l" defTabSz="914400" eaLnBrk="0" fontAlgn="base" hangingPunct="0" indent="-285750" latinLnBrk="0" lvl="0" marL="285750" marR="0" rtl="0">
              <a:lnSpc>
                <a:spcPct val="100000"/>
              </a:lnSpc>
              <a:spcBef>
                <a:spcPct val="0"/>
              </a:spcBef>
              <a:spcAft>
                <a:spcPct val="0"/>
              </a:spcAft>
              <a:buClrTx/>
              <a:buSzTx/>
              <a:buFont typeface="Arial" panose="020B0604020202020204" pitchFamily="34" charset="0"/>
              <a:buChar char="•"/>
            </a:pPr>
            <a:r>
              <a:rPr altLang="en-US" baseline="0" b="1" cap="none" dirty="0" sz="1600" i="0" kumimoji="0" lang="en-US" normalizeH="0" strike="noStrike" u="none">
                <a:ln>
                  <a:noFill/>
                </a:ln>
                <a:solidFill>
                  <a:schemeClr val="accent1">
                    <a:lumMod val="60000"/>
                    <a:lumOff val="40000"/>
                  </a:schemeClr>
                </a:solidFill>
                <a:effectLst/>
                <a:latin typeface="Arial" panose="020B0604020202020204" pitchFamily="34" charset="0"/>
              </a:rPr>
              <a:t>Forensic Applications</a:t>
            </a:r>
            <a:r>
              <a:rPr altLang="en-US" baseline="0" b="1" cap="none" dirty="0" sz="1600" i="0" kumimoji="0" lang="en-US" normalizeH="0" strike="noStrike" u="none">
                <a:ln>
                  <a:noFill/>
                </a:ln>
                <a:solidFill>
                  <a:schemeClr val="tx1"/>
                </a:solidFill>
                <a:effectLst/>
                <a:latin typeface="Arial" panose="020B0604020202020204" pitchFamily="34" charset="0"/>
              </a:rPr>
              <a:t>:</a:t>
            </a:r>
            <a:r>
              <a:rPr altLang="en-US" baseline="0" b="0" cap="none" dirty="0" sz="1600" i="0" kumimoji="0" lang="en-US" normalizeH="0" strike="noStrike" u="none">
                <a:ln>
                  <a:noFill/>
                </a:ln>
                <a:solidFill>
                  <a:schemeClr val="tx1"/>
                </a:solidFill>
                <a:effectLst/>
                <a:latin typeface="Arial" panose="020B0604020202020204" pitchFamily="34" charset="0"/>
              </a:rPr>
              <a:t> Tools for detecting steganographic content can aid forensic investigations, </a:t>
            </a:r>
          </a:p>
          <a:p>
            <a:pPr algn="l" defTabSz="914400" eaLnBrk="0" fontAlgn="base" hangingPunct="0" indent="0" latinLnBrk="0" lvl="0" marL="0" marR="0" rtl="0">
              <a:lnSpc>
                <a:spcPct val="100000"/>
              </a:lnSpc>
              <a:spcBef>
                <a:spcPct val="0"/>
              </a:spcBef>
              <a:spcAft>
                <a:spcPct val="0"/>
              </a:spcAft>
              <a:buClrTx/>
              <a:buSzTx/>
            </a:pPr>
            <a:r>
              <a:rPr altLang="en-US" baseline="0" b="0" cap="none" dirty="0" sz="1600" i="0" kumimoji="0" lang="en-US" normalizeH="0" strike="noStrike" u="none">
                <a:ln>
                  <a:noFill/>
                </a:ln>
                <a:solidFill>
                  <a:schemeClr val="tx1"/>
                </a:solidFill>
                <a:effectLst/>
                <a:latin typeface="Arial" panose="020B0604020202020204" pitchFamily="34" charset="0"/>
              </a:rPr>
              <a:t> providing insights into hidden communication or digital manipulation.</a:t>
            </a:r>
          </a:p>
          <a:p>
            <a:pPr algn="l" defTabSz="914400" eaLnBrk="0" fontAlgn="base" hangingPunct="0" indent="-285750" latinLnBrk="0" lvl="0" marL="285750" marR="0" rtl="0">
              <a:lnSpc>
                <a:spcPct val="100000"/>
              </a:lnSpc>
              <a:spcBef>
                <a:spcPct val="0"/>
              </a:spcBef>
              <a:spcAft>
                <a:spcPct val="0"/>
              </a:spcAft>
              <a:buClrTx/>
              <a:buSzTx/>
              <a:buFont typeface="Arial" panose="020B0604020202020204" pitchFamily="34" charset="0"/>
              <a:buChar char="•"/>
            </a:pPr>
            <a:r>
              <a:rPr altLang="en-US" baseline="0" b="1" cap="none" dirty="0" sz="1600" i="0" kumimoji="0" lang="en-US" normalizeH="0" strike="noStrike" u="none">
                <a:ln>
                  <a:noFill/>
                </a:ln>
                <a:solidFill>
                  <a:schemeClr val="accent1">
                    <a:lumMod val="60000"/>
                    <a:lumOff val="40000"/>
                  </a:schemeClr>
                </a:solidFill>
                <a:effectLst/>
                <a:latin typeface="Arial" panose="020B0604020202020204" pitchFamily="34" charset="0"/>
              </a:rPr>
              <a:t>Research and Development</a:t>
            </a:r>
            <a:r>
              <a:rPr altLang="en-US" baseline="0" b="1" cap="none" dirty="0" sz="1600" i="0" kumimoji="0" lang="en-US" normalizeH="0" strike="noStrike" u="none">
                <a:ln>
                  <a:noFill/>
                </a:ln>
                <a:solidFill>
                  <a:schemeClr val="tx1"/>
                </a:solidFill>
                <a:effectLst/>
                <a:latin typeface="Arial" panose="020B0604020202020204" pitchFamily="34" charset="0"/>
              </a:rPr>
              <a:t>:</a:t>
            </a:r>
            <a:r>
              <a:rPr altLang="en-US" baseline="0" b="0" cap="none" dirty="0" sz="1600" i="0" kumimoji="0" lang="en-US" normalizeH="0" strike="noStrike" u="none">
                <a:ln>
                  <a:noFill/>
                </a:ln>
                <a:solidFill>
                  <a:schemeClr val="tx1"/>
                </a:solidFill>
                <a:effectLst/>
                <a:latin typeface="Arial" panose="020B0604020202020204" pitchFamily="34" charset="0"/>
              </a:rPr>
              <a:t> Supports ongoing research into new techniques and advancements </a:t>
            </a:r>
          </a:p>
          <a:p>
            <a:pPr algn="l" defTabSz="914400" eaLnBrk="0" fontAlgn="base" hangingPunct="0" indent="0" latinLnBrk="0" lvl="0" marL="0" marR="0" rtl="0">
              <a:lnSpc>
                <a:spcPct val="100000"/>
              </a:lnSpc>
              <a:spcBef>
                <a:spcPct val="0"/>
              </a:spcBef>
              <a:spcAft>
                <a:spcPct val="0"/>
              </a:spcAft>
              <a:buClrTx/>
              <a:buSzTx/>
            </a:pPr>
            <a:r>
              <a:rPr altLang="en-US" baseline="0" b="0" cap="none" dirty="0" sz="1600" i="0" kumimoji="0" lang="en-US" normalizeH="0" strike="noStrike" u="none">
                <a:ln>
                  <a:noFill/>
                </a:ln>
                <a:solidFill>
                  <a:schemeClr val="tx1"/>
                </a:solidFill>
                <a:effectLst/>
                <a:latin typeface="Arial" panose="020B0604020202020204" pitchFamily="34" charset="0"/>
              </a:rPr>
              <a:t> in steganography, contributing to the field of information security and cryptography.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20" name="Title 1"/>
          <p:cNvSpPr>
            <a:spLocks noGrp="1"/>
          </p:cNvSpPr>
          <p:nvPr>
            <p:ph type="title"/>
          </p:nvPr>
        </p:nvSpPr>
        <p:spPr>
          <a:xfrm>
            <a:off x="838202" y="1105764"/>
            <a:ext cx="12700000" cy="1154640"/>
          </a:xfrm>
        </p:spPr>
        <p:txBody>
          <a:bodyPr/>
          <a:p>
            <a:r>
              <a:rPr b="1" dirty="0" sz="3600" lang="en-IN"/>
              <a:t>How did you customize the project and make it </a:t>
            </a:r>
            <a:br>
              <a:rPr b="1" dirty="0" sz="3600" lang="en-IN"/>
            </a:br>
            <a:r>
              <a:rPr b="1" dirty="0" sz="3600" lang="en-IN"/>
              <a:t>your own</a:t>
            </a:r>
          </a:p>
        </p:txBody>
      </p:sp>
      <p:sp>
        <p:nvSpPr>
          <p:cNvPr id="1048621" name="Text Placeholder 2"/>
          <p:cNvSpPr>
            <a:spLocks noGrp="1"/>
          </p:cNvSpPr>
          <p:nvPr>
            <p:ph type="body" idx="1"/>
          </p:nvPr>
        </p:nvSpPr>
        <p:spPr>
          <a:xfrm>
            <a:off x="838202" y="2260404"/>
            <a:ext cx="9906000" cy="453845"/>
          </a:xfrm>
        </p:spPr>
        <p:txBody>
          <a:bodyPr/>
          <a:p>
            <a:r>
              <a:rPr b="1" dirty="0" lang="en-IN"/>
              <a:t>Algorithm selection and modification</a:t>
            </a:r>
            <a:r>
              <a:rPr dirty="0" lang="en-IN"/>
              <a:t>:</a:t>
            </a:r>
          </a:p>
        </p:txBody>
      </p:sp>
      <p:sp>
        <p:nvSpPr>
          <p:cNvPr id="1048622" name="TextBox 3"/>
          <p:cNvSpPr txBox="1"/>
          <p:nvPr/>
        </p:nvSpPr>
        <p:spPr>
          <a:xfrm>
            <a:off x="838202" y="2634707"/>
            <a:ext cx="10334895" cy="3063240"/>
          </a:xfrm>
          <a:prstGeom prst="rect"/>
          <a:noFill/>
        </p:spPr>
        <p:txBody>
          <a:bodyPr rtlCol="0" wrap="square">
            <a:spAutoFit/>
          </a:bodyPr>
          <a:p>
            <a:pPr indent="-285750" marL="285750">
              <a:buFont typeface="Arial" panose="020B0604020202020204" pitchFamily="34" charset="0"/>
              <a:buChar char="•"/>
            </a:pPr>
            <a:r>
              <a:rPr dirty="0" lang="en-US"/>
              <a:t>The choice of steganographic algorithm was carefully considered based on its suitability for embedding data within various media types.</a:t>
            </a:r>
          </a:p>
          <a:p>
            <a:r>
              <a:rPr b="1" dirty="0" lang="en-US">
                <a:solidFill>
                  <a:schemeClr val="accent1">
                    <a:lumMod val="60000"/>
                    <a:lumOff val="40000"/>
                  </a:schemeClr>
                </a:solidFill>
              </a:rPr>
              <a:t>USER INTERFACE DESIGN</a:t>
            </a:r>
            <a:r>
              <a:rPr dirty="0" lang="en-US"/>
              <a:t>:</a:t>
            </a:r>
          </a:p>
          <a:p>
            <a:pPr indent="-285750" marL="285750">
              <a:buFont typeface="Arial" panose="020B0604020202020204" pitchFamily="34" charset="0"/>
              <a:buChar char="•"/>
            </a:pPr>
            <a:r>
              <a:rPr dirty="0" lang="en-US"/>
              <a:t>The user interface (UI) was customized to ensure ease of use and intuitive interaction.</a:t>
            </a:r>
          </a:p>
          <a:p>
            <a:r>
              <a:rPr b="1" dirty="0" lang="en-US">
                <a:solidFill>
                  <a:schemeClr val="accent1">
                    <a:lumMod val="60000"/>
                    <a:lumOff val="40000"/>
                  </a:schemeClr>
                </a:solidFill>
              </a:rPr>
              <a:t>INTEGRATION OF ADDITIONAL FEATURES</a:t>
            </a:r>
            <a:r>
              <a:rPr dirty="0" lang="en-US"/>
              <a:t>:</a:t>
            </a:r>
          </a:p>
          <a:p>
            <a:pPr indent="-285750" marL="285750">
              <a:buFont typeface="Arial" panose="020B0604020202020204" pitchFamily="34" charset="0"/>
              <a:buChar char="•"/>
            </a:pPr>
            <a:r>
              <a:rPr dirty="0" lang="en-US"/>
              <a:t>Additional functionalities were integrated to extend the utility of the application beyond basic steganographic operations.</a:t>
            </a:r>
          </a:p>
          <a:p>
            <a:r>
              <a:rPr b="1" dirty="0" lang="en-US">
                <a:solidFill>
                  <a:schemeClr val="accent1">
                    <a:lumMod val="60000"/>
                    <a:lumOff val="40000"/>
                  </a:schemeClr>
                </a:solidFill>
              </a:rPr>
              <a:t>TESTING AND VALIDATION PROCEDURES</a:t>
            </a:r>
            <a:r>
              <a:rPr dirty="0" lang="en-US"/>
              <a:t>:</a:t>
            </a:r>
          </a:p>
          <a:p>
            <a:pPr indent="-285750" marL="285750">
              <a:buFont typeface="Arial" panose="020B0604020202020204" pitchFamily="34" charset="0"/>
              <a:buChar char="•"/>
            </a:pPr>
            <a:r>
              <a:rPr dirty="0" lang="en-US"/>
              <a:t>Rigorous testing procedures were customized to validate the accuracy and reliability of the steganographic techniques employed.</a:t>
            </a:r>
          </a:p>
          <a:p>
            <a:r>
              <a:rPr b="1" dirty="0" lang="en-US">
                <a:solidFill>
                  <a:schemeClr val="accent1">
                    <a:lumMod val="60000"/>
                    <a:lumOff val="40000"/>
                  </a:schemeClr>
                </a:solidFill>
              </a:rPr>
              <a:t>DOCUMENTATION AND REPORTING</a:t>
            </a:r>
            <a:r>
              <a:rPr dirty="0" lang="en-US"/>
              <a:t>:</a:t>
            </a:r>
          </a:p>
          <a:p>
            <a:pPr indent="-285750" marL="285750">
              <a:buFont typeface="Arial" panose="020B0604020202020204" pitchFamily="34" charset="0"/>
              <a:buChar char="•"/>
            </a:pPr>
            <a:r>
              <a:rPr dirty="0" lang="en-US"/>
              <a:t>Detailed documentation was customized to provide comprehensive insights into the project’s development process.</a:t>
            </a:r>
            <a:endParaRPr dirty="0" lang="en-IN"/>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Ion">
  <a:themeElements>
    <a:clrScheme name="Ion">
      <a:dk1>
        <a:sysClr lastClr="000000" val="windowText"/>
      </a:dk1>
      <a:lt1>
        <a:sysClr lastClr="FFFFFF" val="window"/>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r="5400000" dist="25400" rotWithShape="0">
              <a:srgbClr val="000000">
                <a:alpha val="45000"/>
              </a:srgbClr>
            </a:outerShdw>
          </a:effectLst>
        </a:effectStyle>
        <a:effectStyle>
          <a:effectLst>
            <a:outerShdw blurRad="63500" dir="5400000" dist="38100" rotWithShape="0">
              <a:srgbClr val="000000">
                <a:alpha val="60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fillRect/>
          </a:stretch>
        </a:blip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ARJI BINDU SRI 23L65A0428 BRANCH:ECE EMAIL ID: bindusriarji@gmail.com CHAITANYA ENGINEERING COLLEGE ANDHRA PRADESH         </dc:title>
  <dc:creator>jyothika pallavi</dc:creator>
  <cp:lastModifiedBy>YOGESH R</cp:lastModifiedBy>
  <dcterms:created xsi:type="dcterms:W3CDTF">2024-06-30T08:49:23Z</dcterms:created>
  <dcterms:modified xsi:type="dcterms:W3CDTF">2024-07-15T16:22:04Z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eb41038c1caf42a49412716a81377ddb</vt:lpwstr>
  </property>
</Properties>
</file>