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3" r:id="rId2"/>
  </p:sldMasterIdLst>
  <p:notesMasterIdLst>
    <p:notesMasterId r:id="rId15"/>
  </p:notesMasterIdLst>
  <p:sldIdLst>
    <p:sldId id="291" r:id="rId3"/>
    <p:sldId id="292" r:id="rId4"/>
    <p:sldId id="294" r:id="rId5"/>
    <p:sldId id="269" r:id="rId6"/>
    <p:sldId id="295" r:id="rId7"/>
    <p:sldId id="297" r:id="rId8"/>
    <p:sldId id="298" r:id="rId9"/>
    <p:sldId id="301" r:id="rId10"/>
    <p:sldId id="302" r:id="rId11"/>
    <p:sldId id="305" r:id="rId12"/>
    <p:sldId id="307" r:id="rId13"/>
    <p:sldId id="26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Merriweather" panose="020000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4FG79Bwq0N61THgeQYx4oOuMq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3.fntdata" /><Relationship Id="rId26" Type="http://schemas.openxmlformats.org/officeDocument/2006/relationships/font" Target="fonts/font11.fntdata" /><Relationship Id="rId3" Type="http://schemas.openxmlformats.org/officeDocument/2006/relationships/slide" Target="slides/slide1.xml" /><Relationship Id="rId21" Type="http://schemas.openxmlformats.org/officeDocument/2006/relationships/font" Target="fonts/font6.fntdata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2.fntdata" /><Relationship Id="rId25" Type="http://schemas.openxmlformats.org/officeDocument/2006/relationships/font" Target="fonts/font10.fntdata" /><Relationship Id="rId46" Type="http://customschemas.google.com/relationships/presentationmetadata" Target="meta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1.fntdata" /><Relationship Id="rId20" Type="http://schemas.openxmlformats.org/officeDocument/2006/relationships/font" Target="fonts/font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9.fntdata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23" Type="http://schemas.openxmlformats.org/officeDocument/2006/relationships/font" Target="fonts/font8.fntdata" /><Relationship Id="rId49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font" Target="fonts/font4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7.fntdata" /><Relationship Id="rId27" Type="http://schemas.openxmlformats.org/officeDocument/2006/relationships/font" Target="fonts/font12.fntdata" /><Relationship Id="rId4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hyperlink" Target="https://www.freepik.com/" TargetMode="External" /><Relationship Id="rId5" Type="http://schemas.openxmlformats.org/officeDocument/2006/relationships/hyperlink" Target="https://www.flaticon.com/" TargetMode="External" /><Relationship Id="rId4" Type="http://schemas.openxmlformats.org/officeDocument/2006/relationships/hyperlink" Target="https://slidesgo.com/" TargetMode="Externa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2.xml" /><Relationship Id="rId4" Type="http://schemas.openxmlformats.org/officeDocument/2006/relationships/hyperlink" Target="http://bit.ly/2TtBDfr" TargetMode="Externa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title" idx="2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HEADER_1_1_1_1_2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HEADER_1_1_1_1_2_1_1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HEADER_1_1_1_1_3">
    <p:bg>
      <p:bgPr>
        <a:solidFill>
          <a:schemeClr val="lt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SECTION_HEADER_1_2_3_1">
    <p:bg>
      <p:bgPr>
        <a:solidFill>
          <a:schemeClr val="l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title" idx="2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title" idx="3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4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title" idx="5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6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title" idx="7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subTitle" idx="8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US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US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-US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1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SECTION_HEADER_1_1_1_1_1_1"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SECTION_HEADER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5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4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SECTION_HEADER_1_1_1_1_1_1_1_1_2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SECTION_HEADER_1_1_1_1_1_1_1_1_1_1">
    <p:bg>
      <p:bgPr>
        <a:solidFill>
          <a:schemeClr val="l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SECTION_HEADER_1_1_1_1_1_1_1_2"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0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0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5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SECTION_HEADER_1_1_1_1_1_1_1_1_1_1_2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5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SECTION_HEADER_1_1_1_1_1_1_1_2_1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2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2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5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3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title" idx="3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53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title" idx="5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5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SECTION_HEADER_1_3_1_2"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title" idx="2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subTitle" idx="1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title" idx="3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subTitle" idx="4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56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6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bg>
      <p:bgPr>
        <a:solidFill>
          <a:schemeClr val="lt2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58"/>
          <p:cNvGrpSpPr/>
          <p:nvPr/>
        </p:nvGrpSpPr>
        <p:grpSpPr>
          <a:xfrm>
            <a:off x="-9600" y="-33300"/>
            <a:ext cx="9153775" cy="5210100"/>
            <a:chOff x="-9600" y="-33300"/>
            <a:chExt cx="9153775" cy="5210100"/>
          </a:xfrm>
        </p:grpSpPr>
        <p:grpSp>
          <p:nvGrpSpPr>
            <p:cNvPr id="341" name="Google Shape;341;p58"/>
            <p:cNvGrpSpPr/>
            <p:nvPr/>
          </p:nvGrpSpPr>
          <p:grpSpPr>
            <a:xfrm>
              <a:off x="-9600" y="0"/>
              <a:ext cx="9153775" cy="5143508"/>
              <a:chOff x="-9600" y="0"/>
              <a:chExt cx="9153775" cy="5143508"/>
            </a:xfrm>
          </p:grpSpPr>
          <p:sp>
            <p:nvSpPr>
              <p:cNvPr id="342" name="Google Shape;342;p58"/>
              <p:cNvSpPr/>
              <p:nvPr/>
            </p:nvSpPr>
            <p:spPr>
              <a:xfrm rot="5400000">
                <a:off x="8453186" y="4452694"/>
                <a:ext cx="514463" cy="867163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3" extrusionOk="0">
                    <a:moveTo>
                      <a:pt x="29077" y="0"/>
                    </a:moveTo>
                    <a:lnTo>
                      <a:pt x="0" y="29565"/>
                    </a:lnTo>
                    <a:lnTo>
                      <a:pt x="0" y="49013"/>
                    </a:lnTo>
                    <a:lnTo>
                      <a:pt x="29077" y="19448"/>
                    </a:lnTo>
                    <a:lnTo>
                      <a:pt x="290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8"/>
              <p:cNvSpPr/>
              <p:nvPr/>
            </p:nvSpPr>
            <p:spPr>
              <a:xfrm rot="5400000">
                <a:off x="7931072" y="4452686"/>
                <a:ext cx="514463" cy="867180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4" extrusionOk="0">
                    <a:moveTo>
                      <a:pt x="0" y="1"/>
                    </a:moveTo>
                    <a:lnTo>
                      <a:pt x="0" y="19449"/>
                    </a:lnTo>
                    <a:lnTo>
                      <a:pt x="29077" y="49014"/>
                    </a:lnTo>
                    <a:lnTo>
                      <a:pt x="29077" y="295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8"/>
              <p:cNvSpPr/>
              <p:nvPr/>
            </p:nvSpPr>
            <p:spPr>
              <a:xfrm rot="5400000">
                <a:off x="7473977" y="4738941"/>
                <a:ext cx="296119" cy="513012"/>
              </a:xfrm>
              <a:custGeom>
                <a:avLst/>
                <a:gdLst/>
                <a:ahLst/>
                <a:cxnLst/>
                <a:rect l="l" t="t" r="r" b="b"/>
                <a:pathLst>
                  <a:path w="16737" h="28996" extrusionOk="0">
                    <a:moveTo>
                      <a:pt x="1" y="1"/>
                    </a:moveTo>
                    <a:lnTo>
                      <a:pt x="1" y="11935"/>
                    </a:lnTo>
                    <a:lnTo>
                      <a:pt x="16736" y="28996"/>
                    </a:lnTo>
                    <a:lnTo>
                      <a:pt x="16736" y="170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8"/>
              <p:cNvSpPr/>
              <p:nvPr/>
            </p:nvSpPr>
            <p:spPr>
              <a:xfrm rot="5400000">
                <a:off x="7305775" y="4342789"/>
                <a:ext cx="512056" cy="108456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61301" extrusionOk="0">
                    <a:moveTo>
                      <a:pt x="0" y="0"/>
                    </a:moveTo>
                    <a:lnTo>
                      <a:pt x="0" y="32359"/>
                    </a:lnTo>
                    <a:lnTo>
                      <a:pt x="28942" y="61300"/>
                    </a:lnTo>
                    <a:lnTo>
                      <a:pt x="28942" y="48688"/>
                    </a:lnTo>
                    <a:lnTo>
                      <a:pt x="6700" y="26446"/>
                    </a:lnTo>
                    <a:lnTo>
                      <a:pt x="6700" y="6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8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8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8"/>
              <p:cNvSpPr/>
              <p:nvPr/>
            </p:nvSpPr>
            <p:spPr>
              <a:xfrm rot="-5400000">
                <a:off x="4506475" y="-4418625"/>
                <a:ext cx="219000" cy="905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8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58"/>
            <p:cNvSpPr/>
            <p:nvPr/>
          </p:nvSpPr>
          <p:spPr>
            <a:xfrm>
              <a:off x="3834000" y="-33300"/>
              <a:ext cx="231300" cy="52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58"/>
          <p:cNvSpPr txBox="1">
            <a:spLocks noGrp="1"/>
          </p:cNvSpPr>
          <p:nvPr>
            <p:ph type="ctrTitle"/>
          </p:nvPr>
        </p:nvSpPr>
        <p:spPr>
          <a:xfrm>
            <a:off x="4162225" y="1459650"/>
            <a:ext cx="4441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subTitle" idx="1"/>
          </p:nvPr>
        </p:nvSpPr>
        <p:spPr>
          <a:xfrm>
            <a:off x="5479375" y="3470425"/>
            <a:ext cx="31245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type="secHead">
  <p:cSld name="SECTION_HEADER">
    <p:bg>
      <p:bgPr>
        <a:solidFill>
          <a:schemeClr val="l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59"/>
          <p:cNvGrpSpPr/>
          <p:nvPr/>
        </p:nvGrpSpPr>
        <p:grpSpPr>
          <a:xfrm>
            <a:off x="-9600" y="0"/>
            <a:ext cx="9153675" cy="5143508"/>
            <a:chOff x="-9600" y="0"/>
            <a:chExt cx="9153675" cy="5143508"/>
          </a:xfrm>
        </p:grpSpPr>
        <p:sp>
          <p:nvSpPr>
            <p:cNvPr id="355" name="Google Shape;355;p59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9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9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9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9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9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" name="Google Shape;364;p59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65" name="Google Shape;365;p59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9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9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9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9" name="Google Shape;369;p59"/>
          <p:cNvSpPr txBox="1">
            <a:spLocks noGrp="1"/>
          </p:cNvSpPr>
          <p:nvPr>
            <p:ph type="body" idx="1"/>
          </p:nvPr>
        </p:nvSpPr>
        <p:spPr>
          <a:xfrm>
            <a:off x="313650" y="680300"/>
            <a:ext cx="80595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title"/>
          </p:nvPr>
        </p:nvSpPr>
        <p:spPr>
          <a:xfrm>
            <a:off x="3118950" y="447675"/>
            <a:ext cx="5482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">
    <p:bg>
      <p:bgPr>
        <a:solidFill>
          <a:schemeClr val="l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60"/>
          <p:cNvGrpSpPr/>
          <p:nvPr/>
        </p:nvGrpSpPr>
        <p:grpSpPr>
          <a:xfrm>
            <a:off x="-9525" y="0"/>
            <a:ext cx="9153600" cy="5143508"/>
            <a:chOff x="-9525" y="0"/>
            <a:chExt cx="9153600" cy="5143508"/>
          </a:xfrm>
        </p:grpSpPr>
        <p:sp>
          <p:nvSpPr>
            <p:cNvPr id="373" name="Google Shape;373;p60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0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0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0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0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0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0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0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0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0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0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0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0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0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60"/>
          <p:cNvSpPr txBox="1">
            <a:spLocks noGrp="1"/>
          </p:cNvSpPr>
          <p:nvPr>
            <p:ph type="subTitle" idx="1"/>
          </p:nvPr>
        </p:nvSpPr>
        <p:spPr>
          <a:xfrm>
            <a:off x="540000" y="3661950"/>
            <a:ext cx="8064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60"/>
          <p:cNvSpPr txBox="1">
            <a:spLocks noGrp="1"/>
          </p:cNvSpPr>
          <p:nvPr>
            <p:ph type="title"/>
          </p:nvPr>
        </p:nvSpPr>
        <p:spPr>
          <a:xfrm>
            <a:off x="1262100" y="2211750"/>
            <a:ext cx="6619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bg>
      <p:bgPr>
        <a:solidFill>
          <a:schemeClr val="accen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>
            <a:spLocks noGrp="1"/>
          </p:cNvSpPr>
          <p:nvPr>
            <p:ph type="subTitle" idx="1"/>
          </p:nvPr>
        </p:nvSpPr>
        <p:spPr>
          <a:xfrm>
            <a:off x="1243800" y="1548000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243800" y="1030175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title" idx="2"/>
          </p:nvPr>
        </p:nvSpPr>
        <p:spPr>
          <a:xfrm>
            <a:off x="314700" y="1141175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61"/>
          <p:cNvSpPr txBox="1">
            <a:spLocks noGrp="1"/>
          </p:cNvSpPr>
          <p:nvPr>
            <p:ph type="subTitle" idx="3"/>
          </p:nvPr>
        </p:nvSpPr>
        <p:spPr>
          <a:xfrm>
            <a:off x="1243800" y="3475375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61"/>
          <p:cNvSpPr txBox="1">
            <a:spLocks noGrp="1"/>
          </p:cNvSpPr>
          <p:nvPr>
            <p:ph type="title" idx="4"/>
          </p:nvPr>
        </p:nvSpPr>
        <p:spPr>
          <a:xfrm>
            <a:off x="1243800" y="295755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61"/>
          <p:cNvSpPr txBox="1">
            <a:spLocks noGrp="1"/>
          </p:cNvSpPr>
          <p:nvPr>
            <p:ph type="title" idx="5"/>
          </p:nvPr>
        </p:nvSpPr>
        <p:spPr>
          <a:xfrm>
            <a:off x="314700" y="3068550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61"/>
          <p:cNvSpPr txBox="1">
            <a:spLocks noGrp="1"/>
          </p:cNvSpPr>
          <p:nvPr>
            <p:ph type="subTitle" idx="6"/>
          </p:nvPr>
        </p:nvSpPr>
        <p:spPr>
          <a:xfrm>
            <a:off x="5769300" y="1548000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61"/>
          <p:cNvSpPr txBox="1">
            <a:spLocks noGrp="1"/>
          </p:cNvSpPr>
          <p:nvPr>
            <p:ph type="title" idx="7"/>
          </p:nvPr>
        </p:nvSpPr>
        <p:spPr>
          <a:xfrm>
            <a:off x="5769300" y="1030175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61"/>
          <p:cNvSpPr txBox="1">
            <a:spLocks noGrp="1"/>
          </p:cNvSpPr>
          <p:nvPr>
            <p:ph type="title" idx="8"/>
          </p:nvPr>
        </p:nvSpPr>
        <p:spPr>
          <a:xfrm>
            <a:off x="4840200" y="1141175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type="subTitle" idx="9"/>
          </p:nvPr>
        </p:nvSpPr>
        <p:spPr>
          <a:xfrm>
            <a:off x="5769300" y="3475375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61"/>
          <p:cNvSpPr txBox="1">
            <a:spLocks noGrp="1"/>
          </p:cNvSpPr>
          <p:nvPr>
            <p:ph type="title" idx="13"/>
          </p:nvPr>
        </p:nvSpPr>
        <p:spPr>
          <a:xfrm>
            <a:off x="5769300" y="295755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61"/>
          <p:cNvGrpSpPr/>
          <p:nvPr/>
        </p:nvGrpSpPr>
        <p:grpSpPr>
          <a:xfrm>
            <a:off x="-9600" y="0"/>
            <a:ext cx="9153675" cy="5143508"/>
            <a:chOff x="-9600" y="0"/>
            <a:chExt cx="9153675" cy="5143508"/>
          </a:xfrm>
        </p:grpSpPr>
        <p:sp>
          <p:nvSpPr>
            <p:cNvPr id="402" name="Google Shape;402;p61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1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1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1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1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1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1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1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61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11" name="Google Shape;411;p61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1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1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1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5" name="Google Shape;415;p61"/>
          <p:cNvSpPr txBox="1">
            <a:spLocks noGrp="1"/>
          </p:cNvSpPr>
          <p:nvPr>
            <p:ph type="title" idx="14"/>
          </p:nvPr>
        </p:nvSpPr>
        <p:spPr>
          <a:xfrm>
            <a:off x="4840200" y="3068550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Text">
  <p:cSld name="SECTION_HEADER_1_3">
    <p:bg>
      <p:bgPr>
        <a:solidFill>
          <a:schemeClr val="accent2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62"/>
          <p:cNvGrpSpPr/>
          <p:nvPr/>
        </p:nvGrpSpPr>
        <p:grpSpPr>
          <a:xfrm>
            <a:off x="-9675" y="0"/>
            <a:ext cx="9153675" cy="5143501"/>
            <a:chOff x="-9675" y="0"/>
            <a:chExt cx="9153675" cy="5143501"/>
          </a:xfrm>
        </p:grpSpPr>
        <p:sp>
          <p:nvSpPr>
            <p:cNvPr id="418" name="Google Shape;418;p62"/>
            <p:cNvSpPr/>
            <p:nvPr/>
          </p:nvSpPr>
          <p:spPr>
            <a:xfrm rot="-5400000" flipH="1">
              <a:off x="166826" y="445268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2"/>
            <p:cNvSpPr/>
            <p:nvPr/>
          </p:nvSpPr>
          <p:spPr>
            <a:xfrm rot="-5400000" flipH="1">
              <a:off x="688936" y="4452679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2"/>
            <p:cNvSpPr/>
            <p:nvPr/>
          </p:nvSpPr>
          <p:spPr>
            <a:xfrm rot="-5400000" flipH="1">
              <a:off x="1364368" y="4738935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2"/>
            <p:cNvSpPr/>
            <p:nvPr/>
          </p:nvSpPr>
          <p:spPr>
            <a:xfrm rot="-5400000" flipH="1">
              <a:off x="1316636" y="4342782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2"/>
            <p:cNvSpPr/>
            <p:nvPr/>
          </p:nvSpPr>
          <p:spPr>
            <a:xfrm rot="-5400000">
              <a:off x="7186294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2"/>
            <p:cNvSpPr/>
            <p:nvPr/>
          </p:nvSpPr>
          <p:spPr>
            <a:xfrm rot="-5400000">
              <a:off x="7708404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2"/>
            <p:cNvSpPr/>
            <p:nvPr/>
          </p:nvSpPr>
          <p:spPr>
            <a:xfrm rot="-5400000">
              <a:off x="8383836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2"/>
            <p:cNvSpPr/>
            <p:nvPr/>
          </p:nvSpPr>
          <p:spPr>
            <a:xfrm rot="-5400000">
              <a:off x="8336103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" name="Google Shape;426;p62"/>
            <p:cNvGrpSpPr/>
            <p:nvPr/>
          </p:nvGrpSpPr>
          <p:grpSpPr>
            <a:xfrm flipH="1">
              <a:off x="-9675" y="0"/>
              <a:ext cx="9153675" cy="5143500"/>
              <a:chOff x="-9600" y="0"/>
              <a:chExt cx="9153675" cy="5143500"/>
            </a:xfrm>
          </p:grpSpPr>
          <p:sp>
            <p:nvSpPr>
              <p:cNvPr id="427" name="Google Shape;427;p62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1" name="Google Shape;431;p62"/>
          <p:cNvSpPr txBox="1">
            <a:spLocks noGrp="1"/>
          </p:cNvSpPr>
          <p:nvPr>
            <p:ph type="title"/>
          </p:nvPr>
        </p:nvSpPr>
        <p:spPr>
          <a:xfrm>
            <a:off x="545225" y="457200"/>
            <a:ext cx="5484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SECTION_HEADER_1_2">
    <p:bg>
      <p:bgPr>
        <a:solidFill>
          <a:schemeClr val="accent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63"/>
          <p:cNvGrpSpPr/>
          <p:nvPr/>
        </p:nvGrpSpPr>
        <p:grpSpPr>
          <a:xfrm>
            <a:off x="-9600" y="0"/>
            <a:ext cx="9169550" cy="5143500"/>
            <a:chOff x="-9600" y="0"/>
            <a:chExt cx="9169550" cy="5143500"/>
          </a:xfrm>
        </p:grpSpPr>
        <p:sp>
          <p:nvSpPr>
            <p:cNvPr id="434" name="Google Shape;434;p63"/>
            <p:cNvSpPr/>
            <p:nvPr/>
          </p:nvSpPr>
          <p:spPr>
            <a:xfrm rot="5400000" flipH="1">
              <a:off x="1433569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3"/>
            <p:cNvSpPr/>
            <p:nvPr/>
          </p:nvSpPr>
          <p:spPr>
            <a:xfrm rot="5400000" flipH="1">
              <a:off x="911459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3"/>
            <p:cNvSpPr/>
            <p:nvPr/>
          </p:nvSpPr>
          <p:spPr>
            <a:xfrm rot="5400000" flipH="1">
              <a:off x="454370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3"/>
            <p:cNvSpPr/>
            <p:nvPr/>
          </p:nvSpPr>
          <p:spPr>
            <a:xfrm rot="5400000" flipH="1">
              <a:off x="28616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3"/>
            <p:cNvSpPr/>
            <p:nvPr/>
          </p:nvSpPr>
          <p:spPr>
            <a:xfrm>
              <a:off x="-9600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3"/>
            <p:cNvSpPr/>
            <p:nvPr/>
          </p:nvSpPr>
          <p:spPr>
            <a:xfrm rot="5400000">
              <a:off x="4508600" y="492150"/>
              <a:ext cx="133200" cy="9169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3"/>
            <p:cNvSpPr/>
            <p:nvPr/>
          </p:nvSpPr>
          <p:spPr>
            <a:xfrm rot="-5400000">
              <a:off x="5391150" y="-3533775"/>
              <a:ext cx="219000" cy="72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924925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63"/>
          <p:cNvSpPr/>
          <p:nvPr/>
        </p:nvSpPr>
        <p:spPr>
          <a:xfrm>
            <a:off x="3625400" y="0"/>
            <a:ext cx="1893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>
            <a:spLocks noGrp="1"/>
          </p:cNvSpPr>
          <p:nvPr>
            <p:ph type="subTitle" idx="1"/>
          </p:nvPr>
        </p:nvSpPr>
        <p:spPr>
          <a:xfrm>
            <a:off x="1091400" y="1319400"/>
            <a:ext cx="180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63"/>
          <p:cNvSpPr txBox="1">
            <a:spLocks noGrp="1"/>
          </p:cNvSpPr>
          <p:nvPr>
            <p:ph type="title"/>
          </p:nvPr>
        </p:nvSpPr>
        <p:spPr>
          <a:xfrm>
            <a:off x="1091400" y="801575"/>
            <a:ext cx="30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3"/>
          <p:cNvSpPr txBox="1">
            <a:spLocks noGrp="1"/>
          </p:cNvSpPr>
          <p:nvPr>
            <p:ph type="title" idx="2"/>
          </p:nvPr>
        </p:nvSpPr>
        <p:spPr>
          <a:xfrm>
            <a:off x="162300" y="912575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63"/>
          <p:cNvSpPr txBox="1">
            <a:spLocks noGrp="1"/>
          </p:cNvSpPr>
          <p:nvPr>
            <p:ph type="subTitle" idx="3"/>
          </p:nvPr>
        </p:nvSpPr>
        <p:spPr>
          <a:xfrm>
            <a:off x="1091400" y="3170575"/>
            <a:ext cx="216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3"/>
          <p:cNvSpPr txBox="1">
            <a:spLocks noGrp="1"/>
          </p:cNvSpPr>
          <p:nvPr>
            <p:ph type="title" idx="4"/>
          </p:nvPr>
        </p:nvSpPr>
        <p:spPr>
          <a:xfrm>
            <a:off x="1091400" y="2652750"/>
            <a:ext cx="30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63"/>
          <p:cNvSpPr txBox="1">
            <a:spLocks noGrp="1"/>
          </p:cNvSpPr>
          <p:nvPr>
            <p:ph type="title" idx="5"/>
          </p:nvPr>
        </p:nvSpPr>
        <p:spPr>
          <a:xfrm>
            <a:off x="162300" y="2763750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3"/>
          <p:cNvSpPr txBox="1">
            <a:spLocks noGrp="1"/>
          </p:cNvSpPr>
          <p:nvPr>
            <p:ph type="subTitle" idx="6"/>
          </p:nvPr>
        </p:nvSpPr>
        <p:spPr>
          <a:xfrm>
            <a:off x="6378900" y="2157600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63"/>
          <p:cNvSpPr txBox="1">
            <a:spLocks noGrp="1"/>
          </p:cNvSpPr>
          <p:nvPr>
            <p:ph type="title" idx="7"/>
          </p:nvPr>
        </p:nvSpPr>
        <p:spPr>
          <a:xfrm>
            <a:off x="6378900" y="1639775"/>
            <a:ext cx="30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63"/>
          <p:cNvSpPr txBox="1">
            <a:spLocks noGrp="1"/>
          </p:cNvSpPr>
          <p:nvPr>
            <p:ph type="title" idx="8"/>
          </p:nvPr>
        </p:nvSpPr>
        <p:spPr>
          <a:xfrm>
            <a:off x="5449800" y="1750775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63"/>
          <p:cNvSpPr txBox="1">
            <a:spLocks noGrp="1"/>
          </p:cNvSpPr>
          <p:nvPr>
            <p:ph type="subTitle" idx="9"/>
          </p:nvPr>
        </p:nvSpPr>
        <p:spPr>
          <a:xfrm>
            <a:off x="6378900" y="4008775"/>
            <a:ext cx="234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63"/>
          <p:cNvSpPr txBox="1">
            <a:spLocks noGrp="1"/>
          </p:cNvSpPr>
          <p:nvPr>
            <p:ph type="title" idx="13"/>
          </p:nvPr>
        </p:nvSpPr>
        <p:spPr>
          <a:xfrm>
            <a:off x="6378900" y="3490950"/>
            <a:ext cx="30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63"/>
          <p:cNvSpPr txBox="1">
            <a:spLocks noGrp="1"/>
          </p:cNvSpPr>
          <p:nvPr>
            <p:ph type="title" idx="14"/>
          </p:nvPr>
        </p:nvSpPr>
        <p:spPr>
          <a:xfrm>
            <a:off x="5449800" y="3601950"/>
            <a:ext cx="1081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title" idx="15"/>
          </p:nvPr>
        </p:nvSpPr>
        <p:spPr>
          <a:xfrm>
            <a:off x="3121200" y="428625"/>
            <a:ext cx="5482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64"/>
          <p:cNvGrpSpPr/>
          <p:nvPr/>
        </p:nvGrpSpPr>
        <p:grpSpPr>
          <a:xfrm rot="10800000">
            <a:off x="-9600" y="0"/>
            <a:ext cx="9153775" cy="5143508"/>
            <a:chOff x="-9600" y="0"/>
            <a:chExt cx="9153775" cy="5143508"/>
          </a:xfrm>
        </p:grpSpPr>
        <p:sp>
          <p:nvSpPr>
            <p:cNvPr id="458" name="Google Shape;458;p64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4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4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64"/>
          <p:cNvSpPr txBox="1">
            <a:spLocks noGrp="1"/>
          </p:cNvSpPr>
          <p:nvPr>
            <p:ph type="title"/>
          </p:nvPr>
        </p:nvSpPr>
        <p:spPr>
          <a:xfrm>
            <a:off x="540000" y="609600"/>
            <a:ext cx="4413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subTitle" idx="1"/>
          </p:nvPr>
        </p:nvSpPr>
        <p:spPr>
          <a:xfrm>
            <a:off x="540000" y="2010825"/>
            <a:ext cx="35838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64"/>
          <p:cNvSpPr txBox="1"/>
          <p:nvPr/>
        </p:nvSpPr>
        <p:spPr>
          <a:xfrm>
            <a:off x="540000" y="3661600"/>
            <a:ext cx="39576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US" sz="1400" b="0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US" sz="1400" b="0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-US" sz="1400" b="0" i="0" u="none" strike="noStrike" cap="non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4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64"/>
          <p:cNvSpPr/>
          <p:nvPr/>
        </p:nvSpPr>
        <p:spPr>
          <a:xfrm>
            <a:off x="5095650" y="-3330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Picture">
  <p:cSld name="SECTION_HEADER_1_2_2_1">
    <p:bg>
      <p:bgPr>
        <a:solidFill>
          <a:schemeClr val="accent4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65"/>
          <p:cNvGrpSpPr/>
          <p:nvPr/>
        </p:nvGrpSpPr>
        <p:grpSpPr>
          <a:xfrm>
            <a:off x="-9600" y="0"/>
            <a:ext cx="9153675" cy="5143508"/>
            <a:chOff x="-9600" y="0"/>
            <a:chExt cx="9153675" cy="5143508"/>
          </a:xfrm>
        </p:grpSpPr>
        <p:sp>
          <p:nvSpPr>
            <p:cNvPr id="472" name="Google Shape;472;p65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5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5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5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5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5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5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5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5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65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82" name="Google Shape;482;p65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5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5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5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6" name="Google Shape;486;p65"/>
          <p:cNvSpPr txBox="1">
            <a:spLocks noGrp="1"/>
          </p:cNvSpPr>
          <p:nvPr>
            <p:ph type="title"/>
          </p:nvPr>
        </p:nvSpPr>
        <p:spPr>
          <a:xfrm>
            <a:off x="572400" y="291600"/>
            <a:ext cx="4627500" cy="2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02">
  <p:cSld name="SECTION_HEADER_1_2_1">
    <p:bg>
      <p:bgPr>
        <a:solidFill>
          <a:schemeClr val="l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66"/>
          <p:cNvGrpSpPr/>
          <p:nvPr/>
        </p:nvGrpSpPr>
        <p:grpSpPr>
          <a:xfrm>
            <a:off x="-9550" y="0"/>
            <a:ext cx="9169500" cy="5143508"/>
            <a:chOff x="-9550" y="0"/>
            <a:chExt cx="9169500" cy="5143508"/>
          </a:xfrm>
        </p:grpSpPr>
        <p:sp>
          <p:nvSpPr>
            <p:cNvPr id="489" name="Google Shape;489;p66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6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6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6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6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6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6"/>
            <p:cNvSpPr/>
            <p:nvPr/>
          </p:nvSpPr>
          <p:spPr>
            <a:xfrm rot="5400000">
              <a:off x="4508600" y="-4518150"/>
              <a:ext cx="133200" cy="916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6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6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66"/>
          <p:cNvSpPr txBox="1">
            <a:spLocks noGrp="1"/>
          </p:cNvSpPr>
          <p:nvPr>
            <p:ph type="title"/>
          </p:nvPr>
        </p:nvSpPr>
        <p:spPr>
          <a:xfrm>
            <a:off x="1830600" y="457200"/>
            <a:ext cx="5482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66"/>
          <p:cNvSpPr txBox="1">
            <a:spLocks noGrp="1"/>
          </p:cNvSpPr>
          <p:nvPr>
            <p:ph type="subTitle" idx="1"/>
          </p:nvPr>
        </p:nvSpPr>
        <p:spPr>
          <a:xfrm>
            <a:off x="869250" y="1814700"/>
            <a:ext cx="288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66"/>
          <p:cNvSpPr txBox="1">
            <a:spLocks noGrp="1"/>
          </p:cNvSpPr>
          <p:nvPr>
            <p:ph type="title" idx="2"/>
          </p:nvPr>
        </p:nvSpPr>
        <p:spPr>
          <a:xfrm>
            <a:off x="1049250" y="1073525"/>
            <a:ext cx="25200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66"/>
          <p:cNvSpPr txBox="1">
            <a:spLocks noGrp="1"/>
          </p:cNvSpPr>
          <p:nvPr>
            <p:ph type="subTitle" idx="3"/>
          </p:nvPr>
        </p:nvSpPr>
        <p:spPr>
          <a:xfrm>
            <a:off x="869250" y="3208675"/>
            <a:ext cx="288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66"/>
          <p:cNvSpPr txBox="1">
            <a:spLocks noGrp="1"/>
          </p:cNvSpPr>
          <p:nvPr>
            <p:ph type="title" idx="4"/>
          </p:nvPr>
        </p:nvSpPr>
        <p:spPr>
          <a:xfrm>
            <a:off x="1049250" y="2467500"/>
            <a:ext cx="25200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66"/>
          <p:cNvSpPr txBox="1">
            <a:spLocks noGrp="1"/>
          </p:cNvSpPr>
          <p:nvPr>
            <p:ph type="subTitle" idx="5"/>
          </p:nvPr>
        </p:nvSpPr>
        <p:spPr>
          <a:xfrm>
            <a:off x="5394750" y="1814700"/>
            <a:ext cx="288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66"/>
          <p:cNvSpPr txBox="1">
            <a:spLocks noGrp="1"/>
          </p:cNvSpPr>
          <p:nvPr>
            <p:ph type="title" idx="6"/>
          </p:nvPr>
        </p:nvSpPr>
        <p:spPr>
          <a:xfrm>
            <a:off x="5574750" y="1073525"/>
            <a:ext cx="25200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66"/>
          <p:cNvSpPr txBox="1">
            <a:spLocks noGrp="1"/>
          </p:cNvSpPr>
          <p:nvPr>
            <p:ph type="subTitle" idx="7"/>
          </p:nvPr>
        </p:nvSpPr>
        <p:spPr>
          <a:xfrm>
            <a:off x="5394750" y="3208675"/>
            <a:ext cx="288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66"/>
          <p:cNvSpPr txBox="1">
            <a:spLocks noGrp="1"/>
          </p:cNvSpPr>
          <p:nvPr>
            <p:ph type="title" idx="8"/>
          </p:nvPr>
        </p:nvSpPr>
        <p:spPr>
          <a:xfrm>
            <a:off x="5574750" y="2467500"/>
            <a:ext cx="25200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66"/>
          <p:cNvSpPr/>
          <p:nvPr/>
        </p:nvSpPr>
        <p:spPr>
          <a:xfrm rot="5400000">
            <a:off x="7229625" y="-1781250"/>
            <a:ext cx="133200" cy="36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SECTION_HEADER_1_1">
    <p:bg>
      <p:bgPr>
        <a:solidFill>
          <a:schemeClr val="lt2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67"/>
          <p:cNvGrpSpPr/>
          <p:nvPr/>
        </p:nvGrpSpPr>
        <p:grpSpPr>
          <a:xfrm flipH="1">
            <a:off x="-9600" y="0"/>
            <a:ext cx="9153775" cy="5143508"/>
            <a:chOff x="-9600" y="0"/>
            <a:chExt cx="9153775" cy="5143508"/>
          </a:xfrm>
        </p:grpSpPr>
        <p:sp>
          <p:nvSpPr>
            <p:cNvPr id="510" name="Google Shape;510;p67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7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7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7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7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7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67"/>
          <p:cNvSpPr/>
          <p:nvPr/>
        </p:nvSpPr>
        <p:spPr>
          <a:xfrm>
            <a:off x="3952500" y="-1905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7"/>
          <p:cNvSpPr txBox="1">
            <a:spLocks noGrp="1"/>
          </p:cNvSpPr>
          <p:nvPr>
            <p:ph type="subTitle" idx="1"/>
          </p:nvPr>
        </p:nvSpPr>
        <p:spPr>
          <a:xfrm>
            <a:off x="892500" y="2542925"/>
            <a:ext cx="28800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67"/>
          <p:cNvSpPr txBox="1">
            <a:spLocks noGrp="1"/>
          </p:cNvSpPr>
          <p:nvPr>
            <p:ph type="title"/>
          </p:nvPr>
        </p:nvSpPr>
        <p:spPr>
          <a:xfrm>
            <a:off x="892500" y="2028513"/>
            <a:ext cx="30600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67"/>
          <p:cNvSpPr txBox="1">
            <a:spLocks noGrp="1"/>
          </p:cNvSpPr>
          <p:nvPr>
            <p:ph type="title" idx="2"/>
          </p:nvPr>
        </p:nvSpPr>
        <p:spPr>
          <a:xfrm>
            <a:off x="543600" y="457200"/>
            <a:ext cx="5482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SECTION_HEADER_1_1_1">
    <p:bg>
      <p:bgPr>
        <a:solidFill>
          <a:schemeClr val="accent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68"/>
          <p:cNvGrpSpPr/>
          <p:nvPr/>
        </p:nvGrpSpPr>
        <p:grpSpPr>
          <a:xfrm>
            <a:off x="-9525" y="0"/>
            <a:ext cx="9153600" cy="5143575"/>
            <a:chOff x="-9525" y="0"/>
            <a:chExt cx="9153600" cy="5143575"/>
          </a:xfrm>
        </p:grpSpPr>
        <p:sp>
          <p:nvSpPr>
            <p:cNvPr id="524" name="Google Shape;524;p68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8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8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8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8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8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8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8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8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8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8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8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8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8"/>
            <p:cNvSpPr/>
            <p:nvPr/>
          </p:nvSpPr>
          <p:spPr>
            <a:xfrm>
              <a:off x="8936550" y="75"/>
              <a:ext cx="2073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68"/>
          <p:cNvSpPr txBox="1">
            <a:spLocks noGrp="1"/>
          </p:cNvSpPr>
          <p:nvPr>
            <p:ph type="title"/>
          </p:nvPr>
        </p:nvSpPr>
        <p:spPr>
          <a:xfrm>
            <a:off x="540000" y="457200"/>
            <a:ext cx="44136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69"/>
          <p:cNvGrpSpPr/>
          <p:nvPr/>
        </p:nvGrpSpPr>
        <p:grpSpPr>
          <a:xfrm>
            <a:off x="-9600" y="0"/>
            <a:ext cx="9153675" cy="5143508"/>
            <a:chOff x="-9600" y="0"/>
            <a:chExt cx="9153675" cy="5143508"/>
          </a:xfrm>
        </p:grpSpPr>
        <p:sp>
          <p:nvSpPr>
            <p:cNvPr id="541" name="Google Shape;541;p69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9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9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9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9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9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9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9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9" name="Google Shape;549;p69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550" name="Google Shape;550;p69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9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9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9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4" name="Google Shape;554;p69"/>
          <p:cNvSpPr txBox="1">
            <a:spLocks noGrp="1"/>
          </p:cNvSpPr>
          <p:nvPr>
            <p:ph type="subTitle" idx="1"/>
          </p:nvPr>
        </p:nvSpPr>
        <p:spPr>
          <a:xfrm>
            <a:off x="676113" y="3045088"/>
            <a:ext cx="216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69"/>
          <p:cNvSpPr txBox="1">
            <a:spLocks noGrp="1"/>
          </p:cNvSpPr>
          <p:nvPr>
            <p:ph type="subTitle" idx="2"/>
          </p:nvPr>
        </p:nvSpPr>
        <p:spPr>
          <a:xfrm>
            <a:off x="6307888" y="3045088"/>
            <a:ext cx="216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69"/>
          <p:cNvSpPr txBox="1">
            <a:spLocks noGrp="1"/>
          </p:cNvSpPr>
          <p:nvPr>
            <p:ph type="subTitle" idx="3"/>
          </p:nvPr>
        </p:nvSpPr>
        <p:spPr>
          <a:xfrm>
            <a:off x="3312000" y="3045088"/>
            <a:ext cx="252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7" name="Google Shape;557;p69"/>
          <p:cNvSpPr txBox="1">
            <a:spLocks noGrp="1"/>
          </p:cNvSpPr>
          <p:nvPr>
            <p:ph type="title"/>
          </p:nvPr>
        </p:nvSpPr>
        <p:spPr>
          <a:xfrm>
            <a:off x="856113" y="253251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69"/>
          <p:cNvSpPr txBox="1">
            <a:spLocks noGrp="1"/>
          </p:cNvSpPr>
          <p:nvPr>
            <p:ph type="title" idx="4"/>
          </p:nvPr>
        </p:nvSpPr>
        <p:spPr>
          <a:xfrm>
            <a:off x="6487888" y="253251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69"/>
          <p:cNvSpPr txBox="1">
            <a:spLocks noGrp="1"/>
          </p:cNvSpPr>
          <p:nvPr>
            <p:ph type="title" idx="5"/>
          </p:nvPr>
        </p:nvSpPr>
        <p:spPr>
          <a:xfrm>
            <a:off x="3672000" y="253251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69"/>
          <p:cNvSpPr txBox="1">
            <a:spLocks noGrp="1"/>
          </p:cNvSpPr>
          <p:nvPr>
            <p:ph type="title" idx="6"/>
          </p:nvPr>
        </p:nvSpPr>
        <p:spPr>
          <a:xfrm>
            <a:off x="543600" y="457200"/>
            <a:ext cx="5482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">
  <p:cSld name="SECTION_HEADER_1_1_1_1_1">
    <p:bg>
      <p:bgPr>
        <a:solidFill>
          <a:schemeClr val="lt2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70"/>
          <p:cNvGrpSpPr/>
          <p:nvPr/>
        </p:nvGrpSpPr>
        <p:grpSpPr>
          <a:xfrm>
            <a:off x="-9600" y="0"/>
            <a:ext cx="9153675" cy="5143508"/>
            <a:chOff x="-9600" y="0"/>
            <a:chExt cx="9153675" cy="5143508"/>
          </a:xfrm>
        </p:grpSpPr>
        <p:sp>
          <p:nvSpPr>
            <p:cNvPr id="563" name="Google Shape;563;p70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0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0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0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0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0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0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0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1" name="Google Shape;571;p70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572" name="Google Shape;572;p70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0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70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70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70"/>
          <p:cNvSpPr txBox="1">
            <a:spLocks noGrp="1"/>
          </p:cNvSpPr>
          <p:nvPr>
            <p:ph type="subTitle" idx="1"/>
          </p:nvPr>
        </p:nvSpPr>
        <p:spPr>
          <a:xfrm>
            <a:off x="1547356" y="3121288"/>
            <a:ext cx="270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70"/>
          <p:cNvSpPr txBox="1">
            <a:spLocks noGrp="1"/>
          </p:cNvSpPr>
          <p:nvPr>
            <p:ph type="subTitle" idx="2"/>
          </p:nvPr>
        </p:nvSpPr>
        <p:spPr>
          <a:xfrm>
            <a:off x="4896644" y="3121288"/>
            <a:ext cx="2700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1997356" y="260871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3"/>
          </p:nvPr>
        </p:nvSpPr>
        <p:spPr>
          <a:xfrm>
            <a:off x="5346644" y="2608713"/>
            <a:ext cx="18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4"/>
          </p:nvPr>
        </p:nvSpPr>
        <p:spPr>
          <a:xfrm>
            <a:off x="2365200" y="457200"/>
            <a:ext cx="44136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71"/>
          <p:cNvGrpSpPr/>
          <p:nvPr/>
        </p:nvGrpSpPr>
        <p:grpSpPr>
          <a:xfrm>
            <a:off x="-9525" y="0"/>
            <a:ext cx="9153600" cy="5143508"/>
            <a:chOff x="-9525" y="0"/>
            <a:chExt cx="9153600" cy="5143508"/>
          </a:xfrm>
        </p:grpSpPr>
        <p:sp>
          <p:nvSpPr>
            <p:cNvPr id="583" name="Google Shape;583;p71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1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1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1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1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1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1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1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1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1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1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1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1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1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71"/>
          <p:cNvSpPr txBox="1">
            <a:spLocks noGrp="1"/>
          </p:cNvSpPr>
          <p:nvPr>
            <p:ph type="body" idx="1"/>
          </p:nvPr>
        </p:nvSpPr>
        <p:spPr>
          <a:xfrm>
            <a:off x="540000" y="3380825"/>
            <a:ext cx="80640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title" hasCustomPrompt="1"/>
          </p:nvPr>
        </p:nvSpPr>
        <p:spPr>
          <a:xfrm>
            <a:off x="540000" y="1590000"/>
            <a:ext cx="8064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0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3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_1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3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 /><Relationship Id="rId13" Type="http://schemas.openxmlformats.org/officeDocument/2006/relationships/slideLayout" Target="../slideLayouts/slideLayout44.xml" /><Relationship Id="rId3" Type="http://schemas.openxmlformats.org/officeDocument/2006/relationships/slideLayout" Target="../slideLayouts/slideLayout34.xml" /><Relationship Id="rId7" Type="http://schemas.openxmlformats.org/officeDocument/2006/relationships/slideLayout" Target="../slideLayouts/slideLayout38.xml" /><Relationship Id="rId12" Type="http://schemas.openxmlformats.org/officeDocument/2006/relationships/slideLayout" Target="../slideLayouts/slideLayout43.xml" /><Relationship Id="rId2" Type="http://schemas.openxmlformats.org/officeDocument/2006/relationships/slideLayout" Target="../slideLayouts/slideLayout33.xml" /><Relationship Id="rId16" Type="http://schemas.openxmlformats.org/officeDocument/2006/relationships/theme" Target="../theme/theme2.xml" /><Relationship Id="rId1" Type="http://schemas.openxmlformats.org/officeDocument/2006/relationships/slideLayout" Target="../slideLayouts/slideLayout32.xml" /><Relationship Id="rId6" Type="http://schemas.openxmlformats.org/officeDocument/2006/relationships/slideLayout" Target="../slideLayouts/slideLayout37.xml" /><Relationship Id="rId11" Type="http://schemas.openxmlformats.org/officeDocument/2006/relationships/slideLayout" Target="../slideLayouts/slideLayout42.xml" /><Relationship Id="rId5" Type="http://schemas.openxmlformats.org/officeDocument/2006/relationships/slideLayout" Target="../slideLayouts/slideLayout36.xml" /><Relationship Id="rId15" Type="http://schemas.openxmlformats.org/officeDocument/2006/relationships/slideLayout" Target="../slideLayouts/slideLayout46.xml" /><Relationship Id="rId10" Type="http://schemas.openxmlformats.org/officeDocument/2006/relationships/slideLayout" Target="../slideLayouts/slideLayout41.xml" /><Relationship Id="rId4" Type="http://schemas.openxmlformats.org/officeDocument/2006/relationships/slideLayout" Target="../slideLayouts/slideLayout35.xml" /><Relationship Id="rId9" Type="http://schemas.openxmlformats.org/officeDocument/2006/relationships/slideLayout" Target="../slideLayouts/slideLayout40.xml" /><Relationship Id="rId14" Type="http://schemas.openxmlformats.org/officeDocument/2006/relationships/slideLayout" Target="../slideLayouts/slideLayout4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60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pt/slides/slide0.xml" TargetMode="Externa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CFE1A2-6570-F8E7-CB60-3AB380E1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40" y="1005840"/>
            <a:ext cx="7185660" cy="3536423"/>
          </a:xfrm>
        </p:spPr>
        <p:txBody>
          <a:bodyPr/>
          <a:lstStyle/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                  : S.KEERTHANA</a:t>
            </a:r>
          </a:p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AND NMID           : 24131211802522034,    </a:t>
            </a:r>
          </a:p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ASANM121ANM12124214035     </a:t>
            </a:r>
          </a:p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        : B.SC COMPUTER SCIENCE</a:t>
            </a:r>
          </a:p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COLLEGE/ UNIVERSITY:</a:t>
            </a:r>
          </a:p>
          <a:p>
            <a:pPr marL="146050" indent="0" algn="just">
              <a:buNone/>
            </a:pPr>
            <a:r>
              <a:rPr lang="en-IN" sz="2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IMMACULATE COLLEGE FOR WOMEN /ANNAMALAI   UNIVERSITY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B8EE6-919E-5DA2-675A-D69BAC48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483219"/>
            <a:ext cx="7715700" cy="65420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3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grpSp>
        <p:nvGrpSpPr>
          <p:cNvPr id="4" name="Google Shape;814;p10">
            <a:extLst>
              <a:ext uri="{FF2B5EF4-FFF2-40B4-BE49-F238E27FC236}">
                <a16:creationId xmlns:a16="http://schemas.microsoft.com/office/drawing/2014/main" id="{5A8CF81E-E3CD-71EF-1294-CD632CE65B57}"/>
              </a:ext>
            </a:extLst>
          </p:cNvPr>
          <p:cNvGrpSpPr/>
          <p:nvPr/>
        </p:nvGrpSpPr>
        <p:grpSpPr>
          <a:xfrm>
            <a:off x="6463433" y="3368040"/>
            <a:ext cx="2269087" cy="1688694"/>
            <a:chOff x="2566874" y="1450963"/>
            <a:chExt cx="4034939" cy="2752442"/>
          </a:xfrm>
        </p:grpSpPr>
        <p:sp>
          <p:nvSpPr>
            <p:cNvPr id="5" name="Google Shape;815;p10">
              <a:extLst>
                <a:ext uri="{FF2B5EF4-FFF2-40B4-BE49-F238E27FC236}">
                  <a16:creationId xmlns:a16="http://schemas.microsoft.com/office/drawing/2014/main" id="{EC6AC450-13C1-BD36-F859-C8160C0291FC}"/>
                </a:ext>
              </a:extLst>
            </p:cNvPr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6;p10">
              <a:extLst>
                <a:ext uri="{FF2B5EF4-FFF2-40B4-BE49-F238E27FC236}">
                  <a16:creationId xmlns:a16="http://schemas.microsoft.com/office/drawing/2014/main" id="{96E905ED-B80B-49AD-820C-D6F95EB9EFA9}"/>
                </a:ext>
              </a:extLst>
            </p:cNvPr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17;p10">
              <a:extLst>
                <a:ext uri="{FF2B5EF4-FFF2-40B4-BE49-F238E27FC236}">
                  <a16:creationId xmlns:a16="http://schemas.microsoft.com/office/drawing/2014/main" id="{BF727FF5-6E0A-553F-6360-EE416140932A}"/>
                </a:ext>
              </a:extLst>
            </p:cNvPr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18;p10">
              <a:extLst>
                <a:ext uri="{FF2B5EF4-FFF2-40B4-BE49-F238E27FC236}">
                  <a16:creationId xmlns:a16="http://schemas.microsoft.com/office/drawing/2014/main" id="{E5029EF9-1294-7F80-4915-285240658A92}"/>
                </a:ext>
              </a:extLst>
            </p:cNvPr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19;p10">
              <a:extLst>
                <a:ext uri="{FF2B5EF4-FFF2-40B4-BE49-F238E27FC236}">
                  <a16:creationId xmlns:a16="http://schemas.microsoft.com/office/drawing/2014/main" id="{47544506-80D7-696B-4AD1-31903FCFA6BA}"/>
                </a:ext>
              </a:extLst>
            </p:cNvPr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0;p10">
              <a:extLst>
                <a:ext uri="{FF2B5EF4-FFF2-40B4-BE49-F238E27FC236}">
                  <a16:creationId xmlns:a16="http://schemas.microsoft.com/office/drawing/2014/main" id="{8C523BAB-9C69-78C0-7956-4B29ADEE68C7}"/>
                </a:ext>
              </a:extLst>
            </p:cNvPr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1;p10">
              <a:extLst>
                <a:ext uri="{FF2B5EF4-FFF2-40B4-BE49-F238E27FC236}">
                  <a16:creationId xmlns:a16="http://schemas.microsoft.com/office/drawing/2014/main" id="{7831104E-022A-3611-5F6F-2A837DDC085A}"/>
                </a:ext>
              </a:extLst>
            </p:cNvPr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2;p10">
              <a:extLst>
                <a:ext uri="{FF2B5EF4-FFF2-40B4-BE49-F238E27FC236}">
                  <a16:creationId xmlns:a16="http://schemas.microsoft.com/office/drawing/2014/main" id="{3C33E169-B008-06B3-07E2-3CA3B727EE58}"/>
                </a:ext>
              </a:extLst>
            </p:cNvPr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3;p10">
              <a:extLst>
                <a:ext uri="{FF2B5EF4-FFF2-40B4-BE49-F238E27FC236}">
                  <a16:creationId xmlns:a16="http://schemas.microsoft.com/office/drawing/2014/main" id="{DBBE6051-2B94-AC34-0968-8163A8AC4E91}"/>
                </a:ext>
              </a:extLst>
            </p:cNvPr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4;p10">
              <a:extLst>
                <a:ext uri="{FF2B5EF4-FFF2-40B4-BE49-F238E27FC236}">
                  <a16:creationId xmlns:a16="http://schemas.microsoft.com/office/drawing/2014/main" id="{F0F3201A-DBAB-D103-261A-70321F3026DD}"/>
                </a:ext>
              </a:extLst>
            </p:cNvPr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25;p10">
              <a:extLst>
                <a:ext uri="{FF2B5EF4-FFF2-40B4-BE49-F238E27FC236}">
                  <a16:creationId xmlns:a16="http://schemas.microsoft.com/office/drawing/2014/main" id="{A594D91A-A2D6-BDB5-66AD-E327D31FB6A3}"/>
                </a:ext>
              </a:extLst>
            </p:cNvPr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6;p10">
              <a:extLst>
                <a:ext uri="{FF2B5EF4-FFF2-40B4-BE49-F238E27FC236}">
                  <a16:creationId xmlns:a16="http://schemas.microsoft.com/office/drawing/2014/main" id="{C740F9FE-AA74-8A1C-015C-8089F5509078}"/>
                </a:ext>
              </a:extLst>
            </p:cNvPr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7;p10">
              <a:extLst>
                <a:ext uri="{FF2B5EF4-FFF2-40B4-BE49-F238E27FC236}">
                  <a16:creationId xmlns:a16="http://schemas.microsoft.com/office/drawing/2014/main" id="{451D3D9D-3ACE-745C-F06D-745CCA8E304B}"/>
                </a:ext>
              </a:extLst>
            </p:cNvPr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8;p10">
              <a:extLst>
                <a:ext uri="{FF2B5EF4-FFF2-40B4-BE49-F238E27FC236}">
                  <a16:creationId xmlns:a16="http://schemas.microsoft.com/office/drawing/2014/main" id="{1B92E61E-1F58-0176-9ABD-FBB738B7B740}"/>
                </a:ext>
              </a:extLst>
            </p:cNvPr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9;p10">
              <a:extLst>
                <a:ext uri="{FF2B5EF4-FFF2-40B4-BE49-F238E27FC236}">
                  <a16:creationId xmlns:a16="http://schemas.microsoft.com/office/drawing/2014/main" id="{E9F38C51-FBCD-E05B-02E8-4AB529CB24BE}"/>
                </a:ext>
              </a:extLst>
            </p:cNvPr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30;p10">
              <a:extLst>
                <a:ext uri="{FF2B5EF4-FFF2-40B4-BE49-F238E27FC236}">
                  <a16:creationId xmlns:a16="http://schemas.microsoft.com/office/drawing/2014/main" id="{4701F457-77C0-ADF5-DD02-E1C2299349BA}"/>
                </a:ext>
              </a:extLst>
            </p:cNvPr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31;p10">
              <a:extLst>
                <a:ext uri="{FF2B5EF4-FFF2-40B4-BE49-F238E27FC236}">
                  <a16:creationId xmlns:a16="http://schemas.microsoft.com/office/drawing/2014/main" id="{BE5241D5-17E8-2EFE-4F22-4B4CEA60C0CA}"/>
                </a:ext>
              </a:extLst>
            </p:cNvPr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32;p10">
              <a:extLst>
                <a:ext uri="{FF2B5EF4-FFF2-40B4-BE49-F238E27FC236}">
                  <a16:creationId xmlns:a16="http://schemas.microsoft.com/office/drawing/2014/main" id="{D9A9C2B7-1A66-FEFD-D2BD-E808C8B6965D}"/>
                </a:ext>
              </a:extLst>
            </p:cNvPr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33;p10">
              <a:extLst>
                <a:ext uri="{FF2B5EF4-FFF2-40B4-BE49-F238E27FC236}">
                  <a16:creationId xmlns:a16="http://schemas.microsoft.com/office/drawing/2014/main" id="{88B14133-D2DF-0E9E-B489-7E11758B0F7E}"/>
                </a:ext>
              </a:extLst>
            </p:cNvPr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4;p10">
              <a:extLst>
                <a:ext uri="{FF2B5EF4-FFF2-40B4-BE49-F238E27FC236}">
                  <a16:creationId xmlns:a16="http://schemas.microsoft.com/office/drawing/2014/main" id="{C32E30B5-A3A1-F5BD-8C8A-6D04566543A0}"/>
                </a:ext>
              </a:extLst>
            </p:cNvPr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5;p10">
              <a:extLst>
                <a:ext uri="{FF2B5EF4-FFF2-40B4-BE49-F238E27FC236}">
                  <a16:creationId xmlns:a16="http://schemas.microsoft.com/office/drawing/2014/main" id="{F00A2582-D102-2966-A2AB-4A3D1FE3D319}"/>
                </a:ext>
              </a:extLst>
            </p:cNvPr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36;p10">
              <a:extLst>
                <a:ext uri="{FF2B5EF4-FFF2-40B4-BE49-F238E27FC236}">
                  <a16:creationId xmlns:a16="http://schemas.microsoft.com/office/drawing/2014/main" id="{7F9A7734-7589-5099-0CBE-FA07AEA3A3E0}"/>
                </a:ext>
              </a:extLst>
            </p:cNvPr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37;p10">
              <a:extLst>
                <a:ext uri="{FF2B5EF4-FFF2-40B4-BE49-F238E27FC236}">
                  <a16:creationId xmlns:a16="http://schemas.microsoft.com/office/drawing/2014/main" id="{71DE0272-106E-FD8B-6421-2FA191F6F5F3}"/>
                </a:ext>
              </a:extLst>
            </p:cNvPr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38;p10">
              <a:extLst>
                <a:ext uri="{FF2B5EF4-FFF2-40B4-BE49-F238E27FC236}">
                  <a16:creationId xmlns:a16="http://schemas.microsoft.com/office/drawing/2014/main" id="{01F7F60F-1EBD-0606-F1F2-F1931DC35619}"/>
                </a:ext>
              </a:extLst>
            </p:cNvPr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39;p10">
              <a:extLst>
                <a:ext uri="{FF2B5EF4-FFF2-40B4-BE49-F238E27FC236}">
                  <a16:creationId xmlns:a16="http://schemas.microsoft.com/office/drawing/2014/main" id="{9CDAD2C6-D649-E114-61D6-CDBBEBA61F0F}"/>
                </a:ext>
              </a:extLst>
            </p:cNvPr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40;p10">
              <a:extLst>
                <a:ext uri="{FF2B5EF4-FFF2-40B4-BE49-F238E27FC236}">
                  <a16:creationId xmlns:a16="http://schemas.microsoft.com/office/drawing/2014/main" id="{47742D6B-3499-F852-1459-CD3303CA076B}"/>
                </a:ext>
              </a:extLst>
            </p:cNvPr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41;p10">
              <a:extLst>
                <a:ext uri="{FF2B5EF4-FFF2-40B4-BE49-F238E27FC236}">
                  <a16:creationId xmlns:a16="http://schemas.microsoft.com/office/drawing/2014/main" id="{0BE350D0-FBBA-7CCA-3DCE-637DF076FB4A}"/>
                </a:ext>
              </a:extLst>
            </p:cNvPr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42;p10">
              <a:extLst>
                <a:ext uri="{FF2B5EF4-FFF2-40B4-BE49-F238E27FC236}">
                  <a16:creationId xmlns:a16="http://schemas.microsoft.com/office/drawing/2014/main" id="{CFBF386C-B47D-3617-AA4C-F10C8E9F785E}"/>
                </a:ext>
              </a:extLst>
            </p:cNvPr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3;p10">
              <a:extLst>
                <a:ext uri="{FF2B5EF4-FFF2-40B4-BE49-F238E27FC236}">
                  <a16:creationId xmlns:a16="http://schemas.microsoft.com/office/drawing/2014/main" id="{9A4EFCD0-3BA1-15F9-313A-241F2C5502C7}"/>
                </a:ext>
              </a:extLst>
            </p:cNvPr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4;p10">
              <a:extLst>
                <a:ext uri="{FF2B5EF4-FFF2-40B4-BE49-F238E27FC236}">
                  <a16:creationId xmlns:a16="http://schemas.microsoft.com/office/drawing/2014/main" id="{6D6968C8-DF42-6298-99D0-4FE86CDF74A9}"/>
                </a:ext>
              </a:extLst>
            </p:cNvPr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5;p10">
              <a:extLst>
                <a:ext uri="{FF2B5EF4-FFF2-40B4-BE49-F238E27FC236}">
                  <a16:creationId xmlns:a16="http://schemas.microsoft.com/office/drawing/2014/main" id="{D219271A-310B-EBE4-98A7-0D5135FD4ECE}"/>
                </a:ext>
              </a:extLst>
            </p:cNvPr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46;p10">
              <a:extLst>
                <a:ext uri="{FF2B5EF4-FFF2-40B4-BE49-F238E27FC236}">
                  <a16:creationId xmlns:a16="http://schemas.microsoft.com/office/drawing/2014/main" id="{3605269B-A055-88FB-C23F-53837E31495A}"/>
                </a:ext>
              </a:extLst>
            </p:cNvPr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47;p10">
              <a:extLst>
                <a:ext uri="{FF2B5EF4-FFF2-40B4-BE49-F238E27FC236}">
                  <a16:creationId xmlns:a16="http://schemas.microsoft.com/office/drawing/2014/main" id="{F61735F9-5A34-DF93-41D0-5D15955F87D2}"/>
                </a:ext>
              </a:extLst>
            </p:cNvPr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48;p10">
              <a:extLst>
                <a:ext uri="{FF2B5EF4-FFF2-40B4-BE49-F238E27FC236}">
                  <a16:creationId xmlns:a16="http://schemas.microsoft.com/office/drawing/2014/main" id="{BD439C55-4A6E-5DE5-E092-E49CCEFD1262}"/>
                </a:ext>
              </a:extLst>
            </p:cNvPr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49;p10">
              <a:extLst>
                <a:ext uri="{FF2B5EF4-FFF2-40B4-BE49-F238E27FC236}">
                  <a16:creationId xmlns:a16="http://schemas.microsoft.com/office/drawing/2014/main" id="{B1F262CF-5F06-0B03-CF31-E3011EB0337D}"/>
                </a:ext>
              </a:extLst>
            </p:cNvPr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50;p10">
              <a:extLst>
                <a:ext uri="{FF2B5EF4-FFF2-40B4-BE49-F238E27FC236}">
                  <a16:creationId xmlns:a16="http://schemas.microsoft.com/office/drawing/2014/main" id="{EC746011-C6A8-F737-42A5-5211476C85B2}"/>
                </a:ext>
              </a:extLst>
            </p:cNvPr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51;p10">
              <a:extLst>
                <a:ext uri="{FF2B5EF4-FFF2-40B4-BE49-F238E27FC236}">
                  <a16:creationId xmlns:a16="http://schemas.microsoft.com/office/drawing/2014/main" id="{36E92177-B8B2-54D8-D60B-EB50F30D2785}"/>
                </a:ext>
              </a:extLst>
            </p:cNvPr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rgbClr val="FFF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2;p10">
              <a:extLst>
                <a:ext uri="{FF2B5EF4-FFF2-40B4-BE49-F238E27FC236}">
                  <a16:creationId xmlns:a16="http://schemas.microsoft.com/office/drawing/2014/main" id="{B0BD2595-58B4-F512-3502-388ED9AEC867}"/>
                </a:ext>
              </a:extLst>
            </p:cNvPr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53;p10">
              <a:extLst>
                <a:ext uri="{FF2B5EF4-FFF2-40B4-BE49-F238E27FC236}">
                  <a16:creationId xmlns:a16="http://schemas.microsoft.com/office/drawing/2014/main" id="{753AB9F2-B295-F776-B675-D6C093A23E64}"/>
                </a:ext>
              </a:extLst>
            </p:cNvPr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854;p10">
              <a:extLst>
                <a:ext uri="{FF2B5EF4-FFF2-40B4-BE49-F238E27FC236}">
                  <a16:creationId xmlns:a16="http://schemas.microsoft.com/office/drawing/2014/main" id="{D4983900-2C34-BB8A-30A3-B7E56D352BB1}"/>
                </a:ext>
              </a:extLst>
            </p:cNvPr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55;p10">
              <a:extLst>
                <a:ext uri="{FF2B5EF4-FFF2-40B4-BE49-F238E27FC236}">
                  <a16:creationId xmlns:a16="http://schemas.microsoft.com/office/drawing/2014/main" id="{072921D7-E1B5-1D89-D17B-17E8FD3FFEAC}"/>
                </a:ext>
              </a:extLst>
            </p:cNvPr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56;p10">
              <a:extLst>
                <a:ext uri="{FF2B5EF4-FFF2-40B4-BE49-F238E27FC236}">
                  <a16:creationId xmlns:a16="http://schemas.microsoft.com/office/drawing/2014/main" id="{DCC56F88-57F7-91EF-4323-C282459329DE}"/>
                </a:ext>
              </a:extLst>
            </p:cNvPr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57;p10">
              <a:extLst>
                <a:ext uri="{FF2B5EF4-FFF2-40B4-BE49-F238E27FC236}">
                  <a16:creationId xmlns:a16="http://schemas.microsoft.com/office/drawing/2014/main" id="{41F4579C-8508-4BCB-11C2-F3EFEE8F33BA}"/>
                </a:ext>
              </a:extLst>
            </p:cNvPr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8;p10">
              <a:extLst>
                <a:ext uri="{FF2B5EF4-FFF2-40B4-BE49-F238E27FC236}">
                  <a16:creationId xmlns:a16="http://schemas.microsoft.com/office/drawing/2014/main" id="{EA532826-DD40-6B16-6937-542296C389B1}"/>
                </a:ext>
              </a:extLst>
            </p:cNvPr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859;p10">
              <a:extLst>
                <a:ext uri="{FF2B5EF4-FFF2-40B4-BE49-F238E27FC236}">
                  <a16:creationId xmlns:a16="http://schemas.microsoft.com/office/drawing/2014/main" id="{AB89240B-2CD6-A888-D90C-D13992C02176}"/>
                </a:ext>
              </a:extLst>
            </p:cNvPr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860;p10">
              <a:extLst>
                <a:ext uri="{FF2B5EF4-FFF2-40B4-BE49-F238E27FC236}">
                  <a16:creationId xmlns:a16="http://schemas.microsoft.com/office/drawing/2014/main" id="{7021CE5F-E494-45B8-436C-D09A689658CB}"/>
                </a:ext>
              </a:extLst>
            </p:cNvPr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861;p10">
              <a:extLst>
                <a:ext uri="{FF2B5EF4-FFF2-40B4-BE49-F238E27FC236}">
                  <a16:creationId xmlns:a16="http://schemas.microsoft.com/office/drawing/2014/main" id="{03A8DDF5-F061-D0A4-8BA2-D39CBC0763B5}"/>
                </a:ext>
              </a:extLst>
            </p:cNvPr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62;p10">
              <a:extLst>
                <a:ext uri="{FF2B5EF4-FFF2-40B4-BE49-F238E27FC236}">
                  <a16:creationId xmlns:a16="http://schemas.microsoft.com/office/drawing/2014/main" id="{E3708871-949B-6721-EAC3-D21190F034CD}"/>
                </a:ext>
              </a:extLst>
            </p:cNvPr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63;p10">
              <a:extLst>
                <a:ext uri="{FF2B5EF4-FFF2-40B4-BE49-F238E27FC236}">
                  <a16:creationId xmlns:a16="http://schemas.microsoft.com/office/drawing/2014/main" id="{5740557B-7EF0-EE63-D2AD-6AAECFE0A37E}"/>
                </a:ext>
              </a:extLst>
            </p:cNvPr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64;p10">
              <a:extLst>
                <a:ext uri="{FF2B5EF4-FFF2-40B4-BE49-F238E27FC236}">
                  <a16:creationId xmlns:a16="http://schemas.microsoft.com/office/drawing/2014/main" id="{01ECF522-0182-76E2-189D-17E018B9D4B0}"/>
                </a:ext>
              </a:extLst>
            </p:cNvPr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865;p10">
              <a:extLst>
                <a:ext uri="{FF2B5EF4-FFF2-40B4-BE49-F238E27FC236}">
                  <a16:creationId xmlns:a16="http://schemas.microsoft.com/office/drawing/2014/main" id="{CABE843F-C185-E973-2E82-63C6509FA595}"/>
                </a:ext>
              </a:extLst>
            </p:cNvPr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866;p10">
              <a:extLst>
                <a:ext uri="{FF2B5EF4-FFF2-40B4-BE49-F238E27FC236}">
                  <a16:creationId xmlns:a16="http://schemas.microsoft.com/office/drawing/2014/main" id="{0090F325-3006-34B1-E027-334407456D36}"/>
                </a:ext>
              </a:extLst>
            </p:cNvPr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867;p10">
              <a:extLst>
                <a:ext uri="{FF2B5EF4-FFF2-40B4-BE49-F238E27FC236}">
                  <a16:creationId xmlns:a16="http://schemas.microsoft.com/office/drawing/2014/main" id="{BBFCD8C3-49C0-FF37-0495-E2C25155EE4B}"/>
                </a:ext>
              </a:extLst>
            </p:cNvPr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868;p10">
              <a:extLst>
                <a:ext uri="{FF2B5EF4-FFF2-40B4-BE49-F238E27FC236}">
                  <a16:creationId xmlns:a16="http://schemas.microsoft.com/office/drawing/2014/main" id="{FDA3AA05-0F6E-0D07-E071-40DA843C0E63}"/>
                </a:ext>
              </a:extLst>
            </p:cNvPr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869;p10">
              <a:extLst>
                <a:ext uri="{FF2B5EF4-FFF2-40B4-BE49-F238E27FC236}">
                  <a16:creationId xmlns:a16="http://schemas.microsoft.com/office/drawing/2014/main" id="{48068375-A31D-0322-7BD8-1C90EEE1BAB9}"/>
                </a:ext>
              </a:extLst>
            </p:cNvPr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870;p10">
              <a:extLst>
                <a:ext uri="{FF2B5EF4-FFF2-40B4-BE49-F238E27FC236}">
                  <a16:creationId xmlns:a16="http://schemas.microsoft.com/office/drawing/2014/main" id="{881F9082-B4EE-9C17-557D-85499739AD7B}"/>
                </a:ext>
              </a:extLst>
            </p:cNvPr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871;p10">
              <a:extLst>
                <a:ext uri="{FF2B5EF4-FFF2-40B4-BE49-F238E27FC236}">
                  <a16:creationId xmlns:a16="http://schemas.microsoft.com/office/drawing/2014/main" id="{F9A18767-6D43-8800-7666-D1218647BA65}"/>
                </a:ext>
              </a:extLst>
            </p:cNvPr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872;p10">
              <a:extLst>
                <a:ext uri="{FF2B5EF4-FFF2-40B4-BE49-F238E27FC236}">
                  <a16:creationId xmlns:a16="http://schemas.microsoft.com/office/drawing/2014/main" id="{E69444DD-CE29-947E-E982-CF7AE1234E0A}"/>
                </a:ext>
              </a:extLst>
            </p:cNvPr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873;p10">
              <a:extLst>
                <a:ext uri="{FF2B5EF4-FFF2-40B4-BE49-F238E27FC236}">
                  <a16:creationId xmlns:a16="http://schemas.microsoft.com/office/drawing/2014/main" id="{B67170AD-F103-DE34-9D74-151659BF6B02}"/>
                </a:ext>
              </a:extLst>
            </p:cNvPr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874;p10">
              <a:extLst>
                <a:ext uri="{FF2B5EF4-FFF2-40B4-BE49-F238E27FC236}">
                  <a16:creationId xmlns:a16="http://schemas.microsoft.com/office/drawing/2014/main" id="{FA239FEC-64AC-7624-4F2A-6520A65C2653}"/>
                </a:ext>
              </a:extLst>
            </p:cNvPr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875;p10">
              <a:extLst>
                <a:ext uri="{FF2B5EF4-FFF2-40B4-BE49-F238E27FC236}">
                  <a16:creationId xmlns:a16="http://schemas.microsoft.com/office/drawing/2014/main" id="{4C6212AA-5E26-F3ED-5FB6-3A2B817382E9}"/>
                </a:ext>
              </a:extLst>
            </p:cNvPr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876;p10">
              <a:extLst>
                <a:ext uri="{FF2B5EF4-FFF2-40B4-BE49-F238E27FC236}">
                  <a16:creationId xmlns:a16="http://schemas.microsoft.com/office/drawing/2014/main" id="{5A4063BC-FDC5-4666-8C92-EE9B02EA03E7}"/>
                </a:ext>
              </a:extLst>
            </p:cNvPr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77;p10">
              <a:extLst>
                <a:ext uri="{FF2B5EF4-FFF2-40B4-BE49-F238E27FC236}">
                  <a16:creationId xmlns:a16="http://schemas.microsoft.com/office/drawing/2014/main" id="{90AC638F-3954-6107-C541-37B9DCA92A96}"/>
                </a:ext>
              </a:extLst>
            </p:cNvPr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878;p10">
              <a:extLst>
                <a:ext uri="{FF2B5EF4-FFF2-40B4-BE49-F238E27FC236}">
                  <a16:creationId xmlns:a16="http://schemas.microsoft.com/office/drawing/2014/main" id="{0C3FE5B0-96E5-DD8D-5563-9CD47077A632}"/>
                </a:ext>
              </a:extLst>
            </p:cNvPr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879;p10">
              <a:extLst>
                <a:ext uri="{FF2B5EF4-FFF2-40B4-BE49-F238E27FC236}">
                  <a16:creationId xmlns:a16="http://schemas.microsoft.com/office/drawing/2014/main" id="{5F667423-7BEE-43B8-2680-696A9E591A54}"/>
                </a:ext>
              </a:extLst>
            </p:cNvPr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880;p10">
              <a:extLst>
                <a:ext uri="{FF2B5EF4-FFF2-40B4-BE49-F238E27FC236}">
                  <a16:creationId xmlns:a16="http://schemas.microsoft.com/office/drawing/2014/main" id="{996A3AEF-A1DD-0CDF-0774-469B65ED33E5}"/>
                </a:ext>
              </a:extLst>
            </p:cNvPr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881;p10">
              <a:extLst>
                <a:ext uri="{FF2B5EF4-FFF2-40B4-BE49-F238E27FC236}">
                  <a16:creationId xmlns:a16="http://schemas.microsoft.com/office/drawing/2014/main" id="{D8111C10-F408-C292-F325-AD2305F8FB8E}"/>
                </a:ext>
              </a:extLst>
            </p:cNvPr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882;p10">
              <a:extLst>
                <a:ext uri="{FF2B5EF4-FFF2-40B4-BE49-F238E27FC236}">
                  <a16:creationId xmlns:a16="http://schemas.microsoft.com/office/drawing/2014/main" id="{E25E11FE-53CA-FF25-57EA-E638E0BB685F}"/>
                </a:ext>
              </a:extLst>
            </p:cNvPr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883;p10">
              <a:extLst>
                <a:ext uri="{FF2B5EF4-FFF2-40B4-BE49-F238E27FC236}">
                  <a16:creationId xmlns:a16="http://schemas.microsoft.com/office/drawing/2014/main" id="{1CA7F32C-F5FF-6474-E5A1-E9702CC4A84E}"/>
                </a:ext>
              </a:extLst>
            </p:cNvPr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884;p10">
              <a:extLst>
                <a:ext uri="{FF2B5EF4-FFF2-40B4-BE49-F238E27FC236}">
                  <a16:creationId xmlns:a16="http://schemas.microsoft.com/office/drawing/2014/main" id="{324A1362-A594-32B3-5519-DB014C4C7A35}"/>
                </a:ext>
              </a:extLst>
            </p:cNvPr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885;p10">
              <a:extLst>
                <a:ext uri="{FF2B5EF4-FFF2-40B4-BE49-F238E27FC236}">
                  <a16:creationId xmlns:a16="http://schemas.microsoft.com/office/drawing/2014/main" id="{7F4ACD38-19BE-5944-8097-91B64A9680B8}"/>
                </a:ext>
              </a:extLst>
            </p:cNvPr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886;p10">
              <a:extLst>
                <a:ext uri="{FF2B5EF4-FFF2-40B4-BE49-F238E27FC236}">
                  <a16:creationId xmlns:a16="http://schemas.microsoft.com/office/drawing/2014/main" id="{F4730F5A-40B3-B3B3-0FBB-8D59016C93A1}"/>
                </a:ext>
              </a:extLst>
            </p:cNvPr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887;p10">
              <a:extLst>
                <a:ext uri="{FF2B5EF4-FFF2-40B4-BE49-F238E27FC236}">
                  <a16:creationId xmlns:a16="http://schemas.microsoft.com/office/drawing/2014/main" id="{583146EA-A9E5-D6F2-01ED-0C295B450A30}"/>
                </a:ext>
              </a:extLst>
            </p:cNvPr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888;p10">
              <a:extLst>
                <a:ext uri="{FF2B5EF4-FFF2-40B4-BE49-F238E27FC236}">
                  <a16:creationId xmlns:a16="http://schemas.microsoft.com/office/drawing/2014/main" id="{FE0E8E47-FEB5-D7B0-86E2-ED9F7E685889}"/>
                </a:ext>
              </a:extLst>
            </p:cNvPr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889;p10">
              <a:extLst>
                <a:ext uri="{FF2B5EF4-FFF2-40B4-BE49-F238E27FC236}">
                  <a16:creationId xmlns:a16="http://schemas.microsoft.com/office/drawing/2014/main" id="{8EC0D7E1-06C0-ADF5-B363-3F77FC04B7A4}"/>
                </a:ext>
              </a:extLst>
            </p:cNvPr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90;p10">
              <a:extLst>
                <a:ext uri="{FF2B5EF4-FFF2-40B4-BE49-F238E27FC236}">
                  <a16:creationId xmlns:a16="http://schemas.microsoft.com/office/drawing/2014/main" id="{A5C8446A-589C-6A99-A7E7-9CF2815EF874}"/>
                </a:ext>
              </a:extLst>
            </p:cNvPr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91;p10">
              <a:extLst>
                <a:ext uri="{FF2B5EF4-FFF2-40B4-BE49-F238E27FC236}">
                  <a16:creationId xmlns:a16="http://schemas.microsoft.com/office/drawing/2014/main" id="{6982E5DD-AC2B-F534-E9C1-688E6F031AC7}"/>
                </a:ext>
              </a:extLst>
            </p:cNvPr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92;p10">
              <a:extLst>
                <a:ext uri="{FF2B5EF4-FFF2-40B4-BE49-F238E27FC236}">
                  <a16:creationId xmlns:a16="http://schemas.microsoft.com/office/drawing/2014/main" id="{37638A43-1EC4-76D7-F3D3-906E5C832D61}"/>
                </a:ext>
              </a:extLst>
            </p:cNvPr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93;p10">
              <a:extLst>
                <a:ext uri="{FF2B5EF4-FFF2-40B4-BE49-F238E27FC236}">
                  <a16:creationId xmlns:a16="http://schemas.microsoft.com/office/drawing/2014/main" id="{F6C7BF0D-133A-28C9-D355-63F1A07F74A4}"/>
                </a:ext>
              </a:extLst>
            </p:cNvPr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94;p10">
              <a:extLst>
                <a:ext uri="{FF2B5EF4-FFF2-40B4-BE49-F238E27FC236}">
                  <a16:creationId xmlns:a16="http://schemas.microsoft.com/office/drawing/2014/main" id="{D0DFA4CA-BB79-9037-4086-13A84C5D0033}"/>
                </a:ext>
              </a:extLst>
            </p:cNvPr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95;p10">
              <a:extLst>
                <a:ext uri="{FF2B5EF4-FFF2-40B4-BE49-F238E27FC236}">
                  <a16:creationId xmlns:a16="http://schemas.microsoft.com/office/drawing/2014/main" id="{EF3AD8E3-60BD-F376-DC29-4FC5A88CB25B}"/>
                </a:ext>
              </a:extLst>
            </p:cNvPr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96;p10">
              <a:extLst>
                <a:ext uri="{FF2B5EF4-FFF2-40B4-BE49-F238E27FC236}">
                  <a16:creationId xmlns:a16="http://schemas.microsoft.com/office/drawing/2014/main" id="{B9DE7987-D314-F66D-E016-8703D1A7095F}"/>
                </a:ext>
              </a:extLst>
            </p:cNvPr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97;p10">
              <a:extLst>
                <a:ext uri="{FF2B5EF4-FFF2-40B4-BE49-F238E27FC236}">
                  <a16:creationId xmlns:a16="http://schemas.microsoft.com/office/drawing/2014/main" id="{92D42A43-8586-1B83-EE35-A48B7F4F25B0}"/>
                </a:ext>
              </a:extLst>
            </p:cNvPr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98;p10">
              <a:extLst>
                <a:ext uri="{FF2B5EF4-FFF2-40B4-BE49-F238E27FC236}">
                  <a16:creationId xmlns:a16="http://schemas.microsoft.com/office/drawing/2014/main" id="{43F19D41-AD30-1F7D-CDE3-FA16573C1612}"/>
                </a:ext>
              </a:extLst>
            </p:cNvPr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9;p10">
              <a:extLst>
                <a:ext uri="{FF2B5EF4-FFF2-40B4-BE49-F238E27FC236}">
                  <a16:creationId xmlns:a16="http://schemas.microsoft.com/office/drawing/2014/main" id="{A7CD56A8-8C06-7918-622E-BBEA7FAE2C2A}"/>
                </a:ext>
              </a:extLst>
            </p:cNvPr>
            <p:cNvSpPr/>
            <p:nvPr/>
          </p:nvSpPr>
          <p:spPr>
            <a:xfrm flipH="1">
              <a:off x="5942809" y="1450963"/>
              <a:ext cx="659004" cy="468070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94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A09E4-293E-D82D-1D14-C0C0DB18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92" y="336132"/>
            <a:ext cx="7715700" cy="3687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9366E-5B29-780B-B81E-4D9280E5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70" y="948735"/>
            <a:ext cx="3785056" cy="38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991C0-7D80-9B4A-28BD-0B063901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363" y="782663"/>
            <a:ext cx="7174462" cy="31597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provides a modern alternative to traditional resumes.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professional visibility and career opportunities.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Acts as a dynamic platform that grows with personal and professional achievements.</a:t>
            </a:r>
            <a:endParaRPr lang="en-IN" sz="1600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5D7BC-2C63-E4E8-979F-F83315C9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543949"/>
            <a:ext cx="7715700" cy="88964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312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1"/>
          <p:cNvGrpSpPr/>
          <p:nvPr/>
        </p:nvGrpSpPr>
        <p:grpSpPr>
          <a:xfrm>
            <a:off x="715776" y="536510"/>
            <a:ext cx="3936888" cy="3918261"/>
            <a:chOff x="492759" y="390576"/>
            <a:chExt cx="4383086" cy="4362348"/>
          </a:xfrm>
        </p:grpSpPr>
        <p:sp>
          <p:nvSpPr>
            <p:cNvPr id="905" name="Google Shape;905;p1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Google Shape;950;p11"/>
          <p:cNvGrpSpPr/>
          <p:nvPr/>
        </p:nvGrpSpPr>
        <p:grpSpPr>
          <a:xfrm>
            <a:off x="3980482" y="558249"/>
            <a:ext cx="1796096" cy="1159205"/>
            <a:chOff x="3980482" y="558249"/>
            <a:chExt cx="1796096" cy="1159205"/>
          </a:xfrm>
        </p:grpSpPr>
        <p:sp>
          <p:nvSpPr>
            <p:cNvPr id="951" name="Google Shape;951;p1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11"/>
          <p:cNvGrpSpPr/>
          <p:nvPr/>
        </p:nvGrpSpPr>
        <p:grpSpPr>
          <a:xfrm>
            <a:off x="553208" y="2632529"/>
            <a:ext cx="3464960" cy="1848195"/>
            <a:chOff x="2003222" y="2902564"/>
            <a:chExt cx="3717369" cy="1982830"/>
          </a:xfrm>
        </p:grpSpPr>
        <p:sp>
          <p:nvSpPr>
            <p:cNvPr id="955" name="Google Shape;955;p11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11"/>
          <p:cNvSpPr txBox="1"/>
          <p:nvPr/>
        </p:nvSpPr>
        <p:spPr>
          <a:xfrm>
            <a:off x="4370075" y="2263525"/>
            <a:ext cx="3625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296"/>
              </a:buClr>
              <a:buSzPts val="1800"/>
              <a:buFont typeface="Arial"/>
              <a:buNone/>
            </a:pPr>
            <a:r>
              <a:rPr lang="en-US" sz="4800" b="1" i="0" u="none" strike="noStrike" cap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THANK YOU...</a:t>
            </a:r>
            <a:endParaRPr sz="4800" b="1" i="0" u="none" strike="noStrike" cap="none">
              <a:solidFill>
                <a:srgbClr val="9933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7A3AEB-F3ED-F4CB-6916-47E3A338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480" y="160020"/>
            <a:ext cx="6407491" cy="43079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993300"/>
                </a:solidFill>
              </a:rPr>
              <a:t>FORM CREATION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993300"/>
                </a:solidFill>
              </a:rPr>
              <a:t>TABLE CREATION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A7E8BA-EEBA-FB61-3FD5-E6DD6510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550127"/>
            <a:ext cx="7715700" cy="12405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WEBDEVELOPMENT:</a:t>
            </a:r>
          </a:p>
        </p:txBody>
      </p:sp>
      <p:grpSp>
        <p:nvGrpSpPr>
          <p:cNvPr id="4" name="Google Shape;954;p11">
            <a:extLst>
              <a:ext uri="{FF2B5EF4-FFF2-40B4-BE49-F238E27FC236}">
                <a16:creationId xmlns:a16="http://schemas.microsoft.com/office/drawing/2014/main" id="{F1F1D0F4-0EF2-534C-7893-719F90DD84AB}"/>
              </a:ext>
            </a:extLst>
          </p:cNvPr>
          <p:cNvGrpSpPr/>
          <p:nvPr/>
        </p:nvGrpSpPr>
        <p:grpSpPr>
          <a:xfrm>
            <a:off x="5257800" y="2979420"/>
            <a:ext cx="3073288" cy="1379384"/>
            <a:chOff x="2003222" y="2902564"/>
            <a:chExt cx="3717369" cy="1982830"/>
          </a:xfrm>
        </p:grpSpPr>
        <p:sp>
          <p:nvSpPr>
            <p:cNvPr id="5" name="Google Shape;955;p11">
              <a:extLst>
                <a:ext uri="{FF2B5EF4-FFF2-40B4-BE49-F238E27FC236}">
                  <a16:creationId xmlns:a16="http://schemas.microsoft.com/office/drawing/2014/main" id="{C2B6A104-7167-34B5-D84B-6635581DDE3A}"/>
                </a:ext>
              </a:extLst>
            </p:cNvPr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56;p11">
              <a:extLst>
                <a:ext uri="{FF2B5EF4-FFF2-40B4-BE49-F238E27FC236}">
                  <a16:creationId xmlns:a16="http://schemas.microsoft.com/office/drawing/2014/main" id="{D56B502E-4255-286F-7FDB-13DCC0CE21DE}"/>
                </a:ext>
              </a:extLst>
            </p:cNvPr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57;p11">
              <a:extLst>
                <a:ext uri="{FF2B5EF4-FFF2-40B4-BE49-F238E27FC236}">
                  <a16:creationId xmlns:a16="http://schemas.microsoft.com/office/drawing/2014/main" id="{E85537D4-39E6-0D2C-9BF5-6E37B4451FC6}"/>
                </a:ext>
              </a:extLst>
            </p:cNvPr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58;p11">
              <a:extLst>
                <a:ext uri="{FF2B5EF4-FFF2-40B4-BE49-F238E27FC236}">
                  <a16:creationId xmlns:a16="http://schemas.microsoft.com/office/drawing/2014/main" id="{E65B7B8D-A779-F2DC-A2A9-0FF26C9ED0F9}"/>
                </a:ext>
              </a:extLst>
            </p:cNvPr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59;p11">
              <a:extLst>
                <a:ext uri="{FF2B5EF4-FFF2-40B4-BE49-F238E27FC236}">
                  <a16:creationId xmlns:a16="http://schemas.microsoft.com/office/drawing/2014/main" id="{683552CB-BB3B-B0C8-8CD2-4615C2B97A4D}"/>
                </a:ext>
              </a:extLst>
            </p:cNvPr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60;p11">
              <a:extLst>
                <a:ext uri="{FF2B5EF4-FFF2-40B4-BE49-F238E27FC236}">
                  <a16:creationId xmlns:a16="http://schemas.microsoft.com/office/drawing/2014/main" id="{1B98D3DB-7A9E-3C15-2E31-CF95E772DC0E}"/>
                </a:ext>
              </a:extLst>
            </p:cNvPr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61;p11">
              <a:extLst>
                <a:ext uri="{FF2B5EF4-FFF2-40B4-BE49-F238E27FC236}">
                  <a16:creationId xmlns:a16="http://schemas.microsoft.com/office/drawing/2014/main" id="{6CBF233E-9E21-39E9-896F-26F791C81686}"/>
                </a:ext>
              </a:extLst>
            </p:cNvPr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62;p11">
              <a:extLst>
                <a:ext uri="{FF2B5EF4-FFF2-40B4-BE49-F238E27FC236}">
                  <a16:creationId xmlns:a16="http://schemas.microsoft.com/office/drawing/2014/main" id="{860D2431-109E-FAC6-D10E-4B901F028741}"/>
                </a:ext>
              </a:extLst>
            </p:cNvPr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63;p11">
              <a:extLst>
                <a:ext uri="{FF2B5EF4-FFF2-40B4-BE49-F238E27FC236}">
                  <a16:creationId xmlns:a16="http://schemas.microsoft.com/office/drawing/2014/main" id="{ECB90B97-8AD0-3AB5-3833-1B7C0638BAAC}"/>
                </a:ext>
              </a:extLst>
            </p:cNvPr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64;p11">
              <a:extLst>
                <a:ext uri="{FF2B5EF4-FFF2-40B4-BE49-F238E27FC236}">
                  <a16:creationId xmlns:a16="http://schemas.microsoft.com/office/drawing/2014/main" id="{1AFEECCC-B6A4-E5E3-F09F-05E1D45B4E4A}"/>
                </a:ext>
              </a:extLst>
            </p:cNvPr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65;p11">
              <a:extLst>
                <a:ext uri="{FF2B5EF4-FFF2-40B4-BE49-F238E27FC236}">
                  <a16:creationId xmlns:a16="http://schemas.microsoft.com/office/drawing/2014/main" id="{E1265655-2D58-3203-E5F9-14AC9A89ABED}"/>
                </a:ext>
              </a:extLst>
            </p:cNvPr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66;p11">
              <a:extLst>
                <a:ext uri="{FF2B5EF4-FFF2-40B4-BE49-F238E27FC236}">
                  <a16:creationId xmlns:a16="http://schemas.microsoft.com/office/drawing/2014/main" id="{776A8D66-184A-1F74-1113-51C176CAE076}"/>
                </a:ext>
              </a:extLst>
            </p:cNvPr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7;p11">
              <a:extLst>
                <a:ext uri="{FF2B5EF4-FFF2-40B4-BE49-F238E27FC236}">
                  <a16:creationId xmlns:a16="http://schemas.microsoft.com/office/drawing/2014/main" id="{F16E6F50-F438-F72E-4F54-6717CAED053A}"/>
                </a:ext>
              </a:extLst>
            </p:cNvPr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8;p11">
              <a:extLst>
                <a:ext uri="{FF2B5EF4-FFF2-40B4-BE49-F238E27FC236}">
                  <a16:creationId xmlns:a16="http://schemas.microsoft.com/office/drawing/2014/main" id="{1B211FF8-2EF9-BE0B-3B09-271A52191AE6}"/>
                </a:ext>
              </a:extLst>
            </p:cNvPr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69;p11">
              <a:extLst>
                <a:ext uri="{FF2B5EF4-FFF2-40B4-BE49-F238E27FC236}">
                  <a16:creationId xmlns:a16="http://schemas.microsoft.com/office/drawing/2014/main" id="{DCFBB12E-041F-CB62-876D-EBE56CDD3F67}"/>
                </a:ext>
              </a:extLst>
            </p:cNvPr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70;p11">
              <a:extLst>
                <a:ext uri="{FF2B5EF4-FFF2-40B4-BE49-F238E27FC236}">
                  <a16:creationId xmlns:a16="http://schemas.microsoft.com/office/drawing/2014/main" id="{16B016FF-763E-3539-93C1-64FA669DEA49}"/>
                </a:ext>
              </a:extLst>
            </p:cNvPr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71;p11">
              <a:extLst>
                <a:ext uri="{FF2B5EF4-FFF2-40B4-BE49-F238E27FC236}">
                  <a16:creationId xmlns:a16="http://schemas.microsoft.com/office/drawing/2014/main" id="{77313F1B-9B0D-4E4E-017F-E220CF024B74}"/>
                </a:ext>
              </a:extLst>
            </p:cNvPr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72;p11">
              <a:extLst>
                <a:ext uri="{FF2B5EF4-FFF2-40B4-BE49-F238E27FC236}">
                  <a16:creationId xmlns:a16="http://schemas.microsoft.com/office/drawing/2014/main" id="{5F1A765D-F104-42FA-4F43-38B1F1497FB1}"/>
                </a:ext>
              </a:extLst>
            </p:cNvPr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73;p11">
              <a:extLst>
                <a:ext uri="{FF2B5EF4-FFF2-40B4-BE49-F238E27FC236}">
                  <a16:creationId xmlns:a16="http://schemas.microsoft.com/office/drawing/2014/main" id="{18DA4718-DD6D-AA09-C42E-BB209531E5D7}"/>
                </a:ext>
              </a:extLst>
            </p:cNvPr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74;p11">
              <a:extLst>
                <a:ext uri="{FF2B5EF4-FFF2-40B4-BE49-F238E27FC236}">
                  <a16:creationId xmlns:a16="http://schemas.microsoft.com/office/drawing/2014/main" id="{36D3512F-CAA0-B783-80FA-60B95E1810BA}"/>
                </a:ext>
              </a:extLst>
            </p:cNvPr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75;p11">
              <a:extLst>
                <a:ext uri="{FF2B5EF4-FFF2-40B4-BE49-F238E27FC236}">
                  <a16:creationId xmlns:a16="http://schemas.microsoft.com/office/drawing/2014/main" id="{DF5CAD93-893E-3632-9988-3FEE95503145}"/>
                </a:ext>
              </a:extLst>
            </p:cNvPr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76;p11">
              <a:extLst>
                <a:ext uri="{FF2B5EF4-FFF2-40B4-BE49-F238E27FC236}">
                  <a16:creationId xmlns:a16="http://schemas.microsoft.com/office/drawing/2014/main" id="{7F6B11E1-E4BE-2732-2A40-6EA2EFC90F3C}"/>
                </a:ext>
              </a:extLst>
            </p:cNvPr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77;p11">
              <a:extLst>
                <a:ext uri="{FF2B5EF4-FFF2-40B4-BE49-F238E27FC236}">
                  <a16:creationId xmlns:a16="http://schemas.microsoft.com/office/drawing/2014/main" id="{752987C2-E228-C479-295D-C2B999386B54}"/>
                </a:ext>
              </a:extLst>
            </p:cNvPr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78;p11">
              <a:extLst>
                <a:ext uri="{FF2B5EF4-FFF2-40B4-BE49-F238E27FC236}">
                  <a16:creationId xmlns:a16="http://schemas.microsoft.com/office/drawing/2014/main" id="{50338109-BAEE-10C8-F12D-A00584BDA59A}"/>
                </a:ext>
              </a:extLst>
            </p:cNvPr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79;p11">
              <a:extLst>
                <a:ext uri="{FF2B5EF4-FFF2-40B4-BE49-F238E27FC236}">
                  <a16:creationId xmlns:a16="http://schemas.microsoft.com/office/drawing/2014/main" id="{6D2F1201-C1F2-9FE2-E36C-E6DDF9B54C95}"/>
                </a:ext>
              </a:extLst>
            </p:cNvPr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80;p11">
              <a:extLst>
                <a:ext uri="{FF2B5EF4-FFF2-40B4-BE49-F238E27FC236}">
                  <a16:creationId xmlns:a16="http://schemas.microsoft.com/office/drawing/2014/main" id="{9FBB5F54-AC1D-0976-7656-EE0A61A18A05}"/>
                </a:ext>
              </a:extLst>
            </p:cNvPr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81;p11">
              <a:extLst>
                <a:ext uri="{FF2B5EF4-FFF2-40B4-BE49-F238E27FC236}">
                  <a16:creationId xmlns:a16="http://schemas.microsoft.com/office/drawing/2014/main" id="{B3C040C6-BE29-53E2-FF53-8B9D0346E824}"/>
                </a:ext>
              </a:extLst>
            </p:cNvPr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82;p11">
              <a:extLst>
                <a:ext uri="{FF2B5EF4-FFF2-40B4-BE49-F238E27FC236}">
                  <a16:creationId xmlns:a16="http://schemas.microsoft.com/office/drawing/2014/main" id="{B320DE96-BC6B-746C-975B-5A4B624205EE}"/>
                </a:ext>
              </a:extLst>
            </p:cNvPr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83;p11">
              <a:extLst>
                <a:ext uri="{FF2B5EF4-FFF2-40B4-BE49-F238E27FC236}">
                  <a16:creationId xmlns:a16="http://schemas.microsoft.com/office/drawing/2014/main" id="{898928E8-15CC-B720-A4FD-505D46129A01}"/>
                </a:ext>
              </a:extLst>
            </p:cNvPr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84;p11">
              <a:extLst>
                <a:ext uri="{FF2B5EF4-FFF2-40B4-BE49-F238E27FC236}">
                  <a16:creationId xmlns:a16="http://schemas.microsoft.com/office/drawing/2014/main" id="{160B3954-425D-2EB3-FE15-4129C486831D}"/>
                </a:ext>
              </a:extLst>
            </p:cNvPr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85;p11">
              <a:extLst>
                <a:ext uri="{FF2B5EF4-FFF2-40B4-BE49-F238E27FC236}">
                  <a16:creationId xmlns:a16="http://schemas.microsoft.com/office/drawing/2014/main" id="{7B73E1BA-79E6-4CAA-FE08-D441BD9ED505}"/>
                </a:ext>
              </a:extLst>
            </p:cNvPr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86;p11">
              <a:extLst>
                <a:ext uri="{FF2B5EF4-FFF2-40B4-BE49-F238E27FC236}">
                  <a16:creationId xmlns:a16="http://schemas.microsoft.com/office/drawing/2014/main" id="{9D7281B3-25DB-A069-AEE2-7BE88596C5E2}"/>
                </a:ext>
              </a:extLst>
            </p:cNvPr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814;p10">
            <a:extLst>
              <a:ext uri="{FF2B5EF4-FFF2-40B4-BE49-F238E27FC236}">
                <a16:creationId xmlns:a16="http://schemas.microsoft.com/office/drawing/2014/main" id="{F5B17CB6-F726-FB46-3456-2B72CA3C6908}"/>
              </a:ext>
            </a:extLst>
          </p:cNvPr>
          <p:cNvGrpSpPr/>
          <p:nvPr/>
        </p:nvGrpSpPr>
        <p:grpSpPr>
          <a:xfrm>
            <a:off x="6040232" y="1470660"/>
            <a:ext cx="2269087" cy="1754394"/>
            <a:chOff x="2566874" y="1450963"/>
            <a:chExt cx="4034939" cy="2752442"/>
          </a:xfrm>
        </p:grpSpPr>
        <p:sp>
          <p:nvSpPr>
            <p:cNvPr id="38" name="Google Shape;815;p10">
              <a:extLst>
                <a:ext uri="{FF2B5EF4-FFF2-40B4-BE49-F238E27FC236}">
                  <a16:creationId xmlns:a16="http://schemas.microsoft.com/office/drawing/2014/main" id="{24DD26BC-12EE-3CA0-84AE-9AC5C33EC52C}"/>
                </a:ext>
              </a:extLst>
            </p:cNvPr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16;p10">
              <a:extLst>
                <a:ext uri="{FF2B5EF4-FFF2-40B4-BE49-F238E27FC236}">
                  <a16:creationId xmlns:a16="http://schemas.microsoft.com/office/drawing/2014/main" id="{D88C927E-D8F2-8816-13C3-C8F0E99FC1F1}"/>
                </a:ext>
              </a:extLst>
            </p:cNvPr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17;p10">
              <a:extLst>
                <a:ext uri="{FF2B5EF4-FFF2-40B4-BE49-F238E27FC236}">
                  <a16:creationId xmlns:a16="http://schemas.microsoft.com/office/drawing/2014/main" id="{FFDF862E-ACAE-E8E1-E20A-869CECCDEC41}"/>
                </a:ext>
              </a:extLst>
            </p:cNvPr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18;p10">
              <a:extLst>
                <a:ext uri="{FF2B5EF4-FFF2-40B4-BE49-F238E27FC236}">
                  <a16:creationId xmlns:a16="http://schemas.microsoft.com/office/drawing/2014/main" id="{9071D990-14C7-DDD7-56D5-8B327071E56F}"/>
                </a:ext>
              </a:extLst>
            </p:cNvPr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19;p10">
              <a:extLst>
                <a:ext uri="{FF2B5EF4-FFF2-40B4-BE49-F238E27FC236}">
                  <a16:creationId xmlns:a16="http://schemas.microsoft.com/office/drawing/2014/main" id="{508ED5BB-E034-71C9-05D4-C3170A8C8E4A}"/>
                </a:ext>
              </a:extLst>
            </p:cNvPr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20;p10">
              <a:extLst>
                <a:ext uri="{FF2B5EF4-FFF2-40B4-BE49-F238E27FC236}">
                  <a16:creationId xmlns:a16="http://schemas.microsoft.com/office/drawing/2014/main" id="{4D13FC38-1F0E-6CBE-5821-72F2F4F8083B}"/>
                </a:ext>
              </a:extLst>
            </p:cNvPr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821;p10">
              <a:extLst>
                <a:ext uri="{FF2B5EF4-FFF2-40B4-BE49-F238E27FC236}">
                  <a16:creationId xmlns:a16="http://schemas.microsoft.com/office/drawing/2014/main" id="{D912515C-9509-5770-8773-C7B0BCFCD84C}"/>
                </a:ext>
              </a:extLst>
            </p:cNvPr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22;p10">
              <a:extLst>
                <a:ext uri="{FF2B5EF4-FFF2-40B4-BE49-F238E27FC236}">
                  <a16:creationId xmlns:a16="http://schemas.microsoft.com/office/drawing/2014/main" id="{1670D284-6723-8413-4379-AF4E104FC72F}"/>
                </a:ext>
              </a:extLst>
            </p:cNvPr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23;p10">
              <a:extLst>
                <a:ext uri="{FF2B5EF4-FFF2-40B4-BE49-F238E27FC236}">
                  <a16:creationId xmlns:a16="http://schemas.microsoft.com/office/drawing/2014/main" id="{C7748896-D90B-4F27-ADD7-25639A948971}"/>
                </a:ext>
              </a:extLst>
            </p:cNvPr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24;p10">
              <a:extLst>
                <a:ext uri="{FF2B5EF4-FFF2-40B4-BE49-F238E27FC236}">
                  <a16:creationId xmlns:a16="http://schemas.microsoft.com/office/drawing/2014/main" id="{4A5DED56-BEA1-1A65-A6E2-350821976CDE}"/>
                </a:ext>
              </a:extLst>
            </p:cNvPr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25;p10">
              <a:extLst>
                <a:ext uri="{FF2B5EF4-FFF2-40B4-BE49-F238E27FC236}">
                  <a16:creationId xmlns:a16="http://schemas.microsoft.com/office/drawing/2014/main" id="{C965798C-46FC-C176-5F08-9D4A90E07BB8}"/>
                </a:ext>
              </a:extLst>
            </p:cNvPr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826;p10">
              <a:extLst>
                <a:ext uri="{FF2B5EF4-FFF2-40B4-BE49-F238E27FC236}">
                  <a16:creationId xmlns:a16="http://schemas.microsoft.com/office/drawing/2014/main" id="{AFDFF605-9147-154D-3DF4-4D1DDA5DF895}"/>
                </a:ext>
              </a:extLst>
            </p:cNvPr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827;p10">
              <a:extLst>
                <a:ext uri="{FF2B5EF4-FFF2-40B4-BE49-F238E27FC236}">
                  <a16:creationId xmlns:a16="http://schemas.microsoft.com/office/drawing/2014/main" id="{F14168A3-520F-7B9F-D74E-92AC0A4E0F29}"/>
                </a:ext>
              </a:extLst>
            </p:cNvPr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828;p10">
              <a:extLst>
                <a:ext uri="{FF2B5EF4-FFF2-40B4-BE49-F238E27FC236}">
                  <a16:creationId xmlns:a16="http://schemas.microsoft.com/office/drawing/2014/main" id="{B6350D54-8886-85D6-C279-6FA34A16EB7C}"/>
                </a:ext>
              </a:extLst>
            </p:cNvPr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29;p10">
              <a:extLst>
                <a:ext uri="{FF2B5EF4-FFF2-40B4-BE49-F238E27FC236}">
                  <a16:creationId xmlns:a16="http://schemas.microsoft.com/office/drawing/2014/main" id="{37B8345B-C85D-CA32-FC70-6B97EEAA8843}"/>
                </a:ext>
              </a:extLst>
            </p:cNvPr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30;p10">
              <a:extLst>
                <a:ext uri="{FF2B5EF4-FFF2-40B4-BE49-F238E27FC236}">
                  <a16:creationId xmlns:a16="http://schemas.microsoft.com/office/drawing/2014/main" id="{DED70337-8039-7FF4-A479-5501B17A8C85}"/>
                </a:ext>
              </a:extLst>
            </p:cNvPr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31;p10">
              <a:extLst>
                <a:ext uri="{FF2B5EF4-FFF2-40B4-BE49-F238E27FC236}">
                  <a16:creationId xmlns:a16="http://schemas.microsoft.com/office/drawing/2014/main" id="{A54D94A3-886A-E1BD-52E7-5D0424F7A212}"/>
                </a:ext>
              </a:extLst>
            </p:cNvPr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832;p10">
              <a:extLst>
                <a:ext uri="{FF2B5EF4-FFF2-40B4-BE49-F238E27FC236}">
                  <a16:creationId xmlns:a16="http://schemas.microsoft.com/office/drawing/2014/main" id="{2056B662-D4F9-A60E-BC6D-DAA7615C72DC}"/>
                </a:ext>
              </a:extLst>
            </p:cNvPr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833;p10">
              <a:extLst>
                <a:ext uri="{FF2B5EF4-FFF2-40B4-BE49-F238E27FC236}">
                  <a16:creationId xmlns:a16="http://schemas.microsoft.com/office/drawing/2014/main" id="{D740AD6C-F846-052D-EBF1-1582C23EE3A7}"/>
                </a:ext>
              </a:extLst>
            </p:cNvPr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834;p10">
              <a:extLst>
                <a:ext uri="{FF2B5EF4-FFF2-40B4-BE49-F238E27FC236}">
                  <a16:creationId xmlns:a16="http://schemas.microsoft.com/office/drawing/2014/main" id="{841E6237-2093-E9EC-D128-9C6CC3F0AF29}"/>
                </a:ext>
              </a:extLst>
            </p:cNvPr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835;p10">
              <a:extLst>
                <a:ext uri="{FF2B5EF4-FFF2-40B4-BE49-F238E27FC236}">
                  <a16:creationId xmlns:a16="http://schemas.microsoft.com/office/drawing/2014/main" id="{1F5F6C2C-84FF-EE03-8AEF-F4B9166EFADB}"/>
                </a:ext>
              </a:extLst>
            </p:cNvPr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836;p10">
              <a:extLst>
                <a:ext uri="{FF2B5EF4-FFF2-40B4-BE49-F238E27FC236}">
                  <a16:creationId xmlns:a16="http://schemas.microsoft.com/office/drawing/2014/main" id="{3C20148C-C919-6D45-3FEC-379AC24AF03E}"/>
                </a:ext>
              </a:extLst>
            </p:cNvPr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837;p10">
              <a:extLst>
                <a:ext uri="{FF2B5EF4-FFF2-40B4-BE49-F238E27FC236}">
                  <a16:creationId xmlns:a16="http://schemas.microsoft.com/office/drawing/2014/main" id="{36406620-5E4B-C8D1-4258-3A0C447041C2}"/>
                </a:ext>
              </a:extLst>
            </p:cNvPr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838;p10">
              <a:extLst>
                <a:ext uri="{FF2B5EF4-FFF2-40B4-BE49-F238E27FC236}">
                  <a16:creationId xmlns:a16="http://schemas.microsoft.com/office/drawing/2014/main" id="{D294DA41-0891-0AF0-A959-F8D9B65B044B}"/>
                </a:ext>
              </a:extLst>
            </p:cNvPr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839;p10">
              <a:extLst>
                <a:ext uri="{FF2B5EF4-FFF2-40B4-BE49-F238E27FC236}">
                  <a16:creationId xmlns:a16="http://schemas.microsoft.com/office/drawing/2014/main" id="{606964E5-188B-1610-4C75-F665C806E278}"/>
                </a:ext>
              </a:extLst>
            </p:cNvPr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840;p10">
              <a:extLst>
                <a:ext uri="{FF2B5EF4-FFF2-40B4-BE49-F238E27FC236}">
                  <a16:creationId xmlns:a16="http://schemas.microsoft.com/office/drawing/2014/main" id="{3DD6F61B-79C8-6E0D-2DE8-9D4C07464592}"/>
                </a:ext>
              </a:extLst>
            </p:cNvPr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841;p10">
              <a:extLst>
                <a:ext uri="{FF2B5EF4-FFF2-40B4-BE49-F238E27FC236}">
                  <a16:creationId xmlns:a16="http://schemas.microsoft.com/office/drawing/2014/main" id="{E3A44767-1466-D672-A510-85BDB9798EFD}"/>
                </a:ext>
              </a:extLst>
            </p:cNvPr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842;p10">
              <a:extLst>
                <a:ext uri="{FF2B5EF4-FFF2-40B4-BE49-F238E27FC236}">
                  <a16:creationId xmlns:a16="http://schemas.microsoft.com/office/drawing/2014/main" id="{1E524D39-2AD3-A628-F701-5E87DD5AAAC4}"/>
                </a:ext>
              </a:extLst>
            </p:cNvPr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843;p10">
              <a:extLst>
                <a:ext uri="{FF2B5EF4-FFF2-40B4-BE49-F238E27FC236}">
                  <a16:creationId xmlns:a16="http://schemas.microsoft.com/office/drawing/2014/main" id="{FFE8A244-38CF-D590-1783-51A00EC66774}"/>
                </a:ext>
              </a:extLst>
            </p:cNvPr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44;p10">
              <a:extLst>
                <a:ext uri="{FF2B5EF4-FFF2-40B4-BE49-F238E27FC236}">
                  <a16:creationId xmlns:a16="http://schemas.microsoft.com/office/drawing/2014/main" id="{7D58EDB4-71EE-E1AD-4921-3550244A1958}"/>
                </a:ext>
              </a:extLst>
            </p:cNvPr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845;p10">
              <a:extLst>
                <a:ext uri="{FF2B5EF4-FFF2-40B4-BE49-F238E27FC236}">
                  <a16:creationId xmlns:a16="http://schemas.microsoft.com/office/drawing/2014/main" id="{4B69DB55-1310-488D-C2F5-21195DC27A93}"/>
                </a:ext>
              </a:extLst>
            </p:cNvPr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846;p10">
              <a:extLst>
                <a:ext uri="{FF2B5EF4-FFF2-40B4-BE49-F238E27FC236}">
                  <a16:creationId xmlns:a16="http://schemas.microsoft.com/office/drawing/2014/main" id="{6EA3E2D0-6DD3-952C-47A4-EDFB0E970879}"/>
                </a:ext>
              </a:extLst>
            </p:cNvPr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847;p10">
              <a:extLst>
                <a:ext uri="{FF2B5EF4-FFF2-40B4-BE49-F238E27FC236}">
                  <a16:creationId xmlns:a16="http://schemas.microsoft.com/office/drawing/2014/main" id="{20611B5C-C173-2ED9-FADA-CFB12E2E6070}"/>
                </a:ext>
              </a:extLst>
            </p:cNvPr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848;p10">
              <a:extLst>
                <a:ext uri="{FF2B5EF4-FFF2-40B4-BE49-F238E27FC236}">
                  <a16:creationId xmlns:a16="http://schemas.microsoft.com/office/drawing/2014/main" id="{9271CEF3-2D2F-389C-BAB8-A585FD8C2F22}"/>
                </a:ext>
              </a:extLst>
            </p:cNvPr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849;p10">
              <a:extLst>
                <a:ext uri="{FF2B5EF4-FFF2-40B4-BE49-F238E27FC236}">
                  <a16:creationId xmlns:a16="http://schemas.microsoft.com/office/drawing/2014/main" id="{6BB11D8B-9649-C58B-1857-BA370491F23D}"/>
                </a:ext>
              </a:extLst>
            </p:cNvPr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850;p10">
              <a:extLst>
                <a:ext uri="{FF2B5EF4-FFF2-40B4-BE49-F238E27FC236}">
                  <a16:creationId xmlns:a16="http://schemas.microsoft.com/office/drawing/2014/main" id="{10D650B8-4675-F741-706A-CB1AFCBAE10B}"/>
                </a:ext>
              </a:extLst>
            </p:cNvPr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851;p10">
              <a:extLst>
                <a:ext uri="{FF2B5EF4-FFF2-40B4-BE49-F238E27FC236}">
                  <a16:creationId xmlns:a16="http://schemas.microsoft.com/office/drawing/2014/main" id="{AA8AA9B8-4B39-FC49-1249-5F77D304981A}"/>
                </a:ext>
              </a:extLst>
            </p:cNvPr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rgbClr val="FFF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852;p10">
              <a:extLst>
                <a:ext uri="{FF2B5EF4-FFF2-40B4-BE49-F238E27FC236}">
                  <a16:creationId xmlns:a16="http://schemas.microsoft.com/office/drawing/2014/main" id="{DECCFCF1-AC0E-161C-5358-42DDEAEE8F4B}"/>
                </a:ext>
              </a:extLst>
            </p:cNvPr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853;p10">
              <a:extLst>
                <a:ext uri="{FF2B5EF4-FFF2-40B4-BE49-F238E27FC236}">
                  <a16:creationId xmlns:a16="http://schemas.microsoft.com/office/drawing/2014/main" id="{DEC77565-2618-3448-8EA4-C63354414353}"/>
                </a:ext>
              </a:extLst>
            </p:cNvPr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854;p10">
              <a:extLst>
                <a:ext uri="{FF2B5EF4-FFF2-40B4-BE49-F238E27FC236}">
                  <a16:creationId xmlns:a16="http://schemas.microsoft.com/office/drawing/2014/main" id="{38641E2A-2486-1DFD-6352-B1814B50BD2E}"/>
                </a:ext>
              </a:extLst>
            </p:cNvPr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855;p10">
              <a:extLst>
                <a:ext uri="{FF2B5EF4-FFF2-40B4-BE49-F238E27FC236}">
                  <a16:creationId xmlns:a16="http://schemas.microsoft.com/office/drawing/2014/main" id="{05F79649-737B-F34B-AC43-4BD0A3B10042}"/>
                </a:ext>
              </a:extLst>
            </p:cNvPr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856;p10">
              <a:extLst>
                <a:ext uri="{FF2B5EF4-FFF2-40B4-BE49-F238E27FC236}">
                  <a16:creationId xmlns:a16="http://schemas.microsoft.com/office/drawing/2014/main" id="{26A625F9-72C7-A739-8716-4A5AE6F7159C}"/>
                </a:ext>
              </a:extLst>
            </p:cNvPr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57;p10">
              <a:extLst>
                <a:ext uri="{FF2B5EF4-FFF2-40B4-BE49-F238E27FC236}">
                  <a16:creationId xmlns:a16="http://schemas.microsoft.com/office/drawing/2014/main" id="{7EBED4F9-8244-8F1C-8E4E-0B29020158AA}"/>
                </a:ext>
              </a:extLst>
            </p:cNvPr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58;p10">
              <a:extLst>
                <a:ext uri="{FF2B5EF4-FFF2-40B4-BE49-F238E27FC236}">
                  <a16:creationId xmlns:a16="http://schemas.microsoft.com/office/drawing/2014/main" id="{B3DF73E8-F5EA-1C36-AA68-8D1219D33A0D}"/>
                </a:ext>
              </a:extLst>
            </p:cNvPr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59;p10">
              <a:extLst>
                <a:ext uri="{FF2B5EF4-FFF2-40B4-BE49-F238E27FC236}">
                  <a16:creationId xmlns:a16="http://schemas.microsoft.com/office/drawing/2014/main" id="{34021F19-D56A-22B5-FCD0-482D2122CF01}"/>
                </a:ext>
              </a:extLst>
            </p:cNvPr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60;p10">
              <a:extLst>
                <a:ext uri="{FF2B5EF4-FFF2-40B4-BE49-F238E27FC236}">
                  <a16:creationId xmlns:a16="http://schemas.microsoft.com/office/drawing/2014/main" id="{E02773C1-914C-6E9B-3B85-A6B343663F13}"/>
                </a:ext>
              </a:extLst>
            </p:cNvPr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61;p10">
              <a:extLst>
                <a:ext uri="{FF2B5EF4-FFF2-40B4-BE49-F238E27FC236}">
                  <a16:creationId xmlns:a16="http://schemas.microsoft.com/office/drawing/2014/main" id="{25C0D764-C2B3-2F39-E7E4-46C6201BD27A}"/>
                </a:ext>
              </a:extLst>
            </p:cNvPr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62;p10">
              <a:extLst>
                <a:ext uri="{FF2B5EF4-FFF2-40B4-BE49-F238E27FC236}">
                  <a16:creationId xmlns:a16="http://schemas.microsoft.com/office/drawing/2014/main" id="{597A935C-C6D9-E2E6-4409-7B213A000CC4}"/>
                </a:ext>
              </a:extLst>
            </p:cNvPr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3;p10">
              <a:extLst>
                <a:ext uri="{FF2B5EF4-FFF2-40B4-BE49-F238E27FC236}">
                  <a16:creationId xmlns:a16="http://schemas.microsoft.com/office/drawing/2014/main" id="{9F0626E2-EA9C-A5D9-41F3-DE4C107AD91D}"/>
                </a:ext>
              </a:extLst>
            </p:cNvPr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64;p10">
              <a:extLst>
                <a:ext uri="{FF2B5EF4-FFF2-40B4-BE49-F238E27FC236}">
                  <a16:creationId xmlns:a16="http://schemas.microsoft.com/office/drawing/2014/main" id="{5FABC80D-6F5D-4762-7C38-72E89F2AA03A}"/>
                </a:ext>
              </a:extLst>
            </p:cNvPr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65;p10">
              <a:extLst>
                <a:ext uri="{FF2B5EF4-FFF2-40B4-BE49-F238E27FC236}">
                  <a16:creationId xmlns:a16="http://schemas.microsoft.com/office/drawing/2014/main" id="{C1AD3B98-2B47-A52C-120D-650759B37BA5}"/>
                </a:ext>
              </a:extLst>
            </p:cNvPr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66;p10">
              <a:extLst>
                <a:ext uri="{FF2B5EF4-FFF2-40B4-BE49-F238E27FC236}">
                  <a16:creationId xmlns:a16="http://schemas.microsoft.com/office/drawing/2014/main" id="{3E7B32E3-C521-CBD4-F25C-1179DA8EB880}"/>
                </a:ext>
              </a:extLst>
            </p:cNvPr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867;p10">
              <a:extLst>
                <a:ext uri="{FF2B5EF4-FFF2-40B4-BE49-F238E27FC236}">
                  <a16:creationId xmlns:a16="http://schemas.microsoft.com/office/drawing/2014/main" id="{8F0E1675-FD5B-E4A4-7BA9-C662829350E7}"/>
                </a:ext>
              </a:extLst>
            </p:cNvPr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868;p10">
              <a:extLst>
                <a:ext uri="{FF2B5EF4-FFF2-40B4-BE49-F238E27FC236}">
                  <a16:creationId xmlns:a16="http://schemas.microsoft.com/office/drawing/2014/main" id="{602ADD15-53FE-E14B-2568-7F0E77589F4C}"/>
                </a:ext>
              </a:extLst>
            </p:cNvPr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869;p10">
              <a:extLst>
                <a:ext uri="{FF2B5EF4-FFF2-40B4-BE49-F238E27FC236}">
                  <a16:creationId xmlns:a16="http://schemas.microsoft.com/office/drawing/2014/main" id="{16F75770-A803-1AAF-C981-505B546EABD9}"/>
                </a:ext>
              </a:extLst>
            </p:cNvPr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870;p10">
              <a:extLst>
                <a:ext uri="{FF2B5EF4-FFF2-40B4-BE49-F238E27FC236}">
                  <a16:creationId xmlns:a16="http://schemas.microsoft.com/office/drawing/2014/main" id="{976FD376-BEBD-EC62-25BA-F1B525462626}"/>
                </a:ext>
              </a:extLst>
            </p:cNvPr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871;p10">
              <a:extLst>
                <a:ext uri="{FF2B5EF4-FFF2-40B4-BE49-F238E27FC236}">
                  <a16:creationId xmlns:a16="http://schemas.microsoft.com/office/drawing/2014/main" id="{0D6D7155-646E-1F4E-2FB6-261F9F08CC87}"/>
                </a:ext>
              </a:extLst>
            </p:cNvPr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872;p10">
              <a:extLst>
                <a:ext uri="{FF2B5EF4-FFF2-40B4-BE49-F238E27FC236}">
                  <a16:creationId xmlns:a16="http://schemas.microsoft.com/office/drawing/2014/main" id="{829709B1-4EA7-7992-D749-C8A3089B07B2}"/>
                </a:ext>
              </a:extLst>
            </p:cNvPr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873;p10">
              <a:extLst>
                <a:ext uri="{FF2B5EF4-FFF2-40B4-BE49-F238E27FC236}">
                  <a16:creationId xmlns:a16="http://schemas.microsoft.com/office/drawing/2014/main" id="{9421C870-FCC9-D8F7-2ADC-F9C3DD84CE54}"/>
                </a:ext>
              </a:extLst>
            </p:cNvPr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874;p10">
              <a:extLst>
                <a:ext uri="{FF2B5EF4-FFF2-40B4-BE49-F238E27FC236}">
                  <a16:creationId xmlns:a16="http://schemas.microsoft.com/office/drawing/2014/main" id="{20C362D6-F86E-9903-EE3B-5E688AB92034}"/>
                </a:ext>
              </a:extLst>
            </p:cNvPr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875;p10">
              <a:extLst>
                <a:ext uri="{FF2B5EF4-FFF2-40B4-BE49-F238E27FC236}">
                  <a16:creationId xmlns:a16="http://schemas.microsoft.com/office/drawing/2014/main" id="{1DE5BD90-17DF-A430-5F62-0D93E14B3A76}"/>
                </a:ext>
              </a:extLst>
            </p:cNvPr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876;p10">
              <a:extLst>
                <a:ext uri="{FF2B5EF4-FFF2-40B4-BE49-F238E27FC236}">
                  <a16:creationId xmlns:a16="http://schemas.microsoft.com/office/drawing/2014/main" id="{93688395-6D36-03BA-C3D8-846DB504DA35}"/>
                </a:ext>
              </a:extLst>
            </p:cNvPr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877;p10">
              <a:extLst>
                <a:ext uri="{FF2B5EF4-FFF2-40B4-BE49-F238E27FC236}">
                  <a16:creationId xmlns:a16="http://schemas.microsoft.com/office/drawing/2014/main" id="{CD26A230-AE83-FB06-0C7A-D551A2D54ABB}"/>
                </a:ext>
              </a:extLst>
            </p:cNvPr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878;p10">
              <a:extLst>
                <a:ext uri="{FF2B5EF4-FFF2-40B4-BE49-F238E27FC236}">
                  <a16:creationId xmlns:a16="http://schemas.microsoft.com/office/drawing/2014/main" id="{767C13E5-A5C7-F3C7-B3D2-33E5B91728AE}"/>
                </a:ext>
              </a:extLst>
            </p:cNvPr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879;p10">
              <a:extLst>
                <a:ext uri="{FF2B5EF4-FFF2-40B4-BE49-F238E27FC236}">
                  <a16:creationId xmlns:a16="http://schemas.microsoft.com/office/drawing/2014/main" id="{DD43A051-210D-7B75-DC82-47BE2FD0007F}"/>
                </a:ext>
              </a:extLst>
            </p:cNvPr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880;p10">
              <a:extLst>
                <a:ext uri="{FF2B5EF4-FFF2-40B4-BE49-F238E27FC236}">
                  <a16:creationId xmlns:a16="http://schemas.microsoft.com/office/drawing/2014/main" id="{4BE77364-5ABC-714B-0A21-A21163AD761D}"/>
                </a:ext>
              </a:extLst>
            </p:cNvPr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881;p10">
              <a:extLst>
                <a:ext uri="{FF2B5EF4-FFF2-40B4-BE49-F238E27FC236}">
                  <a16:creationId xmlns:a16="http://schemas.microsoft.com/office/drawing/2014/main" id="{1AC81DE1-2F50-9997-0C53-28848580022C}"/>
                </a:ext>
              </a:extLst>
            </p:cNvPr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882;p10">
              <a:extLst>
                <a:ext uri="{FF2B5EF4-FFF2-40B4-BE49-F238E27FC236}">
                  <a16:creationId xmlns:a16="http://schemas.microsoft.com/office/drawing/2014/main" id="{91AD4686-6BCC-68ED-DF22-A0749124E777}"/>
                </a:ext>
              </a:extLst>
            </p:cNvPr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883;p10">
              <a:extLst>
                <a:ext uri="{FF2B5EF4-FFF2-40B4-BE49-F238E27FC236}">
                  <a16:creationId xmlns:a16="http://schemas.microsoft.com/office/drawing/2014/main" id="{CEA1E6B5-F13A-C3D8-D55D-89B4251FB17C}"/>
                </a:ext>
              </a:extLst>
            </p:cNvPr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884;p10">
              <a:extLst>
                <a:ext uri="{FF2B5EF4-FFF2-40B4-BE49-F238E27FC236}">
                  <a16:creationId xmlns:a16="http://schemas.microsoft.com/office/drawing/2014/main" id="{9F7BDC0D-D712-4C1E-D5D2-1B9633C8618D}"/>
                </a:ext>
              </a:extLst>
            </p:cNvPr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885;p10">
              <a:extLst>
                <a:ext uri="{FF2B5EF4-FFF2-40B4-BE49-F238E27FC236}">
                  <a16:creationId xmlns:a16="http://schemas.microsoft.com/office/drawing/2014/main" id="{D53AD3F6-570C-637D-75F9-39B9D6F4F7CD}"/>
                </a:ext>
              </a:extLst>
            </p:cNvPr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886;p10">
              <a:extLst>
                <a:ext uri="{FF2B5EF4-FFF2-40B4-BE49-F238E27FC236}">
                  <a16:creationId xmlns:a16="http://schemas.microsoft.com/office/drawing/2014/main" id="{BD7745CC-1FFE-95BE-3D0A-804EBAC91F1E}"/>
                </a:ext>
              </a:extLst>
            </p:cNvPr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887;p10">
              <a:extLst>
                <a:ext uri="{FF2B5EF4-FFF2-40B4-BE49-F238E27FC236}">
                  <a16:creationId xmlns:a16="http://schemas.microsoft.com/office/drawing/2014/main" id="{E275C219-DF52-8381-346F-52E5C438B012}"/>
                </a:ext>
              </a:extLst>
            </p:cNvPr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888;p10">
              <a:extLst>
                <a:ext uri="{FF2B5EF4-FFF2-40B4-BE49-F238E27FC236}">
                  <a16:creationId xmlns:a16="http://schemas.microsoft.com/office/drawing/2014/main" id="{AE8255EA-6734-211C-323F-06ADA4AE6071}"/>
                </a:ext>
              </a:extLst>
            </p:cNvPr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889;p10">
              <a:extLst>
                <a:ext uri="{FF2B5EF4-FFF2-40B4-BE49-F238E27FC236}">
                  <a16:creationId xmlns:a16="http://schemas.microsoft.com/office/drawing/2014/main" id="{4DDF04E1-0EC7-3A3B-EC6A-1A3D2791E37F}"/>
                </a:ext>
              </a:extLst>
            </p:cNvPr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890;p10">
              <a:extLst>
                <a:ext uri="{FF2B5EF4-FFF2-40B4-BE49-F238E27FC236}">
                  <a16:creationId xmlns:a16="http://schemas.microsoft.com/office/drawing/2014/main" id="{6E4AB77D-C155-114E-E71C-097CF2386EA3}"/>
                </a:ext>
              </a:extLst>
            </p:cNvPr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891;p10">
              <a:extLst>
                <a:ext uri="{FF2B5EF4-FFF2-40B4-BE49-F238E27FC236}">
                  <a16:creationId xmlns:a16="http://schemas.microsoft.com/office/drawing/2014/main" id="{B1008B97-231A-FF02-F58A-EE282C98D66F}"/>
                </a:ext>
              </a:extLst>
            </p:cNvPr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892;p10">
              <a:extLst>
                <a:ext uri="{FF2B5EF4-FFF2-40B4-BE49-F238E27FC236}">
                  <a16:creationId xmlns:a16="http://schemas.microsoft.com/office/drawing/2014/main" id="{02D2B89F-2C92-C81C-8F6C-523BFB657B26}"/>
                </a:ext>
              </a:extLst>
            </p:cNvPr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893;p10">
              <a:extLst>
                <a:ext uri="{FF2B5EF4-FFF2-40B4-BE49-F238E27FC236}">
                  <a16:creationId xmlns:a16="http://schemas.microsoft.com/office/drawing/2014/main" id="{59E5A92D-0617-C98C-1584-5B070A413F21}"/>
                </a:ext>
              </a:extLst>
            </p:cNvPr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894;p10">
              <a:extLst>
                <a:ext uri="{FF2B5EF4-FFF2-40B4-BE49-F238E27FC236}">
                  <a16:creationId xmlns:a16="http://schemas.microsoft.com/office/drawing/2014/main" id="{C57CB601-087D-7285-5892-19FCEC75A176}"/>
                </a:ext>
              </a:extLst>
            </p:cNvPr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895;p10">
              <a:extLst>
                <a:ext uri="{FF2B5EF4-FFF2-40B4-BE49-F238E27FC236}">
                  <a16:creationId xmlns:a16="http://schemas.microsoft.com/office/drawing/2014/main" id="{AB6EE9B2-0E81-3D0E-424C-45C5AEF42B57}"/>
                </a:ext>
              </a:extLst>
            </p:cNvPr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896;p10">
              <a:extLst>
                <a:ext uri="{FF2B5EF4-FFF2-40B4-BE49-F238E27FC236}">
                  <a16:creationId xmlns:a16="http://schemas.microsoft.com/office/drawing/2014/main" id="{B7322091-00C0-96A7-BB4A-C8BA33BEAA1D}"/>
                </a:ext>
              </a:extLst>
            </p:cNvPr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897;p10">
              <a:extLst>
                <a:ext uri="{FF2B5EF4-FFF2-40B4-BE49-F238E27FC236}">
                  <a16:creationId xmlns:a16="http://schemas.microsoft.com/office/drawing/2014/main" id="{452D7825-933E-EFDC-00A6-EA1864693241}"/>
                </a:ext>
              </a:extLst>
            </p:cNvPr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898;p10">
              <a:extLst>
                <a:ext uri="{FF2B5EF4-FFF2-40B4-BE49-F238E27FC236}">
                  <a16:creationId xmlns:a16="http://schemas.microsoft.com/office/drawing/2014/main" id="{A34F24F9-035A-4B77-1418-DF2979850022}"/>
                </a:ext>
              </a:extLst>
            </p:cNvPr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899;p10">
              <a:extLst>
                <a:ext uri="{FF2B5EF4-FFF2-40B4-BE49-F238E27FC236}">
                  <a16:creationId xmlns:a16="http://schemas.microsoft.com/office/drawing/2014/main" id="{DAD36497-F423-06E3-0F8C-7647F421FD9A}"/>
                </a:ext>
              </a:extLst>
            </p:cNvPr>
            <p:cNvSpPr/>
            <p:nvPr/>
          </p:nvSpPr>
          <p:spPr>
            <a:xfrm flipH="1">
              <a:off x="5942809" y="1450963"/>
              <a:ext cx="659004" cy="468070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B5757B-2488-148D-0CC5-AFEB3370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883" y="1317600"/>
            <a:ext cx="4309142" cy="34296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N" sz="1800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2B3AC-A4DA-FEA6-16DC-4DC70095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468351"/>
            <a:ext cx="7715700" cy="8492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</p:txBody>
      </p:sp>
      <p:grpSp>
        <p:nvGrpSpPr>
          <p:cNvPr id="4" name="Google Shape;814;p10">
            <a:extLst>
              <a:ext uri="{FF2B5EF4-FFF2-40B4-BE49-F238E27FC236}">
                <a16:creationId xmlns:a16="http://schemas.microsoft.com/office/drawing/2014/main" id="{CE55950E-1114-58D8-AF12-3B951D4D44D7}"/>
              </a:ext>
            </a:extLst>
          </p:cNvPr>
          <p:cNvGrpSpPr/>
          <p:nvPr/>
        </p:nvGrpSpPr>
        <p:grpSpPr>
          <a:xfrm>
            <a:off x="6029093" y="2639121"/>
            <a:ext cx="2237695" cy="1975653"/>
            <a:chOff x="2566874" y="1450963"/>
            <a:chExt cx="4034939" cy="2752442"/>
          </a:xfrm>
        </p:grpSpPr>
        <p:sp>
          <p:nvSpPr>
            <p:cNvPr id="5" name="Google Shape;815;p10">
              <a:extLst>
                <a:ext uri="{FF2B5EF4-FFF2-40B4-BE49-F238E27FC236}">
                  <a16:creationId xmlns:a16="http://schemas.microsoft.com/office/drawing/2014/main" id="{8DEEF05D-64A4-0677-0A08-49B7AF5DE72F}"/>
                </a:ext>
              </a:extLst>
            </p:cNvPr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6;p10">
              <a:extLst>
                <a:ext uri="{FF2B5EF4-FFF2-40B4-BE49-F238E27FC236}">
                  <a16:creationId xmlns:a16="http://schemas.microsoft.com/office/drawing/2014/main" id="{0F0CC64F-ADBF-7927-8497-A25DF191BC08}"/>
                </a:ext>
              </a:extLst>
            </p:cNvPr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17;p10">
              <a:extLst>
                <a:ext uri="{FF2B5EF4-FFF2-40B4-BE49-F238E27FC236}">
                  <a16:creationId xmlns:a16="http://schemas.microsoft.com/office/drawing/2014/main" id="{347DCED6-06C4-55A6-0CB3-E632544C22AF}"/>
                </a:ext>
              </a:extLst>
            </p:cNvPr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18;p10">
              <a:extLst>
                <a:ext uri="{FF2B5EF4-FFF2-40B4-BE49-F238E27FC236}">
                  <a16:creationId xmlns:a16="http://schemas.microsoft.com/office/drawing/2014/main" id="{70A62FDC-7779-8EFA-A3C3-7E50783B9EF7}"/>
                </a:ext>
              </a:extLst>
            </p:cNvPr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19;p10">
              <a:extLst>
                <a:ext uri="{FF2B5EF4-FFF2-40B4-BE49-F238E27FC236}">
                  <a16:creationId xmlns:a16="http://schemas.microsoft.com/office/drawing/2014/main" id="{56B43916-D8D2-1B1C-6C5F-7D66BAD8E9A0}"/>
                </a:ext>
              </a:extLst>
            </p:cNvPr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0;p10">
              <a:extLst>
                <a:ext uri="{FF2B5EF4-FFF2-40B4-BE49-F238E27FC236}">
                  <a16:creationId xmlns:a16="http://schemas.microsoft.com/office/drawing/2014/main" id="{F0D2D11E-1582-2323-E819-FDC418DEE70B}"/>
                </a:ext>
              </a:extLst>
            </p:cNvPr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1;p10">
              <a:extLst>
                <a:ext uri="{FF2B5EF4-FFF2-40B4-BE49-F238E27FC236}">
                  <a16:creationId xmlns:a16="http://schemas.microsoft.com/office/drawing/2014/main" id="{D35099B5-FEDB-CD2E-8774-84A39142E9F7}"/>
                </a:ext>
              </a:extLst>
            </p:cNvPr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2;p10">
              <a:extLst>
                <a:ext uri="{FF2B5EF4-FFF2-40B4-BE49-F238E27FC236}">
                  <a16:creationId xmlns:a16="http://schemas.microsoft.com/office/drawing/2014/main" id="{88CB2404-593F-3F60-F1EE-9DDC852F670A}"/>
                </a:ext>
              </a:extLst>
            </p:cNvPr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3;p10">
              <a:extLst>
                <a:ext uri="{FF2B5EF4-FFF2-40B4-BE49-F238E27FC236}">
                  <a16:creationId xmlns:a16="http://schemas.microsoft.com/office/drawing/2014/main" id="{9C031772-A381-2F4C-7406-8EF8DA5EBC43}"/>
                </a:ext>
              </a:extLst>
            </p:cNvPr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4;p10">
              <a:extLst>
                <a:ext uri="{FF2B5EF4-FFF2-40B4-BE49-F238E27FC236}">
                  <a16:creationId xmlns:a16="http://schemas.microsoft.com/office/drawing/2014/main" id="{E866512F-39C6-AABE-AD69-16634BAA2C3C}"/>
                </a:ext>
              </a:extLst>
            </p:cNvPr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25;p10">
              <a:extLst>
                <a:ext uri="{FF2B5EF4-FFF2-40B4-BE49-F238E27FC236}">
                  <a16:creationId xmlns:a16="http://schemas.microsoft.com/office/drawing/2014/main" id="{636D0B50-0948-0F1E-0969-8E4A68C685F0}"/>
                </a:ext>
              </a:extLst>
            </p:cNvPr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6;p10">
              <a:extLst>
                <a:ext uri="{FF2B5EF4-FFF2-40B4-BE49-F238E27FC236}">
                  <a16:creationId xmlns:a16="http://schemas.microsoft.com/office/drawing/2014/main" id="{6EA80B89-6C10-80DB-CA43-91F463015E32}"/>
                </a:ext>
              </a:extLst>
            </p:cNvPr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7;p10">
              <a:extLst>
                <a:ext uri="{FF2B5EF4-FFF2-40B4-BE49-F238E27FC236}">
                  <a16:creationId xmlns:a16="http://schemas.microsoft.com/office/drawing/2014/main" id="{B506483B-6E6B-9AA4-5EB1-7DCBC103F05E}"/>
                </a:ext>
              </a:extLst>
            </p:cNvPr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8;p10">
              <a:extLst>
                <a:ext uri="{FF2B5EF4-FFF2-40B4-BE49-F238E27FC236}">
                  <a16:creationId xmlns:a16="http://schemas.microsoft.com/office/drawing/2014/main" id="{87B17CAA-5FD8-FBA0-3BBB-7A84D9E56671}"/>
                </a:ext>
              </a:extLst>
            </p:cNvPr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9;p10">
              <a:extLst>
                <a:ext uri="{FF2B5EF4-FFF2-40B4-BE49-F238E27FC236}">
                  <a16:creationId xmlns:a16="http://schemas.microsoft.com/office/drawing/2014/main" id="{34E04EE1-BEDC-27E1-98C7-B96D3E48BD9E}"/>
                </a:ext>
              </a:extLst>
            </p:cNvPr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30;p10">
              <a:extLst>
                <a:ext uri="{FF2B5EF4-FFF2-40B4-BE49-F238E27FC236}">
                  <a16:creationId xmlns:a16="http://schemas.microsoft.com/office/drawing/2014/main" id="{FA6A0DFC-6B36-49D4-BF45-6C9FD7572C5B}"/>
                </a:ext>
              </a:extLst>
            </p:cNvPr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31;p10">
              <a:extLst>
                <a:ext uri="{FF2B5EF4-FFF2-40B4-BE49-F238E27FC236}">
                  <a16:creationId xmlns:a16="http://schemas.microsoft.com/office/drawing/2014/main" id="{7F606EBD-1723-5525-2C58-256CDEE54BBC}"/>
                </a:ext>
              </a:extLst>
            </p:cNvPr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32;p10">
              <a:extLst>
                <a:ext uri="{FF2B5EF4-FFF2-40B4-BE49-F238E27FC236}">
                  <a16:creationId xmlns:a16="http://schemas.microsoft.com/office/drawing/2014/main" id="{DBE68565-87E5-64C8-A357-9D7103B40577}"/>
                </a:ext>
              </a:extLst>
            </p:cNvPr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33;p10">
              <a:extLst>
                <a:ext uri="{FF2B5EF4-FFF2-40B4-BE49-F238E27FC236}">
                  <a16:creationId xmlns:a16="http://schemas.microsoft.com/office/drawing/2014/main" id="{2F44876F-3FBA-B4BA-1EF7-8A01076EF4F2}"/>
                </a:ext>
              </a:extLst>
            </p:cNvPr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4;p10">
              <a:extLst>
                <a:ext uri="{FF2B5EF4-FFF2-40B4-BE49-F238E27FC236}">
                  <a16:creationId xmlns:a16="http://schemas.microsoft.com/office/drawing/2014/main" id="{09BD27B6-72D2-BA26-0653-200411B73517}"/>
                </a:ext>
              </a:extLst>
            </p:cNvPr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5;p10">
              <a:extLst>
                <a:ext uri="{FF2B5EF4-FFF2-40B4-BE49-F238E27FC236}">
                  <a16:creationId xmlns:a16="http://schemas.microsoft.com/office/drawing/2014/main" id="{3331B731-ED52-5C5D-4EEE-9A7C2DA47FD4}"/>
                </a:ext>
              </a:extLst>
            </p:cNvPr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36;p10">
              <a:extLst>
                <a:ext uri="{FF2B5EF4-FFF2-40B4-BE49-F238E27FC236}">
                  <a16:creationId xmlns:a16="http://schemas.microsoft.com/office/drawing/2014/main" id="{63D5FC70-4315-EA19-0F00-C1702EC556DA}"/>
                </a:ext>
              </a:extLst>
            </p:cNvPr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37;p10">
              <a:extLst>
                <a:ext uri="{FF2B5EF4-FFF2-40B4-BE49-F238E27FC236}">
                  <a16:creationId xmlns:a16="http://schemas.microsoft.com/office/drawing/2014/main" id="{4B0C889A-D18E-5C53-D33E-0ACFA0AD1C1F}"/>
                </a:ext>
              </a:extLst>
            </p:cNvPr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38;p10">
              <a:extLst>
                <a:ext uri="{FF2B5EF4-FFF2-40B4-BE49-F238E27FC236}">
                  <a16:creationId xmlns:a16="http://schemas.microsoft.com/office/drawing/2014/main" id="{1F3B1867-C47C-D45D-C625-8866BDFABDBF}"/>
                </a:ext>
              </a:extLst>
            </p:cNvPr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39;p10">
              <a:extLst>
                <a:ext uri="{FF2B5EF4-FFF2-40B4-BE49-F238E27FC236}">
                  <a16:creationId xmlns:a16="http://schemas.microsoft.com/office/drawing/2014/main" id="{A0435994-D9DD-EA12-3EFA-E5D59BCB5EF1}"/>
                </a:ext>
              </a:extLst>
            </p:cNvPr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40;p10">
              <a:extLst>
                <a:ext uri="{FF2B5EF4-FFF2-40B4-BE49-F238E27FC236}">
                  <a16:creationId xmlns:a16="http://schemas.microsoft.com/office/drawing/2014/main" id="{ADBE81E3-96BC-4CDD-EECF-45A7FDFBA987}"/>
                </a:ext>
              </a:extLst>
            </p:cNvPr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41;p10">
              <a:extLst>
                <a:ext uri="{FF2B5EF4-FFF2-40B4-BE49-F238E27FC236}">
                  <a16:creationId xmlns:a16="http://schemas.microsoft.com/office/drawing/2014/main" id="{2B45A61B-5BFF-A76B-F376-3C6E1DA51692}"/>
                </a:ext>
              </a:extLst>
            </p:cNvPr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42;p10">
              <a:extLst>
                <a:ext uri="{FF2B5EF4-FFF2-40B4-BE49-F238E27FC236}">
                  <a16:creationId xmlns:a16="http://schemas.microsoft.com/office/drawing/2014/main" id="{E388376F-9D28-7905-1B03-A22B0A9D238A}"/>
                </a:ext>
              </a:extLst>
            </p:cNvPr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3;p10">
              <a:extLst>
                <a:ext uri="{FF2B5EF4-FFF2-40B4-BE49-F238E27FC236}">
                  <a16:creationId xmlns:a16="http://schemas.microsoft.com/office/drawing/2014/main" id="{579325EC-85B5-624F-AF0D-81314D63B90C}"/>
                </a:ext>
              </a:extLst>
            </p:cNvPr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4;p10">
              <a:extLst>
                <a:ext uri="{FF2B5EF4-FFF2-40B4-BE49-F238E27FC236}">
                  <a16:creationId xmlns:a16="http://schemas.microsoft.com/office/drawing/2014/main" id="{BB8A3E57-3DF1-620D-2429-0A333ED141F7}"/>
                </a:ext>
              </a:extLst>
            </p:cNvPr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5;p10">
              <a:extLst>
                <a:ext uri="{FF2B5EF4-FFF2-40B4-BE49-F238E27FC236}">
                  <a16:creationId xmlns:a16="http://schemas.microsoft.com/office/drawing/2014/main" id="{494AB03A-8115-D7D2-2CCD-F0F314FFB03C}"/>
                </a:ext>
              </a:extLst>
            </p:cNvPr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46;p10">
              <a:extLst>
                <a:ext uri="{FF2B5EF4-FFF2-40B4-BE49-F238E27FC236}">
                  <a16:creationId xmlns:a16="http://schemas.microsoft.com/office/drawing/2014/main" id="{2B6F55A1-8CD1-93DC-B02C-5AFDA2FCE05A}"/>
                </a:ext>
              </a:extLst>
            </p:cNvPr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47;p10">
              <a:extLst>
                <a:ext uri="{FF2B5EF4-FFF2-40B4-BE49-F238E27FC236}">
                  <a16:creationId xmlns:a16="http://schemas.microsoft.com/office/drawing/2014/main" id="{0A5C9CCC-CC66-DBCF-4D36-EEBEA6751036}"/>
                </a:ext>
              </a:extLst>
            </p:cNvPr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48;p10">
              <a:extLst>
                <a:ext uri="{FF2B5EF4-FFF2-40B4-BE49-F238E27FC236}">
                  <a16:creationId xmlns:a16="http://schemas.microsoft.com/office/drawing/2014/main" id="{DB861639-4BBD-AC5B-78BE-7B19D881008B}"/>
                </a:ext>
              </a:extLst>
            </p:cNvPr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49;p10">
              <a:extLst>
                <a:ext uri="{FF2B5EF4-FFF2-40B4-BE49-F238E27FC236}">
                  <a16:creationId xmlns:a16="http://schemas.microsoft.com/office/drawing/2014/main" id="{053FEC9B-6C5A-C3C2-3EEE-6EE10436A492}"/>
                </a:ext>
              </a:extLst>
            </p:cNvPr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50;p10">
              <a:extLst>
                <a:ext uri="{FF2B5EF4-FFF2-40B4-BE49-F238E27FC236}">
                  <a16:creationId xmlns:a16="http://schemas.microsoft.com/office/drawing/2014/main" id="{76322599-6BE1-EE4F-EC20-91B3DF9C65BB}"/>
                </a:ext>
              </a:extLst>
            </p:cNvPr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51;p10">
              <a:extLst>
                <a:ext uri="{FF2B5EF4-FFF2-40B4-BE49-F238E27FC236}">
                  <a16:creationId xmlns:a16="http://schemas.microsoft.com/office/drawing/2014/main" id="{733460B4-CF4A-7A90-48B1-415FE20774D6}"/>
                </a:ext>
              </a:extLst>
            </p:cNvPr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rgbClr val="FFF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2;p10">
              <a:extLst>
                <a:ext uri="{FF2B5EF4-FFF2-40B4-BE49-F238E27FC236}">
                  <a16:creationId xmlns:a16="http://schemas.microsoft.com/office/drawing/2014/main" id="{D8A46425-1F66-636B-B354-77D0F5A5E6AA}"/>
                </a:ext>
              </a:extLst>
            </p:cNvPr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53;p10">
              <a:extLst>
                <a:ext uri="{FF2B5EF4-FFF2-40B4-BE49-F238E27FC236}">
                  <a16:creationId xmlns:a16="http://schemas.microsoft.com/office/drawing/2014/main" id="{3C33BF27-F818-1C88-1066-0E92E21FA36D}"/>
                </a:ext>
              </a:extLst>
            </p:cNvPr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854;p10">
              <a:extLst>
                <a:ext uri="{FF2B5EF4-FFF2-40B4-BE49-F238E27FC236}">
                  <a16:creationId xmlns:a16="http://schemas.microsoft.com/office/drawing/2014/main" id="{F1369EE3-2F3F-D5DD-28EB-8FFDAEF4F508}"/>
                </a:ext>
              </a:extLst>
            </p:cNvPr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55;p10">
              <a:extLst>
                <a:ext uri="{FF2B5EF4-FFF2-40B4-BE49-F238E27FC236}">
                  <a16:creationId xmlns:a16="http://schemas.microsoft.com/office/drawing/2014/main" id="{D1E549A6-44E1-B7A1-1F5A-C2AC42BEC189}"/>
                </a:ext>
              </a:extLst>
            </p:cNvPr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56;p10">
              <a:extLst>
                <a:ext uri="{FF2B5EF4-FFF2-40B4-BE49-F238E27FC236}">
                  <a16:creationId xmlns:a16="http://schemas.microsoft.com/office/drawing/2014/main" id="{E23261FC-42EF-2FA8-623B-40F0114D77BA}"/>
                </a:ext>
              </a:extLst>
            </p:cNvPr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57;p10">
              <a:extLst>
                <a:ext uri="{FF2B5EF4-FFF2-40B4-BE49-F238E27FC236}">
                  <a16:creationId xmlns:a16="http://schemas.microsoft.com/office/drawing/2014/main" id="{C888C004-3635-A82B-59C6-92C7F45FACBA}"/>
                </a:ext>
              </a:extLst>
            </p:cNvPr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8;p10">
              <a:extLst>
                <a:ext uri="{FF2B5EF4-FFF2-40B4-BE49-F238E27FC236}">
                  <a16:creationId xmlns:a16="http://schemas.microsoft.com/office/drawing/2014/main" id="{3A27C3C6-A1B2-BE8D-C91B-70EA7E0FB484}"/>
                </a:ext>
              </a:extLst>
            </p:cNvPr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859;p10">
              <a:extLst>
                <a:ext uri="{FF2B5EF4-FFF2-40B4-BE49-F238E27FC236}">
                  <a16:creationId xmlns:a16="http://schemas.microsoft.com/office/drawing/2014/main" id="{312F9E63-F8AC-DA4B-EBF7-5A9720B41C33}"/>
                </a:ext>
              </a:extLst>
            </p:cNvPr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860;p10">
              <a:extLst>
                <a:ext uri="{FF2B5EF4-FFF2-40B4-BE49-F238E27FC236}">
                  <a16:creationId xmlns:a16="http://schemas.microsoft.com/office/drawing/2014/main" id="{693AB1CB-E8AC-6A23-BA73-F90E9DB4544A}"/>
                </a:ext>
              </a:extLst>
            </p:cNvPr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861;p10">
              <a:extLst>
                <a:ext uri="{FF2B5EF4-FFF2-40B4-BE49-F238E27FC236}">
                  <a16:creationId xmlns:a16="http://schemas.microsoft.com/office/drawing/2014/main" id="{A9DD8F2E-8C64-AB5D-B68D-CCA68A82E2D5}"/>
                </a:ext>
              </a:extLst>
            </p:cNvPr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62;p10">
              <a:extLst>
                <a:ext uri="{FF2B5EF4-FFF2-40B4-BE49-F238E27FC236}">
                  <a16:creationId xmlns:a16="http://schemas.microsoft.com/office/drawing/2014/main" id="{4BA98EAA-3EF8-92C7-EE16-3EBFFDADBD97}"/>
                </a:ext>
              </a:extLst>
            </p:cNvPr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63;p10">
              <a:extLst>
                <a:ext uri="{FF2B5EF4-FFF2-40B4-BE49-F238E27FC236}">
                  <a16:creationId xmlns:a16="http://schemas.microsoft.com/office/drawing/2014/main" id="{51933893-BF92-671B-0417-2475DEDEDDAE}"/>
                </a:ext>
              </a:extLst>
            </p:cNvPr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64;p10">
              <a:extLst>
                <a:ext uri="{FF2B5EF4-FFF2-40B4-BE49-F238E27FC236}">
                  <a16:creationId xmlns:a16="http://schemas.microsoft.com/office/drawing/2014/main" id="{23716B8D-A7D6-8247-C8DE-330A39E461BE}"/>
                </a:ext>
              </a:extLst>
            </p:cNvPr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865;p10">
              <a:extLst>
                <a:ext uri="{FF2B5EF4-FFF2-40B4-BE49-F238E27FC236}">
                  <a16:creationId xmlns:a16="http://schemas.microsoft.com/office/drawing/2014/main" id="{74DEBA80-E6AB-0F4C-9104-6229E00CB200}"/>
                </a:ext>
              </a:extLst>
            </p:cNvPr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866;p10">
              <a:extLst>
                <a:ext uri="{FF2B5EF4-FFF2-40B4-BE49-F238E27FC236}">
                  <a16:creationId xmlns:a16="http://schemas.microsoft.com/office/drawing/2014/main" id="{45C33355-9F5C-F3D2-20FF-77EF61C62184}"/>
                </a:ext>
              </a:extLst>
            </p:cNvPr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867;p10">
              <a:extLst>
                <a:ext uri="{FF2B5EF4-FFF2-40B4-BE49-F238E27FC236}">
                  <a16:creationId xmlns:a16="http://schemas.microsoft.com/office/drawing/2014/main" id="{84E0A53E-B4C2-8A1B-AD51-E5683A95BA90}"/>
                </a:ext>
              </a:extLst>
            </p:cNvPr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868;p10">
              <a:extLst>
                <a:ext uri="{FF2B5EF4-FFF2-40B4-BE49-F238E27FC236}">
                  <a16:creationId xmlns:a16="http://schemas.microsoft.com/office/drawing/2014/main" id="{B7D9851D-9D37-0953-9E44-6A696F266403}"/>
                </a:ext>
              </a:extLst>
            </p:cNvPr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869;p10">
              <a:extLst>
                <a:ext uri="{FF2B5EF4-FFF2-40B4-BE49-F238E27FC236}">
                  <a16:creationId xmlns:a16="http://schemas.microsoft.com/office/drawing/2014/main" id="{68DFE4DD-BED5-71FE-8ACA-F80E548144E4}"/>
                </a:ext>
              </a:extLst>
            </p:cNvPr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870;p10">
              <a:extLst>
                <a:ext uri="{FF2B5EF4-FFF2-40B4-BE49-F238E27FC236}">
                  <a16:creationId xmlns:a16="http://schemas.microsoft.com/office/drawing/2014/main" id="{32FA0A74-7667-140C-D98E-437201FD0188}"/>
                </a:ext>
              </a:extLst>
            </p:cNvPr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871;p10">
              <a:extLst>
                <a:ext uri="{FF2B5EF4-FFF2-40B4-BE49-F238E27FC236}">
                  <a16:creationId xmlns:a16="http://schemas.microsoft.com/office/drawing/2014/main" id="{57F135F9-4F24-58F5-241C-185D466EDA78}"/>
                </a:ext>
              </a:extLst>
            </p:cNvPr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872;p10">
              <a:extLst>
                <a:ext uri="{FF2B5EF4-FFF2-40B4-BE49-F238E27FC236}">
                  <a16:creationId xmlns:a16="http://schemas.microsoft.com/office/drawing/2014/main" id="{32E252A7-8EFB-62BB-F1F0-5EA7DAD87D5A}"/>
                </a:ext>
              </a:extLst>
            </p:cNvPr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873;p10">
              <a:extLst>
                <a:ext uri="{FF2B5EF4-FFF2-40B4-BE49-F238E27FC236}">
                  <a16:creationId xmlns:a16="http://schemas.microsoft.com/office/drawing/2014/main" id="{7F61071D-6E48-8A6F-9837-C9B000FABDB3}"/>
                </a:ext>
              </a:extLst>
            </p:cNvPr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874;p10">
              <a:extLst>
                <a:ext uri="{FF2B5EF4-FFF2-40B4-BE49-F238E27FC236}">
                  <a16:creationId xmlns:a16="http://schemas.microsoft.com/office/drawing/2014/main" id="{D871F5AD-9B1C-1927-0BD5-3516E9CD4FBC}"/>
                </a:ext>
              </a:extLst>
            </p:cNvPr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875;p10">
              <a:extLst>
                <a:ext uri="{FF2B5EF4-FFF2-40B4-BE49-F238E27FC236}">
                  <a16:creationId xmlns:a16="http://schemas.microsoft.com/office/drawing/2014/main" id="{6F8BEF69-1D3F-1859-D3BF-EDA2BC4602A2}"/>
                </a:ext>
              </a:extLst>
            </p:cNvPr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876;p10">
              <a:extLst>
                <a:ext uri="{FF2B5EF4-FFF2-40B4-BE49-F238E27FC236}">
                  <a16:creationId xmlns:a16="http://schemas.microsoft.com/office/drawing/2014/main" id="{F4FDE7CF-9A97-1B8D-7AFC-446574C38C58}"/>
                </a:ext>
              </a:extLst>
            </p:cNvPr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77;p10">
              <a:extLst>
                <a:ext uri="{FF2B5EF4-FFF2-40B4-BE49-F238E27FC236}">
                  <a16:creationId xmlns:a16="http://schemas.microsoft.com/office/drawing/2014/main" id="{C115FD14-D7E8-076E-D32C-BAA04934D522}"/>
                </a:ext>
              </a:extLst>
            </p:cNvPr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878;p10">
              <a:extLst>
                <a:ext uri="{FF2B5EF4-FFF2-40B4-BE49-F238E27FC236}">
                  <a16:creationId xmlns:a16="http://schemas.microsoft.com/office/drawing/2014/main" id="{BA088626-29EF-B43B-F9D5-E8123A973231}"/>
                </a:ext>
              </a:extLst>
            </p:cNvPr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879;p10">
              <a:extLst>
                <a:ext uri="{FF2B5EF4-FFF2-40B4-BE49-F238E27FC236}">
                  <a16:creationId xmlns:a16="http://schemas.microsoft.com/office/drawing/2014/main" id="{D15D5D65-A66B-3AB6-BACD-911C53F50DB6}"/>
                </a:ext>
              </a:extLst>
            </p:cNvPr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880;p10">
              <a:extLst>
                <a:ext uri="{FF2B5EF4-FFF2-40B4-BE49-F238E27FC236}">
                  <a16:creationId xmlns:a16="http://schemas.microsoft.com/office/drawing/2014/main" id="{1D481E39-A3F2-5AF6-BAE7-5FC98CACD417}"/>
                </a:ext>
              </a:extLst>
            </p:cNvPr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881;p10">
              <a:extLst>
                <a:ext uri="{FF2B5EF4-FFF2-40B4-BE49-F238E27FC236}">
                  <a16:creationId xmlns:a16="http://schemas.microsoft.com/office/drawing/2014/main" id="{9CCB4138-1082-A3AD-1F3F-90B5F94CE2BB}"/>
                </a:ext>
              </a:extLst>
            </p:cNvPr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882;p10">
              <a:extLst>
                <a:ext uri="{FF2B5EF4-FFF2-40B4-BE49-F238E27FC236}">
                  <a16:creationId xmlns:a16="http://schemas.microsoft.com/office/drawing/2014/main" id="{155CAD38-ACCC-A5B3-A200-E470914C884D}"/>
                </a:ext>
              </a:extLst>
            </p:cNvPr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883;p10">
              <a:extLst>
                <a:ext uri="{FF2B5EF4-FFF2-40B4-BE49-F238E27FC236}">
                  <a16:creationId xmlns:a16="http://schemas.microsoft.com/office/drawing/2014/main" id="{058B9ADC-FBD2-90F6-DF9F-8FAE2E0AA5F0}"/>
                </a:ext>
              </a:extLst>
            </p:cNvPr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884;p10">
              <a:extLst>
                <a:ext uri="{FF2B5EF4-FFF2-40B4-BE49-F238E27FC236}">
                  <a16:creationId xmlns:a16="http://schemas.microsoft.com/office/drawing/2014/main" id="{CAFFB50C-3758-E405-6421-95D20FB19499}"/>
                </a:ext>
              </a:extLst>
            </p:cNvPr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885;p10">
              <a:extLst>
                <a:ext uri="{FF2B5EF4-FFF2-40B4-BE49-F238E27FC236}">
                  <a16:creationId xmlns:a16="http://schemas.microsoft.com/office/drawing/2014/main" id="{FF44044E-F511-26D8-8579-BDBE7129C988}"/>
                </a:ext>
              </a:extLst>
            </p:cNvPr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886;p10">
              <a:extLst>
                <a:ext uri="{FF2B5EF4-FFF2-40B4-BE49-F238E27FC236}">
                  <a16:creationId xmlns:a16="http://schemas.microsoft.com/office/drawing/2014/main" id="{F4D99A60-5F87-69EE-CEEB-8973BCD1325B}"/>
                </a:ext>
              </a:extLst>
            </p:cNvPr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887;p10">
              <a:extLst>
                <a:ext uri="{FF2B5EF4-FFF2-40B4-BE49-F238E27FC236}">
                  <a16:creationId xmlns:a16="http://schemas.microsoft.com/office/drawing/2014/main" id="{C9AA0A8B-FCAE-D161-47CC-9DDBB97BBDF6}"/>
                </a:ext>
              </a:extLst>
            </p:cNvPr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888;p10">
              <a:extLst>
                <a:ext uri="{FF2B5EF4-FFF2-40B4-BE49-F238E27FC236}">
                  <a16:creationId xmlns:a16="http://schemas.microsoft.com/office/drawing/2014/main" id="{80410F35-49EB-D9A9-B4A4-06D25CA8CDA9}"/>
                </a:ext>
              </a:extLst>
            </p:cNvPr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889;p10">
              <a:extLst>
                <a:ext uri="{FF2B5EF4-FFF2-40B4-BE49-F238E27FC236}">
                  <a16:creationId xmlns:a16="http://schemas.microsoft.com/office/drawing/2014/main" id="{293D4FA8-2D1E-B3DA-1E9B-A0CEB61E4482}"/>
                </a:ext>
              </a:extLst>
            </p:cNvPr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90;p10">
              <a:extLst>
                <a:ext uri="{FF2B5EF4-FFF2-40B4-BE49-F238E27FC236}">
                  <a16:creationId xmlns:a16="http://schemas.microsoft.com/office/drawing/2014/main" id="{F123228B-C75C-DBD8-B46A-97CD12F8A65C}"/>
                </a:ext>
              </a:extLst>
            </p:cNvPr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91;p10">
              <a:extLst>
                <a:ext uri="{FF2B5EF4-FFF2-40B4-BE49-F238E27FC236}">
                  <a16:creationId xmlns:a16="http://schemas.microsoft.com/office/drawing/2014/main" id="{F00FC18A-ABD6-3D46-74C2-C995C1DE266E}"/>
                </a:ext>
              </a:extLst>
            </p:cNvPr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92;p10">
              <a:extLst>
                <a:ext uri="{FF2B5EF4-FFF2-40B4-BE49-F238E27FC236}">
                  <a16:creationId xmlns:a16="http://schemas.microsoft.com/office/drawing/2014/main" id="{5631F22D-9C72-E13E-F048-CC57AC8D3EEF}"/>
                </a:ext>
              </a:extLst>
            </p:cNvPr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93;p10">
              <a:extLst>
                <a:ext uri="{FF2B5EF4-FFF2-40B4-BE49-F238E27FC236}">
                  <a16:creationId xmlns:a16="http://schemas.microsoft.com/office/drawing/2014/main" id="{3C39A70D-977E-E058-4FAF-4FC0060262FB}"/>
                </a:ext>
              </a:extLst>
            </p:cNvPr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94;p10">
              <a:extLst>
                <a:ext uri="{FF2B5EF4-FFF2-40B4-BE49-F238E27FC236}">
                  <a16:creationId xmlns:a16="http://schemas.microsoft.com/office/drawing/2014/main" id="{00771837-E232-19B5-B950-4936D0C88E61}"/>
                </a:ext>
              </a:extLst>
            </p:cNvPr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95;p10">
              <a:extLst>
                <a:ext uri="{FF2B5EF4-FFF2-40B4-BE49-F238E27FC236}">
                  <a16:creationId xmlns:a16="http://schemas.microsoft.com/office/drawing/2014/main" id="{A28CE619-AF08-5464-E2AF-45376D8E5A96}"/>
                </a:ext>
              </a:extLst>
            </p:cNvPr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96;p10">
              <a:extLst>
                <a:ext uri="{FF2B5EF4-FFF2-40B4-BE49-F238E27FC236}">
                  <a16:creationId xmlns:a16="http://schemas.microsoft.com/office/drawing/2014/main" id="{2E87B182-A726-AB60-5782-342D3ECD059F}"/>
                </a:ext>
              </a:extLst>
            </p:cNvPr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97;p10">
              <a:extLst>
                <a:ext uri="{FF2B5EF4-FFF2-40B4-BE49-F238E27FC236}">
                  <a16:creationId xmlns:a16="http://schemas.microsoft.com/office/drawing/2014/main" id="{775F9B8F-8C07-72E3-D15C-C0480C080CCC}"/>
                </a:ext>
              </a:extLst>
            </p:cNvPr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98;p10">
              <a:extLst>
                <a:ext uri="{FF2B5EF4-FFF2-40B4-BE49-F238E27FC236}">
                  <a16:creationId xmlns:a16="http://schemas.microsoft.com/office/drawing/2014/main" id="{9A3710D0-39D2-BD44-FA0B-B15DFFD3B469}"/>
                </a:ext>
              </a:extLst>
            </p:cNvPr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9;p10">
              <a:extLst>
                <a:ext uri="{FF2B5EF4-FFF2-40B4-BE49-F238E27FC236}">
                  <a16:creationId xmlns:a16="http://schemas.microsoft.com/office/drawing/2014/main" id="{56598008-4B2B-915C-0F64-E8FEC334B5DA}"/>
                </a:ext>
              </a:extLst>
            </p:cNvPr>
            <p:cNvSpPr/>
            <p:nvPr/>
          </p:nvSpPr>
          <p:spPr>
            <a:xfrm flipH="1">
              <a:off x="5942809" y="1450963"/>
              <a:ext cx="659004" cy="468070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8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C586-A4E7-C80C-58DD-4B0B30D1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22" y="426719"/>
            <a:ext cx="8141520" cy="874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400" u="sng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0EF1A4-F78B-3BDF-6089-7BD2B3CB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780" y="739140"/>
            <a:ext cx="7399020" cy="390136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FORM CREATION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Design and develop a web-based registration form using HTML, CSS, and JavaScript that collects essential user information and provides real-time validation.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TABLE CREATION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Design and develop a student record table using HTML, CSS, and JavaScript that displays and organizes student information in a clear and interactive manner.</a:t>
            </a:r>
          </a:p>
        </p:txBody>
      </p:sp>
      <p:sp>
        <p:nvSpPr>
          <p:cNvPr id="3" name="Google Shape;674;p3">
            <a:extLst>
              <a:ext uri="{FF2B5EF4-FFF2-40B4-BE49-F238E27FC236}">
                <a16:creationId xmlns:a16="http://schemas.microsoft.com/office/drawing/2014/main" id="{83C3C399-A471-D887-CE15-3EFDA731BEE7}"/>
              </a:ext>
            </a:extLst>
          </p:cNvPr>
          <p:cNvSpPr/>
          <p:nvPr/>
        </p:nvSpPr>
        <p:spPr>
          <a:xfrm>
            <a:off x="1167161" y="497337"/>
            <a:ext cx="275063" cy="241802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4;p3">
            <a:extLst>
              <a:ext uri="{FF2B5EF4-FFF2-40B4-BE49-F238E27FC236}">
                <a16:creationId xmlns:a16="http://schemas.microsoft.com/office/drawing/2014/main" id="{DBF95EF8-7F96-40BA-4C5A-EF3ADCD84E2C}"/>
              </a:ext>
            </a:extLst>
          </p:cNvPr>
          <p:cNvSpPr/>
          <p:nvPr/>
        </p:nvSpPr>
        <p:spPr>
          <a:xfrm>
            <a:off x="7683190" y="4398708"/>
            <a:ext cx="275063" cy="241802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24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B64FB3-11FA-4075-9147-DE555A27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64" y="240224"/>
            <a:ext cx="7462434" cy="426432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digital portfolio website to showcase academic, technical, and personal projects.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easy-to-navigate, responsive interface.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help in career opportunities, internships, and collaborations.</a:t>
            </a:r>
            <a:endParaRPr lang="en-IN" sz="16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0D4E8-4DBE-C295-F2FF-01B98497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526942"/>
            <a:ext cx="7715700" cy="9376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</p:spTree>
    <p:extLst>
      <p:ext uri="{BB962C8B-B14F-4D97-AF65-F5344CB8AC3E}">
        <p14:creationId xmlns:p14="http://schemas.microsoft.com/office/powerpoint/2010/main" val="41651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72B32-92C7-637D-496D-D9CFC42B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856" y="1056807"/>
            <a:ext cx="8162143" cy="3448286"/>
          </a:xfrm>
        </p:spPr>
        <p:txBody>
          <a:bodyPr/>
          <a:lstStyle/>
          <a:p>
            <a:pPr marL="14605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/ APPLICANTS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registration form to enter their personal and academic details for admission.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interact with the form fields, validations, and submit their information.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/ UNIVERSITY ADMINISTRATION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student records table to view, sort, and search student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managing admission records efficiently.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TEACHERS / STAFF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check student details, marks, and grades from the table.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maintaining departmental records.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DEVELOPERS / DESIGNERS (SECONDARY END USERS)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test and enhance the form and table functionalities.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project as a learning/demo tool for frontend web development.</a:t>
            </a:r>
            <a:endParaRPr lang="en-IN" sz="1200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62C8B-F587-C163-5C60-3A686A1D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277319"/>
            <a:ext cx="7715700" cy="8452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40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E2009-51AC-4D1A-4D8D-97829A7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702" y="1046136"/>
            <a:ext cx="6653561" cy="3874576"/>
          </a:xfrm>
        </p:spPr>
        <p:txBody>
          <a:bodyPr/>
          <a:lstStyle/>
          <a:p>
            <a:pPr marL="14605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HTML, CSS, JavaScript, React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Backend: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Node.js / Django / Flask (choose as per your project)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MySQL / MongoDB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Figma / Canva 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IN" sz="16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Git &amp; GitHub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14BDA-E9DE-774B-6AAA-2D8D1CFF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14125" y="-271220"/>
            <a:ext cx="7715700" cy="337863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TECHNIQUES: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grpSp>
        <p:nvGrpSpPr>
          <p:cNvPr id="814" name="Google Shape;814;p10"/>
          <p:cNvGrpSpPr/>
          <p:nvPr/>
        </p:nvGrpSpPr>
        <p:grpSpPr>
          <a:xfrm>
            <a:off x="6509277" y="3552668"/>
            <a:ext cx="1987456" cy="1484027"/>
            <a:chOff x="2566874" y="1450963"/>
            <a:chExt cx="4034939" cy="2752442"/>
          </a:xfrm>
        </p:grpSpPr>
        <p:sp>
          <p:nvSpPr>
            <p:cNvPr id="815" name="Google Shape;815;p10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rgbClr val="FFF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rgbClr val="D8D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rgbClr val="E0D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3266336" y="2663520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rgbClr val="7F69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rgbClr val="BB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rgbClr val="E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rgbClr val="BE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rgbClr val="8A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 flipH="1">
              <a:off x="5942809" y="1450963"/>
              <a:ext cx="659004" cy="468070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771;p4">
            <a:hlinkClick r:id="rId2"/>
            <a:extLst>
              <a:ext uri="{FF2B5EF4-FFF2-40B4-BE49-F238E27FC236}">
                <a16:creationId xmlns:a16="http://schemas.microsoft.com/office/drawing/2014/main" id="{7FD8BC5D-A590-F158-DF2B-039B6FE0C835}"/>
              </a:ext>
            </a:extLst>
          </p:cNvPr>
          <p:cNvSpPr/>
          <p:nvPr/>
        </p:nvSpPr>
        <p:spPr>
          <a:xfrm flipH="1">
            <a:off x="825413" y="3935064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400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71;p4">
            <a:hlinkClick r:id="rId2"/>
            <a:extLst>
              <a:ext uri="{FF2B5EF4-FFF2-40B4-BE49-F238E27FC236}">
                <a16:creationId xmlns:a16="http://schemas.microsoft.com/office/drawing/2014/main" id="{2745B13C-1FEF-C461-ABBC-6E4853F9F131}"/>
              </a:ext>
            </a:extLst>
          </p:cNvPr>
          <p:cNvSpPr/>
          <p:nvPr/>
        </p:nvSpPr>
        <p:spPr>
          <a:xfrm flipH="1">
            <a:off x="7015000" y="1920453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400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5"/>
          <p:cNvSpPr/>
          <p:nvPr/>
        </p:nvSpPr>
        <p:spPr>
          <a:xfrm>
            <a:off x="5269833" y="3972277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"/>
          <p:cNvSpPr/>
          <p:nvPr/>
        </p:nvSpPr>
        <p:spPr>
          <a:xfrm>
            <a:off x="533292" y="1952932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"/>
          <p:cNvSpPr/>
          <p:nvPr/>
        </p:nvSpPr>
        <p:spPr>
          <a:xfrm>
            <a:off x="472014" y="380925"/>
            <a:ext cx="353399" cy="398750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7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C4C75A-EB30-2388-62C4-C469BDEB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895" y="771992"/>
            <a:ext cx="7507930" cy="3827557"/>
          </a:xfrm>
        </p:spPr>
        <p:txBody>
          <a:bodyPr/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Page 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Project Title, Your Name/Roll No, College/Dept, Year.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List of sections with page numbers.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Brief on forms &amp; tables in web development.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 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Why the project is needed and its goals.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 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HTML, CSS, JavaScript, Browser, Editor.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Layout diagrams/wireframes of form and table.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Code snippets + screenshots of output.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Successful form validation &amp; interactive table.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Key learnings &amp; outcomes.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integration, login, export features. 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Books, websites, or tutorials used.</a:t>
            </a:r>
            <a:endParaRPr lang="en-US" sz="1200" b="0" i="0" u="none" strike="noStrike" dirty="0">
              <a:solidFill>
                <a:srgbClr val="99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B6D771-C4F7-6474-B4D6-2FB73080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5" y="543950"/>
            <a:ext cx="7715700" cy="45966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</a:p>
        </p:txBody>
      </p:sp>
    </p:spTree>
    <p:extLst>
      <p:ext uri="{BB962C8B-B14F-4D97-AF65-F5344CB8AC3E}">
        <p14:creationId xmlns:p14="http://schemas.microsoft.com/office/powerpoint/2010/main" val="375852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1E0153-D541-1ABF-05A7-A4FE077C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769" y="629588"/>
            <a:ext cx="7838556" cy="3672098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Creation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form 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200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fields (Name, Email, Phone, DOB, etc.).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using 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 and JavaScript (required fields, email format, number limits).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200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display 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rows and columns.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Styled layout 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CSS (borders, alternating row </a:t>
            </a:r>
            <a:r>
              <a:rPr lang="en-IN" sz="1200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hover effects).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update </a:t>
            </a:r>
            <a:r>
              <a:rPr lang="en-IN" sz="1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entries can be added from form into table).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6F2CB4-6CF4-355B-E647-3C79CCDC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993300"/>
                </a:solidFill>
              </a:rPr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40283782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634939"/>
      </a:dk2>
      <a:lt2>
        <a:srgbClr val="F7F6F0"/>
      </a:lt2>
      <a:accent1>
        <a:srgbClr val="CEC4A5"/>
      </a:accent1>
      <a:accent2>
        <a:srgbClr val="A39372"/>
      </a:accent2>
      <a:accent3>
        <a:srgbClr val="634939"/>
      </a:accent3>
      <a:accent4>
        <a:srgbClr val="BB9245"/>
      </a:accent4>
      <a:accent5>
        <a:srgbClr val="DFD5BC"/>
      </a:accent5>
      <a:accent6>
        <a:srgbClr val="DFD5BC"/>
      </a:accent6>
      <a:hlink>
        <a:srgbClr val="BB9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585</Words>
  <Application>Microsoft Office PowerPoint</Application>
  <PresentationFormat>On-screen Show (16:9)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Generation of '27 by Slidesgo</vt:lpstr>
      <vt:lpstr>Simple Light</vt:lpstr>
      <vt:lpstr>Digital Portfolio</vt:lpstr>
      <vt:lpstr>WEBDEVELOPMENT:</vt:lpstr>
      <vt:lpstr>AGENDA:</vt:lpstr>
      <vt:lpstr>PROBLEM STATEMENT:</vt:lpstr>
      <vt:lpstr>PROJECT OVERVIEW:</vt:lpstr>
      <vt:lpstr>END USERS?</vt:lpstr>
      <vt:lpstr>TOOLS AND TECHNIQUES:  </vt:lpstr>
      <vt:lpstr>POTFOLIO DESIGN AND LAYOUT</vt:lpstr>
      <vt:lpstr>FEATURES AND FUNCTIONALITY</vt:lpstr>
      <vt:lpstr>RESULT AND 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                : M.KAVITHA  REGNO                   : 23PCSC11  CLASS &amp; MAJOR : I - M.Sc COMPUTER SCIENCE  COURSE NAME    : BIG DATA ANALYTICS   DATE                       : 06.01.2024  COURSE PROFESSOR :  Dr. MANIMEKALAI, M.Sc., M.Phil., Ph.D.,</dc:title>
  <dc:creator>M2003J15SC</dc:creator>
  <cp:lastModifiedBy>kanigasakthivel95@gmail.com</cp:lastModifiedBy>
  <cp:revision>21</cp:revision>
  <dcterms:created xsi:type="dcterms:W3CDTF">2024-01-01T11:48:25Z</dcterms:created>
  <dcterms:modified xsi:type="dcterms:W3CDTF">2025-09-01T05:55:12Z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15a47b016e85402abe8a4ecf27f56032</vt:lpwstr>
  </property>
</Properties>
</file>