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0750" y="1022985"/>
            <a:ext cx="10350500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803" y="1737296"/>
            <a:ext cx="501396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-125" dirty="0"/>
              <a:t>Digital</a:t>
            </a:r>
            <a:r>
              <a:rPr sz="5150" spc="-220" dirty="0"/>
              <a:t> </a:t>
            </a:r>
            <a:r>
              <a:rPr sz="5150" spc="-40" dirty="0"/>
              <a:t>portfolio</a:t>
            </a:r>
            <a:endParaRPr sz="5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"/>
            <a:ext cx="4505324" cy="68573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76825" y="600075"/>
            <a:ext cx="552450" cy="76200"/>
          </a:xfrm>
          <a:custGeom>
            <a:avLst/>
            <a:gdLst/>
            <a:ahLst/>
            <a:cxnLst/>
            <a:rect l="l" t="t" r="r" b="b"/>
            <a:pathLst>
              <a:path w="552450" h="76200">
                <a:moveTo>
                  <a:pt x="552450" y="0"/>
                </a:moveTo>
                <a:lnTo>
                  <a:pt x="0" y="0"/>
                </a:lnTo>
                <a:lnTo>
                  <a:pt x="0" y="76200"/>
                </a:lnTo>
                <a:lnTo>
                  <a:pt x="552450" y="76200"/>
                </a:lnTo>
                <a:lnTo>
                  <a:pt x="5524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5875" y="2933700"/>
            <a:ext cx="6219825" cy="19050"/>
          </a:xfrm>
          <a:custGeom>
            <a:avLst/>
            <a:gdLst/>
            <a:ahLst/>
            <a:cxnLst/>
            <a:rect l="l" t="t" r="r" b="b"/>
            <a:pathLst>
              <a:path w="6219825" h="19050">
                <a:moveTo>
                  <a:pt x="6219825" y="0"/>
                </a:moveTo>
                <a:lnTo>
                  <a:pt x="0" y="0"/>
                </a:lnTo>
                <a:lnTo>
                  <a:pt x="0" y="19050"/>
                </a:lnTo>
                <a:lnTo>
                  <a:pt x="6219825" y="19050"/>
                </a:lnTo>
                <a:lnTo>
                  <a:pt x="62198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2803" y="3234372"/>
            <a:ext cx="6838697" cy="173893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85" dirty="0">
                <a:latin typeface="Verdana"/>
                <a:cs typeface="Verdana"/>
              </a:rPr>
              <a:t>Student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name:</a:t>
            </a:r>
            <a:r>
              <a:rPr lang="en-IN" spc="-65" dirty="0">
                <a:latin typeface="Verdana"/>
                <a:cs typeface="Verdana"/>
              </a:rPr>
              <a:t> </a:t>
            </a:r>
            <a:r>
              <a:rPr lang="en-IN" spc="-65" dirty="0" err="1">
                <a:latin typeface="Verdana"/>
                <a:cs typeface="Verdana"/>
              </a:rPr>
              <a:t>S.Keerthana</a:t>
            </a:r>
            <a:endParaRPr sz="1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60" dirty="0">
                <a:latin typeface="Verdana"/>
                <a:cs typeface="Verdana"/>
              </a:rPr>
              <a:t>Register</a:t>
            </a:r>
            <a:r>
              <a:rPr sz="1800" spc="-105" dirty="0">
                <a:latin typeface="Verdana"/>
                <a:cs typeface="Verdana"/>
              </a:rPr>
              <a:t> no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NMID:</a:t>
            </a:r>
            <a:r>
              <a:rPr lang="en-IN" sz="1800" spc="-160" dirty="0">
                <a:latin typeface="Verdana"/>
                <a:cs typeface="Verdana"/>
              </a:rPr>
              <a:t> 24131211802522034</a:t>
            </a:r>
            <a:endParaRPr sz="1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75" dirty="0">
                <a:latin typeface="Verdana"/>
                <a:cs typeface="Verdana"/>
              </a:rPr>
              <a:t>Department:</a:t>
            </a:r>
            <a:r>
              <a:rPr lang="en-IN" sz="1800" spc="-7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B</a:t>
            </a:r>
            <a:r>
              <a:rPr lang="en-IN" sz="1800" spc="-75" dirty="0">
                <a:latin typeface="Verdana"/>
                <a:cs typeface="Verdana"/>
              </a:rPr>
              <a:t>.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lang="en-IN" sz="1800" spc="-75" dirty="0">
                <a:latin typeface="Verdana"/>
                <a:cs typeface="Verdana"/>
              </a:rPr>
              <a:t>c</a:t>
            </a:r>
            <a:r>
              <a:rPr sz="1800" spc="3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lang="en-IN" sz="1800" dirty="0" err="1">
                <a:latin typeface="Verdana"/>
                <a:cs typeface="Verdana"/>
              </a:rPr>
              <a:t>omputer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10" dirty="0">
                <a:latin typeface="Verdana"/>
                <a:cs typeface="Verdana"/>
              </a:rPr>
              <a:t>College:</a:t>
            </a:r>
            <a:r>
              <a:rPr lang="en-IN" sz="1800" spc="-11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Immaculate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college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for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women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Result</a:t>
            </a:r>
            <a:r>
              <a:rPr spc="-254" dirty="0"/>
              <a:t> </a:t>
            </a:r>
            <a:r>
              <a:rPr spc="-125" dirty="0"/>
              <a:t>and</a:t>
            </a:r>
            <a:r>
              <a:rPr spc="-250" dirty="0"/>
              <a:t> </a:t>
            </a:r>
            <a:r>
              <a:rPr spc="-10" dirty="0"/>
              <a:t>screenshots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14325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962150"/>
            <a:ext cx="10506075" cy="9525"/>
          </a:xfrm>
          <a:custGeom>
            <a:avLst/>
            <a:gdLst/>
            <a:ahLst/>
            <a:cxnLst/>
            <a:rect l="l" t="t" r="r" b="b"/>
            <a:pathLst>
              <a:path w="10506075" h="9525">
                <a:moveTo>
                  <a:pt x="10506075" y="0"/>
                </a:moveTo>
                <a:lnTo>
                  <a:pt x="0" y="0"/>
                </a:lnTo>
                <a:lnTo>
                  <a:pt x="0" y="9525"/>
                </a:lnTo>
                <a:lnTo>
                  <a:pt x="10506075" y="9525"/>
                </a:lnTo>
                <a:lnTo>
                  <a:pt x="105060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76550" y="2438400"/>
            <a:ext cx="2200275" cy="2190750"/>
            <a:chOff x="2876550" y="2438400"/>
            <a:chExt cx="2200275" cy="2190750"/>
          </a:xfrm>
        </p:grpSpPr>
        <p:sp>
          <p:nvSpPr>
            <p:cNvPr id="6" name="object 6"/>
            <p:cNvSpPr/>
            <p:nvPr/>
          </p:nvSpPr>
          <p:spPr>
            <a:xfrm>
              <a:off x="2876550" y="2438400"/>
              <a:ext cx="2200275" cy="2190750"/>
            </a:xfrm>
            <a:custGeom>
              <a:avLst/>
              <a:gdLst/>
              <a:ahLst/>
              <a:cxnLst/>
              <a:rect l="l" t="t" r="r" b="b"/>
              <a:pathLst>
                <a:path w="2200275" h="2190750">
                  <a:moveTo>
                    <a:pt x="2200275" y="0"/>
                  </a:moveTo>
                  <a:lnTo>
                    <a:pt x="651255" y="0"/>
                  </a:lnTo>
                  <a:lnTo>
                    <a:pt x="602653" y="1786"/>
                  </a:lnTo>
                  <a:lnTo>
                    <a:pt x="555021" y="7061"/>
                  </a:lnTo>
                  <a:lnTo>
                    <a:pt x="508484" y="15699"/>
                  </a:lnTo>
                  <a:lnTo>
                    <a:pt x="463170" y="27574"/>
                  </a:lnTo>
                  <a:lnTo>
                    <a:pt x="419202" y="42560"/>
                  </a:lnTo>
                  <a:lnTo>
                    <a:pt x="376709" y="60531"/>
                  </a:lnTo>
                  <a:lnTo>
                    <a:pt x="335815" y="81361"/>
                  </a:lnTo>
                  <a:lnTo>
                    <a:pt x="296646" y="104925"/>
                  </a:lnTo>
                  <a:lnTo>
                    <a:pt x="259329" y="131095"/>
                  </a:lnTo>
                  <a:lnTo>
                    <a:pt x="223990" y="159747"/>
                  </a:lnTo>
                  <a:lnTo>
                    <a:pt x="190753" y="190753"/>
                  </a:lnTo>
                  <a:lnTo>
                    <a:pt x="159747" y="223990"/>
                  </a:lnTo>
                  <a:lnTo>
                    <a:pt x="131095" y="259329"/>
                  </a:lnTo>
                  <a:lnTo>
                    <a:pt x="104925" y="296646"/>
                  </a:lnTo>
                  <a:lnTo>
                    <a:pt x="81361" y="335815"/>
                  </a:lnTo>
                  <a:lnTo>
                    <a:pt x="60531" y="376709"/>
                  </a:lnTo>
                  <a:lnTo>
                    <a:pt x="42560" y="419202"/>
                  </a:lnTo>
                  <a:lnTo>
                    <a:pt x="27574" y="463170"/>
                  </a:lnTo>
                  <a:lnTo>
                    <a:pt x="15699" y="508484"/>
                  </a:lnTo>
                  <a:lnTo>
                    <a:pt x="7061" y="555021"/>
                  </a:lnTo>
                  <a:lnTo>
                    <a:pt x="1786" y="602653"/>
                  </a:lnTo>
                  <a:lnTo>
                    <a:pt x="0" y="651255"/>
                  </a:lnTo>
                  <a:lnTo>
                    <a:pt x="0" y="2190750"/>
                  </a:lnTo>
                  <a:lnTo>
                    <a:pt x="1549019" y="2190750"/>
                  </a:lnTo>
                  <a:lnTo>
                    <a:pt x="1597621" y="2188963"/>
                  </a:lnTo>
                  <a:lnTo>
                    <a:pt x="1645253" y="2183688"/>
                  </a:lnTo>
                  <a:lnTo>
                    <a:pt x="1691790" y="2175050"/>
                  </a:lnTo>
                  <a:lnTo>
                    <a:pt x="1737104" y="2163175"/>
                  </a:lnTo>
                  <a:lnTo>
                    <a:pt x="1781072" y="2148189"/>
                  </a:lnTo>
                  <a:lnTo>
                    <a:pt x="1823565" y="2130218"/>
                  </a:lnTo>
                  <a:lnTo>
                    <a:pt x="1864459" y="2109388"/>
                  </a:lnTo>
                  <a:lnTo>
                    <a:pt x="1903628" y="2085824"/>
                  </a:lnTo>
                  <a:lnTo>
                    <a:pt x="1940945" y="2059654"/>
                  </a:lnTo>
                  <a:lnTo>
                    <a:pt x="1976284" y="2031002"/>
                  </a:lnTo>
                  <a:lnTo>
                    <a:pt x="2009520" y="1999995"/>
                  </a:lnTo>
                  <a:lnTo>
                    <a:pt x="2040527" y="1966759"/>
                  </a:lnTo>
                  <a:lnTo>
                    <a:pt x="2069179" y="1931420"/>
                  </a:lnTo>
                  <a:lnTo>
                    <a:pt x="2095349" y="1894103"/>
                  </a:lnTo>
                  <a:lnTo>
                    <a:pt x="2118913" y="1854934"/>
                  </a:lnTo>
                  <a:lnTo>
                    <a:pt x="2139743" y="1814040"/>
                  </a:lnTo>
                  <a:lnTo>
                    <a:pt x="2157714" y="1771547"/>
                  </a:lnTo>
                  <a:lnTo>
                    <a:pt x="2172700" y="1727579"/>
                  </a:lnTo>
                  <a:lnTo>
                    <a:pt x="2184575" y="1682265"/>
                  </a:lnTo>
                  <a:lnTo>
                    <a:pt x="2193213" y="1635728"/>
                  </a:lnTo>
                  <a:lnTo>
                    <a:pt x="2198488" y="1588096"/>
                  </a:lnTo>
                  <a:lnTo>
                    <a:pt x="2200275" y="1539494"/>
                  </a:lnTo>
                  <a:lnTo>
                    <a:pt x="2200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9111" y="3093427"/>
              <a:ext cx="836294" cy="881380"/>
            </a:xfrm>
            <a:custGeom>
              <a:avLst/>
              <a:gdLst/>
              <a:ahLst/>
              <a:cxnLst/>
              <a:rect l="l" t="t" r="r" b="b"/>
              <a:pathLst>
                <a:path w="836295" h="881379">
                  <a:moveTo>
                    <a:pt x="626783" y="207340"/>
                  </a:moveTo>
                  <a:lnTo>
                    <a:pt x="621271" y="159804"/>
                  </a:lnTo>
                  <a:lnTo>
                    <a:pt x="605548" y="116154"/>
                  </a:lnTo>
                  <a:lnTo>
                    <a:pt x="580885" y="77660"/>
                  </a:lnTo>
                  <a:lnTo>
                    <a:pt x="548525" y="45554"/>
                  </a:lnTo>
                  <a:lnTo>
                    <a:pt x="509727" y="21069"/>
                  </a:lnTo>
                  <a:lnTo>
                    <a:pt x="465759" y="5473"/>
                  </a:lnTo>
                  <a:lnTo>
                    <a:pt x="417855" y="0"/>
                  </a:lnTo>
                  <a:lnTo>
                    <a:pt x="369951" y="5473"/>
                  </a:lnTo>
                  <a:lnTo>
                    <a:pt x="325970" y="21069"/>
                  </a:lnTo>
                  <a:lnTo>
                    <a:pt x="287172" y="45554"/>
                  </a:lnTo>
                  <a:lnTo>
                    <a:pt x="254825" y="77660"/>
                  </a:lnTo>
                  <a:lnTo>
                    <a:pt x="230162" y="116154"/>
                  </a:lnTo>
                  <a:lnTo>
                    <a:pt x="214439" y="159804"/>
                  </a:lnTo>
                  <a:lnTo>
                    <a:pt x="208927" y="207340"/>
                  </a:lnTo>
                  <a:lnTo>
                    <a:pt x="214439" y="254889"/>
                  </a:lnTo>
                  <a:lnTo>
                    <a:pt x="230162" y="298526"/>
                  </a:lnTo>
                  <a:lnTo>
                    <a:pt x="254825" y="337032"/>
                  </a:lnTo>
                  <a:lnTo>
                    <a:pt x="287172" y="369138"/>
                  </a:lnTo>
                  <a:lnTo>
                    <a:pt x="325970" y="393623"/>
                  </a:lnTo>
                  <a:lnTo>
                    <a:pt x="369951" y="409219"/>
                  </a:lnTo>
                  <a:lnTo>
                    <a:pt x="417855" y="414693"/>
                  </a:lnTo>
                  <a:lnTo>
                    <a:pt x="465759" y="409219"/>
                  </a:lnTo>
                  <a:lnTo>
                    <a:pt x="509727" y="393623"/>
                  </a:lnTo>
                  <a:lnTo>
                    <a:pt x="548525" y="369138"/>
                  </a:lnTo>
                  <a:lnTo>
                    <a:pt x="580885" y="337032"/>
                  </a:lnTo>
                  <a:lnTo>
                    <a:pt x="605548" y="298526"/>
                  </a:lnTo>
                  <a:lnTo>
                    <a:pt x="621271" y="254889"/>
                  </a:lnTo>
                  <a:lnTo>
                    <a:pt x="626783" y="207340"/>
                  </a:lnTo>
                  <a:close/>
                </a:path>
                <a:path w="836295" h="881379">
                  <a:moveTo>
                    <a:pt x="835710" y="673887"/>
                  </a:moveTo>
                  <a:lnTo>
                    <a:pt x="824611" y="628523"/>
                  </a:lnTo>
                  <a:lnTo>
                    <a:pt x="793927" y="590943"/>
                  </a:lnTo>
                  <a:lnTo>
                    <a:pt x="757694" y="564769"/>
                  </a:lnTo>
                  <a:lnTo>
                    <a:pt x="718464" y="542086"/>
                  </a:lnTo>
                  <a:lnTo>
                    <a:pt x="676973" y="522643"/>
                  </a:lnTo>
                  <a:lnTo>
                    <a:pt x="633971" y="506171"/>
                  </a:lnTo>
                  <a:lnTo>
                    <a:pt x="590219" y="492455"/>
                  </a:lnTo>
                  <a:lnTo>
                    <a:pt x="550062" y="481838"/>
                  </a:lnTo>
                  <a:lnTo>
                    <a:pt x="507949" y="473659"/>
                  </a:lnTo>
                  <a:lnTo>
                    <a:pt x="463880" y="468388"/>
                  </a:lnTo>
                  <a:lnTo>
                    <a:pt x="417855" y="466534"/>
                  </a:lnTo>
                  <a:lnTo>
                    <a:pt x="374764" y="468388"/>
                  </a:lnTo>
                  <a:lnTo>
                    <a:pt x="331673" y="473659"/>
                  </a:lnTo>
                  <a:lnTo>
                    <a:pt x="288582" y="481838"/>
                  </a:lnTo>
                  <a:lnTo>
                    <a:pt x="245491" y="492455"/>
                  </a:lnTo>
                  <a:lnTo>
                    <a:pt x="190893" y="510755"/>
                  </a:lnTo>
                  <a:lnTo>
                    <a:pt x="137756" y="533920"/>
                  </a:lnTo>
                  <a:lnTo>
                    <a:pt x="87566" y="560971"/>
                  </a:lnTo>
                  <a:lnTo>
                    <a:pt x="41783" y="590943"/>
                  </a:lnTo>
                  <a:lnTo>
                    <a:pt x="11099" y="628523"/>
                  </a:lnTo>
                  <a:lnTo>
                    <a:pt x="0" y="673887"/>
                  </a:lnTo>
                  <a:lnTo>
                    <a:pt x="0" y="881227"/>
                  </a:lnTo>
                  <a:lnTo>
                    <a:pt x="835710" y="881227"/>
                  </a:lnTo>
                  <a:lnTo>
                    <a:pt x="835710" y="673887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64180" y="5270182"/>
            <a:ext cx="3034030" cy="5276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43230" marR="5080" indent="-431165">
              <a:lnSpc>
                <a:spcPts val="1880"/>
              </a:lnSpc>
              <a:spcBef>
                <a:spcPts val="320"/>
              </a:spcBef>
            </a:pPr>
            <a:r>
              <a:rPr sz="1700" spc="50" dirty="0">
                <a:latin typeface="Verdana"/>
                <a:cs typeface="Verdana"/>
              </a:rPr>
              <a:t>HOME</a:t>
            </a:r>
            <a:r>
              <a:rPr sz="1700" spc="3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PAGE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WITH</a:t>
            </a:r>
            <a:r>
              <a:rPr sz="1700" spc="-1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PROFILE </a:t>
            </a:r>
            <a:r>
              <a:rPr sz="1700" spc="-20" dirty="0">
                <a:latin typeface="Verdana"/>
                <a:cs typeface="Verdana"/>
              </a:rPr>
              <a:t>PICTURE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AND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TITLE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05650" y="2438400"/>
            <a:ext cx="2200275" cy="2190750"/>
            <a:chOff x="7105650" y="2438400"/>
            <a:chExt cx="2200275" cy="2190750"/>
          </a:xfrm>
        </p:grpSpPr>
        <p:sp>
          <p:nvSpPr>
            <p:cNvPr id="10" name="object 10"/>
            <p:cNvSpPr/>
            <p:nvPr/>
          </p:nvSpPr>
          <p:spPr>
            <a:xfrm>
              <a:off x="7105650" y="2438400"/>
              <a:ext cx="2200275" cy="2190750"/>
            </a:xfrm>
            <a:custGeom>
              <a:avLst/>
              <a:gdLst/>
              <a:ahLst/>
              <a:cxnLst/>
              <a:rect l="l" t="t" r="r" b="b"/>
              <a:pathLst>
                <a:path w="2200275" h="2190750">
                  <a:moveTo>
                    <a:pt x="2200275" y="0"/>
                  </a:moveTo>
                  <a:lnTo>
                    <a:pt x="651255" y="0"/>
                  </a:lnTo>
                  <a:lnTo>
                    <a:pt x="602653" y="1786"/>
                  </a:lnTo>
                  <a:lnTo>
                    <a:pt x="555021" y="7061"/>
                  </a:lnTo>
                  <a:lnTo>
                    <a:pt x="508484" y="15699"/>
                  </a:lnTo>
                  <a:lnTo>
                    <a:pt x="463170" y="27574"/>
                  </a:lnTo>
                  <a:lnTo>
                    <a:pt x="419202" y="42560"/>
                  </a:lnTo>
                  <a:lnTo>
                    <a:pt x="376709" y="60531"/>
                  </a:lnTo>
                  <a:lnTo>
                    <a:pt x="335815" y="81361"/>
                  </a:lnTo>
                  <a:lnTo>
                    <a:pt x="296646" y="104925"/>
                  </a:lnTo>
                  <a:lnTo>
                    <a:pt x="259329" y="131095"/>
                  </a:lnTo>
                  <a:lnTo>
                    <a:pt x="223990" y="159747"/>
                  </a:lnTo>
                  <a:lnTo>
                    <a:pt x="190753" y="190753"/>
                  </a:lnTo>
                  <a:lnTo>
                    <a:pt x="159747" y="223990"/>
                  </a:lnTo>
                  <a:lnTo>
                    <a:pt x="131095" y="259329"/>
                  </a:lnTo>
                  <a:lnTo>
                    <a:pt x="104925" y="296646"/>
                  </a:lnTo>
                  <a:lnTo>
                    <a:pt x="81361" y="335815"/>
                  </a:lnTo>
                  <a:lnTo>
                    <a:pt x="60531" y="376709"/>
                  </a:lnTo>
                  <a:lnTo>
                    <a:pt x="42560" y="419202"/>
                  </a:lnTo>
                  <a:lnTo>
                    <a:pt x="27574" y="463170"/>
                  </a:lnTo>
                  <a:lnTo>
                    <a:pt x="15699" y="508484"/>
                  </a:lnTo>
                  <a:lnTo>
                    <a:pt x="7061" y="555021"/>
                  </a:lnTo>
                  <a:lnTo>
                    <a:pt x="1786" y="602653"/>
                  </a:lnTo>
                  <a:lnTo>
                    <a:pt x="0" y="651255"/>
                  </a:lnTo>
                  <a:lnTo>
                    <a:pt x="0" y="2190750"/>
                  </a:lnTo>
                  <a:lnTo>
                    <a:pt x="1549019" y="2190750"/>
                  </a:lnTo>
                  <a:lnTo>
                    <a:pt x="1597621" y="2188963"/>
                  </a:lnTo>
                  <a:lnTo>
                    <a:pt x="1645253" y="2183688"/>
                  </a:lnTo>
                  <a:lnTo>
                    <a:pt x="1691790" y="2175050"/>
                  </a:lnTo>
                  <a:lnTo>
                    <a:pt x="1737104" y="2163175"/>
                  </a:lnTo>
                  <a:lnTo>
                    <a:pt x="1781072" y="2148189"/>
                  </a:lnTo>
                  <a:lnTo>
                    <a:pt x="1823565" y="2130218"/>
                  </a:lnTo>
                  <a:lnTo>
                    <a:pt x="1864459" y="2109388"/>
                  </a:lnTo>
                  <a:lnTo>
                    <a:pt x="1903628" y="2085824"/>
                  </a:lnTo>
                  <a:lnTo>
                    <a:pt x="1940945" y="2059654"/>
                  </a:lnTo>
                  <a:lnTo>
                    <a:pt x="1976284" y="2031002"/>
                  </a:lnTo>
                  <a:lnTo>
                    <a:pt x="2009521" y="1999995"/>
                  </a:lnTo>
                  <a:lnTo>
                    <a:pt x="2040527" y="1966759"/>
                  </a:lnTo>
                  <a:lnTo>
                    <a:pt x="2069179" y="1931420"/>
                  </a:lnTo>
                  <a:lnTo>
                    <a:pt x="2095349" y="1894103"/>
                  </a:lnTo>
                  <a:lnTo>
                    <a:pt x="2118913" y="1854934"/>
                  </a:lnTo>
                  <a:lnTo>
                    <a:pt x="2139743" y="1814040"/>
                  </a:lnTo>
                  <a:lnTo>
                    <a:pt x="2157714" y="1771547"/>
                  </a:lnTo>
                  <a:lnTo>
                    <a:pt x="2172700" y="1727579"/>
                  </a:lnTo>
                  <a:lnTo>
                    <a:pt x="2184575" y="1682265"/>
                  </a:lnTo>
                  <a:lnTo>
                    <a:pt x="2193213" y="1635728"/>
                  </a:lnTo>
                  <a:lnTo>
                    <a:pt x="2198488" y="1588096"/>
                  </a:lnTo>
                  <a:lnTo>
                    <a:pt x="2200275" y="1539494"/>
                  </a:lnTo>
                  <a:lnTo>
                    <a:pt x="2200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64160" y="3196572"/>
              <a:ext cx="1088390" cy="675005"/>
            </a:xfrm>
            <a:custGeom>
              <a:avLst/>
              <a:gdLst/>
              <a:ahLst/>
              <a:cxnLst/>
              <a:rect l="l" t="t" r="r" b="b"/>
              <a:pathLst>
                <a:path w="1088390" h="675004">
                  <a:moveTo>
                    <a:pt x="927678" y="39493"/>
                  </a:moveTo>
                  <a:lnTo>
                    <a:pt x="306336" y="39493"/>
                  </a:lnTo>
                  <a:lnTo>
                    <a:pt x="132533" y="40173"/>
                  </a:lnTo>
                  <a:lnTo>
                    <a:pt x="64804" y="74661"/>
                  </a:lnTo>
                  <a:lnTo>
                    <a:pt x="38112" y="108929"/>
                  </a:lnTo>
                  <a:lnTo>
                    <a:pt x="17676" y="152311"/>
                  </a:lnTo>
                  <a:lnTo>
                    <a:pt x="4603" y="203129"/>
                  </a:lnTo>
                  <a:lnTo>
                    <a:pt x="0" y="259705"/>
                  </a:lnTo>
                  <a:lnTo>
                    <a:pt x="5044" y="318910"/>
                  </a:lnTo>
                  <a:lnTo>
                    <a:pt x="19335" y="371716"/>
                  </a:lnTo>
                  <a:lnTo>
                    <a:pt x="41534" y="416031"/>
                  </a:lnTo>
                  <a:lnTo>
                    <a:pt x="70591" y="450344"/>
                  </a:lnTo>
                  <a:lnTo>
                    <a:pt x="105025" y="472272"/>
                  </a:lnTo>
                  <a:lnTo>
                    <a:pt x="143642" y="480014"/>
                  </a:lnTo>
                  <a:lnTo>
                    <a:pt x="450505" y="480014"/>
                  </a:lnTo>
                  <a:lnTo>
                    <a:pt x="450506" y="674404"/>
                  </a:lnTo>
                  <a:lnTo>
                    <a:pt x="581086" y="573978"/>
                  </a:lnTo>
                  <a:lnTo>
                    <a:pt x="711666" y="573978"/>
                  </a:lnTo>
                  <a:lnTo>
                    <a:pt x="711666" y="568656"/>
                  </a:lnTo>
                  <a:lnTo>
                    <a:pt x="502738" y="568656"/>
                  </a:lnTo>
                  <a:lnTo>
                    <a:pt x="502738" y="428177"/>
                  </a:lnTo>
                  <a:lnTo>
                    <a:pt x="143641" y="428177"/>
                  </a:lnTo>
                  <a:lnTo>
                    <a:pt x="110739" y="416031"/>
                  </a:lnTo>
                  <a:lnTo>
                    <a:pt x="81386" y="381750"/>
                  </a:lnTo>
                  <a:lnTo>
                    <a:pt x="60308" y="328564"/>
                  </a:lnTo>
                  <a:lnTo>
                    <a:pt x="52232" y="259705"/>
                  </a:lnTo>
                  <a:lnTo>
                    <a:pt x="60308" y="190846"/>
                  </a:lnTo>
                  <a:lnTo>
                    <a:pt x="81385" y="137660"/>
                  </a:lnTo>
                  <a:lnTo>
                    <a:pt x="110739" y="103379"/>
                  </a:lnTo>
                  <a:lnTo>
                    <a:pt x="143641" y="91233"/>
                  </a:lnTo>
                  <a:lnTo>
                    <a:pt x="1029424" y="91233"/>
                  </a:lnTo>
                  <a:lnTo>
                    <a:pt x="1007151" y="67872"/>
                  </a:lnTo>
                  <a:lnTo>
                    <a:pt x="970669" y="47026"/>
                  </a:lnTo>
                  <a:lnTo>
                    <a:pt x="927678" y="39493"/>
                  </a:lnTo>
                  <a:close/>
                </a:path>
                <a:path w="1088390" h="675004">
                  <a:moveTo>
                    <a:pt x="711666" y="573978"/>
                  </a:moveTo>
                  <a:lnTo>
                    <a:pt x="581086" y="573978"/>
                  </a:lnTo>
                  <a:lnTo>
                    <a:pt x="711666" y="674404"/>
                  </a:lnTo>
                  <a:lnTo>
                    <a:pt x="711666" y="573978"/>
                  </a:lnTo>
                  <a:close/>
                </a:path>
                <a:path w="1088390" h="675004">
                  <a:moveTo>
                    <a:pt x="581086" y="508404"/>
                  </a:moveTo>
                  <a:lnTo>
                    <a:pt x="502738" y="568656"/>
                  </a:lnTo>
                  <a:lnTo>
                    <a:pt x="659434" y="568656"/>
                  </a:lnTo>
                  <a:lnTo>
                    <a:pt x="581086" y="508404"/>
                  </a:lnTo>
                  <a:close/>
                </a:path>
                <a:path w="1088390" h="675004">
                  <a:moveTo>
                    <a:pt x="711666" y="401740"/>
                  </a:moveTo>
                  <a:lnTo>
                    <a:pt x="659434" y="401740"/>
                  </a:lnTo>
                  <a:lnTo>
                    <a:pt x="659434" y="568656"/>
                  </a:lnTo>
                  <a:lnTo>
                    <a:pt x="711666" y="568656"/>
                  </a:lnTo>
                  <a:lnTo>
                    <a:pt x="711666" y="480014"/>
                  </a:lnTo>
                  <a:lnTo>
                    <a:pt x="1018530" y="480014"/>
                  </a:lnTo>
                  <a:lnTo>
                    <a:pt x="1028692" y="477979"/>
                  </a:lnTo>
                  <a:lnTo>
                    <a:pt x="1036994" y="472426"/>
                  </a:lnTo>
                  <a:lnTo>
                    <a:pt x="1042593" y="464188"/>
                  </a:lnTo>
                  <a:lnTo>
                    <a:pt x="1044646" y="454095"/>
                  </a:lnTo>
                  <a:lnTo>
                    <a:pt x="1042593" y="444010"/>
                  </a:lnTo>
                  <a:lnTo>
                    <a:pt x="1036994" y="435771"/>
                  </a:lnTo>
                  <a:lnTo>
                    <a:pt x="1028692" y="430215"/>
                  </a:lnTo>
                  <a:lnTo>
                    <a:pt x="1018530" y="428177"/>
                  </a:lnTo>
                  <a:lnTo>
                    <a:pt x="711666" y="428177"/>
                  </a:lnTo>
                  <a:lnTo>
                    <a:pt x="711666" y="401740"/>
                  </a:lnTo>
                  <a:close/>
                </a:path>
                <a:path w="1088390" h="675004">
                  <a:moveTo>
                    <a:pt x="723157" y="363380"/>
                  </a:moveTo>
                  <a:lnTo>
                    <a:pt x="450505" y="363380"/>
                  </a:lnTo>
                  <a:lnTo>
                    <a:pt x="450505" y="428177"/>
                  </a:lnTo>
                  <a:lnTo>
                    <a:pt x="502738" y="428177"/>
                  </a:lnTo>
                  <a:lnTo>
                    <a:pt x="502737" y="395657"/>
                  </a:lnTo>
                  <a:lnTo>
                    <a:pt x="711666" y="395657"/>
                  </a:lnTo>
                  <a:lnTo>
                    <a:pt x="711666" y="367924"/>
                  </a:lnTo>
                  <a:lnTo>
                    <a:pt x="715636" y="366784"/>
                  </a:lnTo>
                  <a:lnTo>
                    <a:pt x="719483" y="365263"/>
                  </a:lnTo>
                  <a:lnTo>
                    <a:pt x="723157" y="363380"/>
                  </a:lnTo>
                  <a:close/>
                </a:path>
                <a:path w="1088390" h="675004">
                  <a:moveTo>
                    <a:pt x="946711" y="363380"/>
                  </a:moveTo>
                  <a:lnTo>
                    <a:pt x="894479" y="363380"/>
                  </a:lnTo>
                  <a:lnTo>
                    <a:pt x="895840" y="380660"/>
                  </a:lnTo>
                  <a:lnTo>
                    <a:pt x="899438" y="395657"/>
                  </a:lnTo>
                  <a:lnTo>
                    <a:pt x="899904" y="397524"/>
                  </a:lnTo>
                  <a:lnTo>
                    <a:pt x="906444" y="413355"/>
                  </a:lnTo>
                  <a:lnTo>
                    <a:pt x="915493" y="428177"/>
                  </a:lnTo>
                  <a:lnTo>
                    <a:pt x="1018530" y="428177"/>
                  </a:lnTo>
                  <a:lnTo>
                    <a:pt x="991614" y="424044"/>
                  </a:lnTo>
                  <a:lnTo>
                    <a:pt x="969144" y="410487"/>
                  </a:lnTo>
                  <a:lnTo>
                    <a:pt x="953413" y="389576"/>
                  </a:lnTo>
                  <a:lnTo>
                    <a:pt x="946711" y="363380"/>
                  </a:lnTo>
                  <a:close/>
                </a:path>
                <a:path w="1088390" h="675004">
                  <a:moveTo>
                    <a:pt x="625889" y="400444"/>
                  </a:moveTo>
                  <a:lnTo>
                    <a:pt x="551435" y="400444"/>
                  </a:lnTo>
                  <a:lnTo>
                    <a:pt x="559524" y="406633"/>
                  </a:lnTo>
                  <a:lnTo>
                    <a:pt x="568539" y="411219"/>
                  </a:lnTo>
                  <a:lnTo>
                    <a:pt x="578287" y="414117"/>
                  </a:lnTo>
                  <a:lnTo>
                    <a:pt x="588398" y="415217"/>
                  </a:lnTo>
                  <a:lnTo>
                    <a:pt x="599633" y="414117"/>
                  </a:lnTo>
                  <a:lnTo>
                    <a:pt x="610297" y="410805"/>
                  </a:lnTo>
                  <a:lnTo>
                    <a:pt x="620066" y="405422"/>
                  </a:lnTo>
                  <a:lnTo>
                    <a:pt x="625889" y="400444"/>
                  </a:lnTo>
                  <a:close/>
                </a:path>
                <a:path w="1088390" h="675004">
                  <a:moveTo>
                    <a:pt x="711666" y="395657"/>
                  </a:moveTo>
                  <a:lnTo>
                    <a:pt x="502737" y="395657"/>
                  </a:lnTo>
                  <a:lnTo>
                    <a:pt x="505767" y="397523"/>
                  </a:lnTo>
                  <a:lnTo>
                    <a:pt x="508953" y="399130"/>
                  </a:lnTo>
                  <a:lnTo>
                    <a:pt x="512261" y="400444"/>
                  </a:lnTo>
                  <a:lnTo>
                    <a:pt x="521930" y="403175"/>
                  </a:lnTo>
                  <a:lnTo>
                    <a:pt x="531855" y="404085"/>
                  </a:lnTo>
                  <a:lnTo>
                    <a:pt x="541776" y="403175"/>
                  </a:lnTo>
                  <a:lnTo>
                    <a:pt x="551435" y="400444"/>
                  </a:lnTo>
                  <a:lnTo>
                    <a:pt x="625889" y="400444"/>
                  </a:lnTo>
                  <a:lnTo>
                    <a:pt x="628617" y="398111"/>
                  </a:lnTo>
                  <a:lnTo>
                    <a:pt x="711666" y="398111"/>
                  </a:lnTo>
                  <a:lnTo>
                    <a:pt x="711666" y="395657"/>
                  </a:lnTo>
                  <a:close/>
                </a:path>
                <a:path w="1088390" h="675004">
                  <a:moveTo>
                    <a:pt x="711666" y="398111"/>
                  </a:moveTo>
                  <a:lnTo>
                    <a:pt x="628617" y="398111"/>
                  </a:lnTo>
                  <a:lnTo>
                    <a:pt x="636067" y="400629"/>
                  </a:lnTo>
                  <a:lnTo>
                    <a:pt x="643764" y="402083"/>
                  </a:lnTo>
                  <a:lnTo>
                    <a:pt x="651593" y="402458"/>
                  </a:lnTo>
                  <a:lnTo>
                    <a:pt x="659434" y="401740"/>
                  </a:lnTo>
                  <a:lnTo>
                    <a:pt x="711666" y="401740"/>
                  </a:lnTo>
                  <a:lnTo>
                    <a:pt x="711666" y="398111"/>
                  </a:lnTo>
                  <a:close/>
                </a:path>
                <a:path w="1088390" h="675004">
                  <a:moveTo>
                    <a:pt x="122672" y="183173"/>
                  </a:moveTo>
                  <a:lnTo>
                    <a:pt x="98972" y="220766"/>
                  </a:lnTo>
                  <a:lnTo>
                    <a:pt x="98865" y="221563"/>
                  </a:lnTo>
                  <a:lnTo>
                    <a:pt x="98144" y="230896"/>
                  </a:lnTo>
                  <a:lnTo>
                    <a:pt x="98030" y="236094"/>
                  </a:lnTo>
                  <a:lnTo>
                    <a:pt x="97938" y="240266"/>
                  </a:lnTo>
                  <a:lnTo>
                    <a:pt x="104899" y="287807"/>
                  </a:lnTo>
                  <a:lnTo>
                    <a:pt x="124446" y="327729"/>
                  </a:lnTo>
                  <a:lnTo>
                    <a:pt x="153468" y="353858"/>
                  </a:lnTo>
                  <a:lnTo>
                    <a:pt x="1025059" y="363380"/>
                  </a:lnTo>
                  <a:lnTo>
                    <a:pt x="1047825" y="358168"/>
                  </a:lnTo>
                  <a:lnTo>
                    <a:pt x="1068118" y="341122"/>
                  </a:lnTo>
                  <a:lnTo>
                    <a:pt x="1077511" y="321132"/>
                  </a:lnTo>
                  <a:lnTo>
                    <a:pt x="585525" y="321132"/>
                  </a:lnTo>
                  <a:lnTo>
                    <a:pt x="541024" y="312243"/>
                  </a:lnTo>
                  <a:lnTo>
                    <a:pt x="539973" y="311542"/>
                  </a:lnTo>
                  <a:lnTo>
                    <a:pt x="189345" y="311542"/>
                  </a:lnTo>
                  <a:lnTo>
                    <a:pt x="175401" y="306147"/>
                  </a:lnTo>
                  <a:lnTo>
                    <a:pt x="162804" y="291216"/>
                  </a:lnTo>
                  <a:lnTo>
                    <a:pt x="153684" y="268628"/>
                  </a:lnTo>
                  <a:lnTo>
                    <a:pt x="150170" y="240266"/>
                  </a:lnTo>
                  <a:lnTo>
                    <a:pt x="150256" y="236094"/>
                  </a:lnTo>
                  <a:lnTo>
                    <a:pt x="150304" y="233740"/>
                  </a:lnTo>
                  <a:lnTo>
                    <a:pt x="150806" y="227237"/>
                  </a:lnTo>
                  <a:lnTo>
                    <a:pt x="151492" y="222121"/>
                  </a:lnTo>
                  <a:lnTo>
                    <a:pt x="151567" y="221563"/>
                  </a:lnTo>
                  <a:lnTo>
                    <a:pt x="151674" y="220766"/>
                  </a:lnTo>
                  <a:lnTo>
                    <a:pt x="152904" y="214347"/>
                  </a:lnTo>
                  <a:lnTo>
                    <a:pt x="152945" y="212286"/>
                  </a:lnTo>
                  <a:lnTo>
                    <a:pt x="153042" y="207349"/>
                  </a:lnTo>
                  <a:lnTo>
                    <a:pt x="153108" y="204042"/>
                  </a:lnTo>
                  <a:lnTo>
                    <a:pt x="149443" y="194783"/>
                  </a:lnTo>
                  <a:lnTo>
                    <a:pt x="142547" y="187565"/>
                  </a:lnTo>
                  <a:lnTo>
                    <a:pt x="133056" y="183383"/>
                  </a:lnTo>
                  <a:lnTo>
                    <a:pt x="122672" y="183173"/>
                  </a:lnTo>
                  <a:close/>
                </a:path>
                <a:path w="1088390" h="675004">
                  <a:moveTo>
                    <a:pt x="751516" y="93566"/>
                  </a:moveTo>
                  <a:lnTo>
                    <a:pt x="585525" y="93566"/>
                  </a:lnTo>
                  <a:lnTo>
                    <a:pt x="630154" y="102507"/>
                  </a:lnTo>
                  <a:lnTo>
                    <a:pt x="666596" y="126891"/>
                  </a:lnTo>
                  <a:lnTo>
                    <a:pt x="691166" y="163058"/>
                  </a:lnTo>
                  <a:lnTo>
                    <a:pt x="700175" y="207349"/>
                  </a:lnTo>
                  <a:lnTo>
                    <a:pt x="691163" y="251640"/>
                  </a:lnTo>
                  <a:lnTo>
                    <a:pt x="666590" y="287807"/>
                  </a:lnTo>
                  <a:lnTo>
                    <a:pt x="630069" y="312243"/>
                  </a:lnTo>
                  <a:lnTo>
                    <a:pt x="629888" y="312243"/>
                  </a:lnTo>
                  <a:lnTo>
                    <a:pt x="585525" y="321132"/>
                  </a:lnTo>
                  <a:lnTo>
                    <a:pt x="1077511" y="321132"/>
                  </a:lnTo>
                  <a:lnTo>
                    <a:pt x="1082017" y="311543"/>
                  </a:lnTo>
                  <a:lnTo>
                    <a:pt x="756063" y="311542"/>
                  </a:lnTo>
                  <a:lnTo>
                    <a:pt x="764813" y="306452"/>
                  </a:lnTo>
                  <a:lnTo>
                    <a:pt x="785695" y="273318"/>
                  </a:lnTo>
                  <a:lnTo>
                    <a:pt x="786606" y="263472"/>
                  </a:lnTo>
                  <a:lnTo>
                    <a:pt x="785695" y="253626"/>
                  </a:lnTo>
                  <a:lnTo>
                    <a:pt x="782963" y="244033"/>
                  </a:lnTo>
                  <a:lnTo>
                    <a:pt x="789098" y="236094"/>
                  </a:lnTo>
                  <a:lnTo>
                    <a:pt x="793599" y="227238"/>
                  </a:lnTo>
                  <a:lnTo>
                    <a:pt x="796373" y="217708"/>
                  </a:lnTo>
                  <a:lnTo>
                    <a:pt x="797315" y="207868"/>
                  </a:lnTo>
                  <a:lnTo>
                    <a:pt x="797287" y="207349"/>
                  </a:lnTo>
                  <a:lnTo>
                    <a:pt x="780090" y="167832"/>
                  </a:lnTo>
                  <a:lnTo>
                    <a:pt x="783508" y="157119"/>
                  </a:lnTo>
                  <a:lnTo>
                    <a:pt x="775200" y="115419"/>
                  </a:lnTo>
                  <a:lnTo>
                    <a:pt x="752007" y="96555"/>
                  </a:lnTo>
                  <a:lnTo>
                    <a:pt x="751780" y="94741"/>
                  </a:lnTo>
                  <a:lnTo>
                    <a:pt x="751516" y="93566"/>
                  </a:lnTo>
                  <a:close/>
                </a:path>
                <a:path w="1088390" h="675004">
                  <a:moveTo>
                    <a:pt x="238042" y="91233"/>
                  </a:moveTo>
                  <a:lnTo>
                    <a:pt x="143641" y="91233"/>
                  </a:lnTo>
                  <a:lnTo>
                    <a:pt x="177668" y="102775"/>
                  </a:lnTo>
                  <a:lnTo>
                    <a:pt x="204545" y="134992"/>
                  </a:lnTo>
                  <a:lnTo>
                    <a:pt x="222178" y="184176"/>
                  </a:lnTo>
                  <a:lnTo>
                    <a:pt x="228519" y="246746"/>
                  </a:lnTo>
                  <a:lnTo>
                    <a:pt x="227777" y="256870"/>
                  </a:lnTo>
                  <a:lnTo>
                    <a:pt x="223276" y="279144"/>
                  </a:lnTo>
                  <a:lnTo>
                    <a:pt x="211603" y="301418"/>
                  </a:lnTo>
                  <a:lnTo>
                    <a:pt x="189345" y="311542"/>
                  </a:lnTo>
                  <a:lnTo>
                    <a:pt x="266648" y="311542"/>
                  </a:lnTo>
                  <a:lnTo>
                    <a:pt x="279758" y="263472"/>
                  </a:lnTo>
                  <a:lnTo>
                    <a:pt x="280751" y="246746"/>
                  </a:lnTo>
                  <a:lnTo>
                    <a:pt x="277847" y="200351"/>
                  </a:lnTo>
                  <a:lnTo>
                    <a:pt x="269438" y="158492"/>
                  </a:lnTo>
                  <a:lnTo>
                    <a:pt x="256012" y="121947"/>
                  </a:lnTo>
                  <a:lnTo>
                    <a:pt x="238042" y="91233"/>
                  </a:lnTo>
                  <a:close/>
                </a:path>
                <a:path w="1088390" h="675004">
                  <a:moveTo>
                    <a:pt x="750840" y="91233"/>
                  </a:moveTo>
                  <a:lnTo>
                    <a:pt x="425173" y="91233"/>
                  </a:lnTo>
                  <a:lnTo>
                    <a:pt x="425035" y="92961"/>
                  </a:lnTo>
                  <a:lnTo>
                    <a:pt x="424997" y="98869"/>
                  </a:lnTo>
                  <a:lnTo>
                    <a:pt x="425155" y="100867"/>
                  </a:lnTo>
                  <a:lnTo>
                    <a:pt x="425173" y="101082"/>
                  </a:lnTo>
                  <a:lnTo>
                    <a:pt x="407063" y="112698"/>
                  </a:lnTo>
                  <a:lnTo>
                    <a:pt x="395231" y="129701"/>
                  </a:lnTo>
                  <a:lnTo>
                    <a:pt x="390665" y="149860"/>
                  </a:lnTo>
                  <a:lnTo>
                    <a:pt x="394356" y="170942"/>
                  </a:lnTo>
                  <a:lnTo>
                    <a:pt x="388067" y="179059"/>
                  </a:lnTo>
                  <a:lnTo>
                    <a:pt x="383452" y="188025"/>
                  </a:lnTo>
                  <a:lnTo>
                    <a:pt x="380547" y="197722"/>
                  </a:lnTo>
                  <a:lnTo>
                    <a:pt x="379525" y="207349"/>
                  </a:lnTo>
                  <a:lnTo>
                    <a:pt x="379470" y="207868"/>
                  </a:lnTo>
                  <a:lnTo>
                    <a:pt x="380585" y="217708"/>
                  </a:lnTo>
                  <a:lnTo>
                    <a:pt x="380704" y="218751"/>
                  </a:lnTo>
                  <a:lnTo>
                    <a:pt x="384079" y="229063"/>
                  </a:lnTo>
                  <a:lnTo>
                    <a:pt x="389459" y="238496"/>
                  </a:lnTo>
                  <a:lnTo>
                    <a:pt x="396706" y="246746"/>
                  </a:lnTo>
                  <a:lnTo>
                    <a:pt x="393259" y="257423"/>
                  </a:lnTo>
                  <a:lnTo>
                    <a:pt x="392110" y="268457"/>
                  </a:lnTo>
                  <a:lnTo>
                    <a:pt x="393223" y="279144"/>
                  </a:lnTo>
                  <a:lnTo>
                    <a:pt x="393259" y="279491"/>
                  </a:lnTo>
                  <a:lnTo>
                    <a:pt x="539973" y="311542"/>
                  </a:lnTo>
                  <a:lnTo>
                    <a:pt x="504637" y="287989"/>
                  </a:lnTo>
                  <a:lnTo>
                    <a:pt x="480032" y="251990"/>
                  </a:lnTo>
                  <a:lnTo>
                    <a:pt x="470876" y="207868"/>
                  </a:lnTo>
                  <a:lnTo>
                    <a:pt x="479679" y="163537"/>
                  </a:lnTo>
                  <a:lnTo>
                    <a:pt x="504082" y="127260"/>
                  </a:lnTo>
                  <a:lnTo>
                    <a:pt x="540321" y="102775"/>
                  </a:lnTo>
                  <a:lnTo>
                    <a:pt x="540107" y="102775"/>
                  </a:lnTo>
                  <a:lnTo>
                    <a:pt x="585003" y="93566"/>
                  </a:lnTo>
                  <a:lnTo>
                    <a:pt x="751516" y="93566"/>
                  </a:lnTo>
                  <a:lnTo>
                    <a:pt x="751380" y="92961"/>
                  </a:lnTo>
                  <a:lnTo>
                    <a:pt x="750840" y="91233"/>
                  </a:lnTo>
                  <a:close/>
                </a:path>
                <a:path w="1088390" h="675004">
                  <a:moveTo>
                    <a:pt x="1029424" y="91233"/>
                  </a:moveTo>
                  <a:lnTo>
                    <a:pt x="927124" y="91233"/>
                  </a:lnTo>
                  <a:lnTo>
                    <a:pt x="962807" y="100867"/>
                  </a:lnTo>
                  <a:lnTo>
                    <a:pt x="991450" y="126016"/>
                  </a:lnTo>
                  <a:lnTo>
                    <a:pt x="1012966" y="161054"/>
                  </a:lnTo>
                  <a:lnTo>
                    <a:pt x="1027270" y="200351"/>
                  </a:lnTo>
                  <a:lnTo>
                    <a:pt x="1035026" y="243222"/>
                  </a:lnTo>
                  <a:lnTo>
                    <a:pt x="1035100" y="251640"/>
                  </a:lnTo>
                  <a:lnTo>
                    <a:pt x="1035199" y="263075"/>
                  </a:lnTo>
                  <a:lnTo>
                    <a:pt x="1035325" y="277479"/>
                  </a:lnTo>
                  <a:lnTo>
                    <a:pt x="1031043" y="300970"/>
                  </a:lnTo>
                  <a:lnTo>
                    <a:pt x="1025059" y="311543"/>
                  </a:lnTo>
                  <a:lnTo>
                    <a:pt x="1082017" y="311543"/>
                  </a:lnTo>
                  <a:lnTo>
                    <a:pt x="1082682" y="310129"/>
                  </a:lnTo>
                  <a:lnTo>
                    <a:pt x="1088213" y="263472"/>
                  </a:lnTo>
                  <a:lnTo>
                    <a:pt x="1088260" y="263075"/>
                  </a:lnTo>
                  <a:lnTo>
                    <a:pt x="1085104" y="222121"/>
                  </a:lnTo>
                  <a:lnTo>
                    <a:pt x="1075547" y="179059"/>
                  </a:lnTo>
                  <a:lnTo>
                    <a:pt x="1059458" y="136953"/>
                  </a:lnTo>
                  <a:lnTo>
                    <a:pt x="1036704" y="98869"/>
                  </a:lnTo>
                  <a:lnTo>
                    <a:pt x="1029424" y="91233"/>
                  </a:lnTo>
                  <a:close/>
                </a:path>
                <a:path w="1088390" h="675004">
                  <a:moveTo>
                    <a:pt x="525981" y="12544"/>
                  </a:moveTo>
                  <a:lnTo>
                    <a:pt x="489910" y="26294"/>
                  </a:lnTo>
                  <a:lnTo>
                    <a:pt x="479288" y="39493"/>
                  </a:lnTo>
                  <a:lnTo>
                    <a:pt x="692140" y="39493"/>
                  </a:lnTo>
                  <a:lnTo>
                    <a:pt x="547918" y="17106"/>
                  </a:lnTo>
                  <a:lnTo>
                    <a:pt x="537131" y="13685"/>
                  </a:lnTo>
                  <a:lnTo>
                    <a:pt x="525981" y="12544"/>
                  </a:lnTo>
                  <a:close/>
                </a:path>
                <a:path w="1088390" h="675004">
                  <a:moveTo>
                    <a:pt x="588137" y="0"/>
                  </a:moveTo>
                  <a:lnTo>
                    <a:pt x="576887" y="1071"/>
                  </a:lnTo>
                  <a:lnTo>
                    <a:pt x="566212" y="4373"/>
                  </a:lnTo>
                  <a:lnTo>
                    <a:pt x="556445" y="9765"/>
                  </a:lnTo>
                  <a:lnTo>
                    <a:pt x="547918" y="17106"/>
                  </a:lnTo>
                  <a:lnTo>
                    <a:pt x="669830" y="17106"/>
                  </a:lnTo>
                  <a:lnTo>
                    <a:pt x="663873" y="14255"/>
                  </a:lnTo>
                  <a:lnTo>
                    <a:pt x="624699" y="14255"/>
                  </a:lnTo>
                  <a:lnTo>
                    <a:pt x="616658" y="8244"/>
                  </a:lnTo>
                  <a:lnTo>
                    <a:pt x="607730" y="3803"/>
                  </a:lnTo>
                  <a:lnTo>
                    <a:pt x="598309" y="1071"/>
                  </a:lnTo>
                  <a:lnTo>
                    <a:pt x="598606" y="1071"/>
                  </a:lnTo>
                  <a:lnTo>
                    <a:pt x="588137" y="0"/>
                  </a:lnTo>
                  <a:close/>
                </a:path>
                <a:path w="1088390" h="675004">
                  <a:moveTo>
                    <a:pt x="644280" y="10471"/>
                  </a:moveTo>
                  <a:lnTo>
                    <a:pt x="634348" y="11417"/>
                  </a:lnTo>
                  <a:lnTo>
                    <a:pt x="624699" y="14255"/>
                  </a:lnTo>
                  <a:lnTo>
                    <a:pt x="663873" y="14255"/>
                  </a:lnTo>
                  <a:lnTo>
                    <a:pt x="654215" y="11417"/>
                  </a:lnTo>
                  <a:lnTo>
                    <a:pt x="644280" y="10471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24676" y="5270182"/>
            <a:ext cx="3582035" cy="5276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36830">
              <a:lnSpc>
                <a:spcPts val="1880"/>
              </a:lnSpc>
              <a:spcBef>
                <a:spcPts val="320"/>
              </a:spcBef>
            </a:pPr>
            <a:r>
              <a:rPr sz="1700" spc="-60" dirty="0">
                <a:latin typeface="Verdana"/>
                <a:cs typeface="Verdana"/>
              </a:rPr>
              <a:t>BIO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DATA</a:t>
            </a:r>
            <a:r>
              <a:rPr sz="1700" spc="3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TABLE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WITH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DETAILS </a:t>
            </a:r>
            <a:r>
              <a:rPr sz="1700" spc="-55" dirty="0">
                <a:latin typeface="Verdana"/>
                <a:cs typeface="Verdana"/>
              </a:rPr>
              <a:t>(NAME,EDUCATION,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75" dirty="0">
                <a:latin typeface="Verdana"/>
                <a:cs typeface="Verdana"/>
              </a:rPr>
              <a:t>SKILLS,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ETC)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14325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962150"/>
            <a:ext cx="10506075" cy="9525"/>
          </a:xfrm>
          <a:custGeom>
            <a:avLst/>
            <a:gdLst/>
            <a:ahLst/>
            <a:cxnLst/>
            <a:rect l="l" t="t" r="r" b="b"/>
            <a:pathLst>
              <a:path w="10506075" h="9525">
                <a:moveTo>
                  <a:pt x="10506075" y="0"/>
                </a:moveTo>
                <a:lnTo>
                  <a:pt x="0" y="0"/>
                </a:lnTo>
                <a:lnTo>
                  <a:pt x="0" y="9525"/>
                </a:lnTo>
                <a:lnTo>
                  <a:pt x="10506075" y="9525"/>
                </a:lnTo>
                <a:lnTo>
                  <a:pt x="105060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42962" y="2567051"/>
            <a:ext cx="5007610" cy="3340100"/>
            <a:chOff x="842962" y="2567051"/>
            <a:chExt cx="5007610" cy="3340100"/>
          </a:xfrm>
        </p:grpSpPr>
        <p:sp>
          <p:nvSpPr>
            <p:cNvPr id="6" name="object 6"/>
            <p:cNvSpPr/>
            <p:nvPr/>
          </p:nvSpPr>
          <p:spPr>
            <a:xfrm>
              <a:off x="842962" y="2567051"/>
              <a:ext cx="4505960" cy="2867025"/>
            </a:xfrm>
            <a:custGeom>
              <a:avLst/>
              <a:gdLst/>
              <a:ahLst/>
              <a:cxnLst/>
              <a:rect l="l" t="t" r="r" b="b"/>
              <a:pathLst>
                <a:path w="4505960" h="2867025">
                  <a:moveTo>
                    <a:pt x="4218622" y="0"/>
                  </a:moveTo>
                  <a:lnTo>
                    <a:pt x="286702" y="0"/>
                  </a:lnTo>
                  <a:lnTo>
                    <a:pt x="240197" y="3749"/>
                  </a:lnTo>
                  <a:lnTo>
                    <a:pt x="196081" y="14607"/>
                  </a:lnTo>
                  <a:lnTo>
                    <a:pt x="154945" y="31982"/>
                  </a:lnTo>
                  <a:lnTo>
                    <a:pt x="117378" y="55286"/>
                  </a:lnTo>
                  <a:lnTo>
                    <a:pt x="83972" y="83931"/>
                  </a:lnTo>
                  <a:lnTo>
                    <a:pt x="55316" y="117326"/>
                  </a:lnTo>
                  <a:lnTo>
                    <a:pt x="32000" y="154884"/>
                  </a:lnTo>
                  <a:lnTo>
                    <a:pt x="14616" y="196014"/>
                  </a:lnTo>
                  <a:lnTo>
                    <a:pt x="3752" y="240129"/>
                  </a:lnTo>
                  <a:lnTo>
                    <a:pt x="0" y="286638"/>
                  </a:lnTo>
                  <a:lnTo>
                    <a:pt x="0" y="2580259"/>
                  </a:lnTo>
                  <a:lnTo>
                    <a:pt x="3752" y="2626772"/>
                  </a:lnTo>
                  <a:lnTo>
                    <a:pt x="14616" y="2670896"/>
                  </a:lnTo>
                  <a:lnTo>
                    <a:pt x="32000" y="2712041"/>
                  </a:lnTo>
                  <a:lnTo>
                    <a:pt x="55316" y="2749616"/>
                  </a:lnTo>
                  <a:lnTo>
                    <a:pt x="83972" y="2783030"/>
                  </a:lnTo>
                  <a:lnTo>
                    <a:pt x="117378" y="2811693"/>
                  </a:lnTo>
                  <a:lnTo>
                    <a:pt x="154945" y="2835015"/>
                  </a:lnTo>
                  <a:lnTo>
                    <a:pt x="196081" y="2852404"/>
                  </a:lnTo>
                  <a:lnTo>
                    <a:pt x="240197" y="2863271"/>
                  </a:lnTo>
                  <a:lnTo>
                    <a:pt x="286702" y="2867025"/>
                  </a:lnTo>
                  <a:lnTo>
                    <a:pt x="4218622" y="2867025"/>
                  </a:lnTo>
                  <a:lnTo>
                    <a:pt x="4265135" y="2863271"/>
                  </a:lnTo>
                  <a:lnTo>
                    <a:pt x="4309259" y="2852404"/>
                  </a:lnTo>
                  <a:lnTo>
                    <a:pt x="4350404" y="2835015"/>
                  </a:lnTo>
                  <a:lnTo>
                    <a:pt x="4387979" y="2811693"/>
                  </a:lnTo>
                  <a:lnTo>
                    <a:pt x="4421393" y="2783030"/>
                  </a:lnTo>
                  <a:lnTo>
                    <a:pt x="4450057" y="2749616"/>
                  </a:lnTo>
                  <a:lnTo>
                    <a:pt x="4473378" y="2712041"/>
                  </a:lnTo>
                  <a:lnTo>
                    <a:pt x="4490768" y="2670896"/>
                  </a:lnTo>
                  <a:lnTo>
                    <a:pt x="4501635" y="2626772"/>
                  </a:lnTo>
                  <a:lnTo>
                    <a:pt x="4505388" y="2580259"/>
                  </a:lnTo>
                  <a:lnTo>
                    <a:pt x="4505388" y="286638"/>
                  </a:lnTo>
                  <a:lnTo>
                    <a:pt x="4501635" y="240129"/>
                  </a:lnTo>
                  <a:lnTo>
                    <a:pt x="4490768" y="196014"/>
                  </a:lnTo>
                  <a:lnTo>
                    <a:pt x="4473378" y="154884"/>
                  </a:lnTo>
                  <a:lnTo>
                    <a:pt x="4450057" y="117326"/>
                  </a:lnTo>
                  <a:lnTo>
                    <a:pt x="4421393" y="83931"/>
                  </a:lnTo>
                  <a:lnTo>
                    <a:pt x="4387979" y="55286"/>
                  </a:lnTo>
                  <a:lnTo>
                    <a:pt x="4350404" y="31982"/>
                  </a:lnTo>
                  <a:lnTo>
                    <a:pt x="4309259" y="14607"/>
                  </a:lnTo>
                  <a:lnTo>
                    <a:pt x="4265135" y="3749"/>
                  </a:lnTo>
                  <a:lnTo>
                    <a:pt x="4218622" y="0"/>
                  </a:lnTo>
                  <a:close/>
                </a:path>
              </a:pathLst>
            </a:custGeom>
            <a:solidFill>
              <a:srgbClr val="F5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7851" y="3043301"/>
              <a:ext cx="4495800" cy="2857500"/>
            </a:xfrm>
            <a:custGeom>
              <a:avLst/>
              <a:gdLst/>
              <a:ahLst/>
              <a:cxnLst/>
              <a:rect l="l" t="t" r="r" b="b"/>
              <a:pathLst>
                <a:path w="4495800" h="2857500">
                  <a:moveTo>
                    <a:pt x="4209923" y="0"/>
                  </a:moveTo>
                  <a:lnTo>
                    <a:pt x="285750" y="0"/>
                  </a:lnTo>
                  <a:lnTo>
                    <a:pt x="239388" y="3738"/>
                  </a:lnTo>
                  <a:lnTo>
                    <a:pt x="195413" y="14563"/>
                  </a:lnTo>
                  <a:lnTo>
                    <a:pt x="154411" y="31886"/>
                  </a:lnTo>
                  <a:lnTo>
                    <a:pt x="116970" y="55120"/>
                  </a:lnTo>
                  <a:lnTo>
                    <a:pt x="83677" y="83677"/>
                  </a:lnTo>
                  <a:lnTo>
                    <a:pt x="55120" y="116970"/>
                  </a:lnTo>
                  <a:lnTo>
                    <a:pt x="31886" y="154411"/>
                  </a:lnTo>
                  <a:lnTo>
                    <a:pt x="14563" y="195413"/>
                  </a:lnTo>
                  <a:lnTo>
                    <a:pt x="3738" y="239388"/>
                  </a:lnTo>
                  <a:lnTo>
                    <a:pt x="0" y="285750"/>
                  </a:lnTo>
                  <a:lnTo>
                    <a:pt x="0" y="2571686"/>
                  </a:lnTo>
                  <a:lnTo>
                    <a:pt x="3738" y="2618035"/>
                  </a:lnTo>
                  <a:lnTo>
                    <a:pt x="14563" y="2662003"/>
                  </a:lnTo>
                  <a:lnTo>
                    <a:pt x="31886" y="2703002"/>
                  </a:lnTo>
                  <a:lnTo>
                    <a:pt x="55120" y="2740444"/>
                  </a:lnTo>
                  <a:lnTo>
                    <a:pt x="83677" y="2773740"/>
                  </a:lnTo>
                  <a:lnTo>
                    <a:pt x="116970" y="2802301"/>
                  </a:lnTo>
                  <a:lnTo>
                    <a:pt x="154411" y="2825540"/>
                  </a:lnTo>
                  <a:lnTo>
                    <a:pt x="195413" y="2842868"/>
                  </a:lnTo>
                  <a:lnTo>
                    <a:pt x="239388" y="2853696"/>
                  </a:lnTo>
                  <a:lnTo>
                    <a:pt x="285750" y="2857436"/>
                  </a:lnTo>
                  <a:lnTo>
                    <a:pt x="4209923" y="2857436"/>
                  </a:lnTo>
                  <a:lnTo>
                    <a:pt x="4256287" y="2853696"/>
                  </a:lnTo>
                  <a:lnTo>
                    <a:pt x="4300272" y="2842868"/>
                  </a:lnTo>
                  <a:lnTo>
                    <a:pt x="4341289" y="2825540"/>
                  </a:lnTo>
                  <a:lnTo>
                    <a:pt x="4378747" y="2802301"/>
                  </a:lnTo>
                  <a:lnTo>
                    <a:pt x="4412059" y="2773740"/>
                  </a:lnTo>
                  <a:lnTo>
                    <a:pt x="4440635" y="2740444"/>
                  </a:lnTo>
                  <a:lnTo>
                    <a:pt x="4463886" y="2703002"/>
                  </a:lnTo>
                  <a:lnTo>
                    <a:pt x="4481223" y="2662003"/>
                  </a:lnTo>
                  <a:lnTo>
                    <a:pt x="4492057" y="2618035"/>
                  </a:lnTo>
                  <a:lnTo>
                    <a:pt x="4495800" y="2571686"/>
                  </a:lnTo>
                  <a:lnTo>
                    <a:pt x="4495800" y="285750"/>
                  </a:lnTo>
                  <a:lnTo>
                    <a:pt x="4492057" y="239388"/>
                  </a:lnTo>
                  <a:lnTo>
                    <a:pt x="4481223" y="195413"/>
                  </a:lnTo>
                  <a:lnTo>
                    <a:pt x="4463886" y="154411"/>
                  </a:lnTo>
                  <a:lnTo>
                    <a:pt x="4440635" y="116970"/>
                  </a:lnTo>
                  <a:lnTo>
                    <a:pt x="4412059" y="83677"/>
                  </a:lnTo>
                  <a:lnTo>
                    <a:pt x="4378747" y="55120"/>
                  </a:lnTo>
                  <a:lnTo>
                    <a:pt x="4341289" y="31886"/>
                  </a:lnTo>
                  <a:lnTo>
                    <a:pt x="4300272" y="14563"/>
                  </a:lnTo>
                  <a:lnTo>
                    <a:pt x="4256287" y="3738"/>
                  </a:lnTo>
                  <a:lnTo>
                    <a:pt x="420992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7851" y="3043301"/>
              <a:ext cx="4495800" cy="2857500"/>
            </a:xfrm>
            <a:custGeom>
              <a:avLst/>
              <a:gdLst/>
              <a:ahLst/>
              <a:cxnLst/>
              <a:rect l="l" t="t" r="r" b="b"/>
              <a:pathLst>
                <a:path w="4495800" h="2857500">
                  <a:moveTo>
                    <a:pt x="0" y="285750"/>
                  </a:moveTo>
                  <a:lnTo>
                    <a:pt x="3738" y="239388"/>
                  </a:lnTo>
                  <a:lnTo>
                    <a:pt x="14563" y="195413"/>
                  </a:lnTo>
                  <a:lnTo>
                    <a:pt x="31886" y="154411"/>
                  </a:lnTo>
                  <a:lnTo>
                    <a:pt x="55120" y="116970"/>
                  </a:lnTo>
                  <a:lnTo>
                    <a:pt x="83677" y="83677"/>
                  </a:lnTo>
                  <a:lnTo>
                    <a:pt x="116970" y="55120"/>
                  </a:lnTo>
                  <a:lnTo>
                    <a:pt x="154411" y="31886"/>
                  </a:lnTo>
                  <a:lnTo>
                    <a:pt x="195413" y="14563"/>
                  </a:lnTo>
                  <a:lnTo>
                    <a:pt x="239388" y="3738"/>
                  </a:lnTo>
                  <a:lnTo>
                    <a:pt x="285750" y="0"/>
                  </a:lnTo>
                  <a:lnTo>
                    <a:pt x="4209923" y="0"/>
                  </a:lnTo>
                  <a:lnTo>
                    <a:pt x="4256287" y="3738"/>
                  </a:lnTo>
                  <a:lnTo>
                    <a:pt x="4300272" y="14563"/>
                  </a:lnTo>
                  <a:lnTo>
                    <a:pt x="4341289" y="31886"/>
                  </a:lnTo>
                  <a:lnTo>
                    <a:pt x="4378747" y="55120"/>
                  </a:lnTo>
                  <a:lnTo>
                    <a:pt x="4412059" y="83677"/>
                  </a:lnTo>
                  <a:lnTo>
                    <a:pt x="4440635" y="116970"/>
                  </a:lnTo>
                  <a:lnTo>
                    <a:pt x="4463886" y="154411"/>
                  </a:lnTo>
                  <a:lnTo>
                    <a:pt x="4481223" y="195413"/>
                  </a:lnTo>
                  <a:lnTo>
                    <a:pt x="4492057" y="239388"/>
                  </a:lnTo>
                  <a:lnTo>
                    <a:pt x="4495800" y="285750"/>
                  </a:lnTo>
                  <a:lnTo>
                    <a:pt x="4495800" y="2571686"/>
                  </a:lnTo>
                  <a:lnTo>
                    <a:pt x="4492057" y="2618035"/>
                  </a:lnTo>
                  <a:lnTo>
                    <a:pt x="4481223" y="2662003"/>
                  </a:lnTo>
                  <a:lnTo>
                    <a:pt x="4463886" y="2703002"/>
                  </a:lnTo>
                  <a:lnTo>
                    <a:pt x="4440635" y="2740444"/>
                  </a:lnTo>
                  <a:lnTo>
                    <a:pt x="4412059" y="2773740"/>
                  </a:lnTo>
                  <a:lnTo>
                    <a:pt x="4378747" y="2802301"/>
                  </a:lnTo>
                  <a:lnTo>
                    <a:pt x="4341289" y="2825540"/>
                  </a:lnTo>
                  <a:lnTo>
                    <a:pt x="4300272" y="2842868"/>
                  </a:lnTo>
                  <a:lnTo>
                    <a:pt x="4256287" y="2853696"/>
                  </a:lnTo>
                  <a:lnTo>
                    <a:pt x="4209923" y="2857436"/>
                  </a:lnTo>
                  <a:lnTo>
                    <a:pt x="285750" y="2857436"/>
                  </a:lnTo>
                  <a:lnTo>
                    <a:pt x="239388" y="2853696"/>
                  </a:lnTo>
                  <a:lnTo>
                    <a:pt x="195413" y="2842868"/>
                  </a:lnTo>
                  <a:lnTo>
                    <a:pt x="154411" y="2825540"/>
                  </a:lnTo>
                  <a:lnTo>
                    <a:pt x="116970" y="2802301"/>
                  </a:lnTo>
                  <a:lnTo>
                    <a:pt x="83677" y="2773740"/>
                  </a:lnTo>
                  <a:lnTo>
                    <a:pt x="55120" y="2740444"/>
                  </a:lnTo>
                  <a:lnTo>
                    <a:pt x="31886" y="2703002"/>
                  </a:lnTo>
                  <a:lnTo>
                    <a:pt x="14563" y="2662003"/>
                  </a:lnTo>
                  <a:lnTo>
                    <a:pt x="3738" y="2618035"/>
                  </a:lnTo>
                  <a:lnTo>
                    <a:pt x="0" y="2571686"/>
                  </a:lnTo>
                  <a:lnTo>
                    <a:pt x="0" y="285750"/>
                  </a:lnTo>
                  <a:close/>
                </a:path>
              </a:pathLst>
            </a:custGeom>
            <a:ln w="12699">
              <a:solidFill>
                <a:srgbClr val="F5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6860" y="3551872"/>
            <a:ext cx="4080510" cy="17957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8255" algn="ctr">
              <a:lnSpc>
                <a:spcPct val="93200"/>
              </a:lnSpc>
              <a:spcBef>
                <a:spcPts val="325"/>
              </a:spcBef>
              <a:tabLst>
                <a:tab pos="918210" algn="l"/>
              </a:tabLst>
            </a:pPr>
            <a:r>
              <a:rPr sz="2450" spc="-40" dirty="0">
                <a:latin typeface="Verdana"/>
                <a:cs typeface="Verdana"/>
              </a:rPr>
              <a:t>This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project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demonstrate </a:t>
            </a:r>
            <a:r>
              <a:rPr sz="2450" spc="-75" dirty="0">
                <a:latin typeface="Verdana"/>
                <a:cs typeface="Verdana"/>
              </a:rPr>
              <a:t>how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85" dirty="0">
                <a:latin typeface="Verdana"/>
                <a:cs typeface="Verdana"/>
              </a:rPr>
              <a:t>to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create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a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simple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yet </a:t>
            </a:r>
            <a:r>
              <a:rPr sz="2450" spc="-55" dirty="0">
                <a:latin typeface="Verdana"/>
                <a:cs typeface="Verdana"/>
              </a:rPr>
              <a:t>effective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portofolio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web </a:t>
            </a:r>
            <a:r>
              <a:rPr sz="2450" spc="-20" dirty="0">
                <a:latin typeface="Verdana"/>
                <a:cs typeface="Verdana"/>
              </a:rPr>
              <a:t>page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90" dirty="0">
                <a:latin typeface="Verdana"/>
                <a:cs typeface="Verdana"/>
              </a:rPr>
              <a:t>using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basic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web </a:t>
            </a:r>
            <a:r>
              <a:rPr sz="2450" spc="-55" dirty="0">
                <a:latin typeface="Verdana"/>
                <a:cs typeface="Verdana"/>
              </a:rPr>
              <a:t>technologies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(HTML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&amp;CSS)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48476" y="2567051"/>
            <a:ext cx="5006975" cy="3340100"/>
            <a:chOff x="6348476" y="2567051"/>
            <a:chExt cx="5006975" cy="3340100"/>
          </a:xfrm>
        </p:grpSpPr>
        <p:sp>
          <p:nvSpPr>
            <p:cNvPr id="11" name="object 11"/>
            <p:cNvSpPr/>
            <p:nvPr/>
          </p:nvSpPr>
          <p:spPr>
            <a:xfrm>
              <a:off x="6348476" y="2567051"/>
              <a:ext cx="4495800" cy="2867025"/>
            </a:xfrm>
            <a:custGeom>
              <a:avLst/>
              <a:gdLst/>
              <a:ahLst/>
              <a:cxnLst/>
              <a:rect l="l" t="t" r="r" b="b"/>
              <a:pathLst>
                <a:path w="4495800" h="2867025">
                  <a:moveTo>
                    <a:pt x="4209033" y="0"/>
                  </a:moveTo>
                  <a:lnTo>
                    <a:pt x="286639" y="0"/>
                  </a:lnTo>
                  <a:lnTo>
                    <a:pt x="240129" y="3749"/>
                  </a:lnTo>
                  <a:lnTo>
                    <a:pt x="196014" y="14607"/>
                  </a:lnTo>
                  <a:lnTo>
                    <a:pt x="154884" y="31982"/>
                  </a:lnTo>
                  <a:lnTo>
                    <a:pt x="117326" y="55286"/>
                  </a:lnTo>
                  <a:lnTo>
                    <a:pt x="83931" y="83931"/>
                  </a:lnTo>
                  <a:lnTo>
                    <a:pt x="55286" y="117326"/>
                  </a:lnTo>
                  <a:lnTo>
                    <a:pt x="31982" y="154884"/>
                  </a:lnTo>
                  <a:lnTo>
                    <a:pt x="14607" y="196014"/>
                  </a:lnTo>
                  <a:lnTo>
                    <a:pt x="3749" y="240129"/>
                  </a:lnTo>
                  <a:lnTo>
                    <a:pt x="0" y="286638"/>
                  </a:lnTo>
                  <a:lnTo>
                    <a:pt x="0" y="2580259"/>
                  </a:lnTo>
                  <a:lnTo>
                    <a:pt x="3749" y="2626772"/>
                  </a:lnTo>
                  <a:lnTo>
                    <a:pt x="14607" y="2670896"/>
                  </a:lnTo>
                  <a:lnTo>
                    <a:pt x="31982" y="2712041"/>
                  </a:lnTo>
                  <a:lnTo>
                    <a:pt x="55286" y="2749616"/>
                  </a:lnTo>
                  <a:lnTo>
                    <a:pt x="83931" y="2783030"/>
                  </a:lnTo>
                  <a:lnTo>
                    <a:pt x="117326" y="2811693"/>
                  </a:lnTo>
                  <a:lnTo>
                    <a:pt x="154884" y="2835015"/>
                  </a:lnTo>
                  <a:lnTo>
                    <a:pt x="196014" y="2852404"/>
                  </a:lnTo>
                  <a:lnTo>
                    <a:pt x="240129" y="2863271"/>
                  </a:lnTo>
                  <a:lnTo>
                    <a:pt x="286639" y="2867025"/>
                  </a:lnTo>
                  <a:lnTo>
                    <a:pt x="4209033" y="2867025"/>
                  </a:lnTo>
                  <a:lnTo>
                    <a:pt x="4255547" y="2863271"/>
                  </a:lnTo>
                  <a:lnTo>
                    <a:pt x="4299671" y="2852404"/>
                  </a:lnTo>
                  <a:lnTo>
                    <a:pt x="4340816" y="2835015"/>
                  </a:lnTo>
                  <a:lnTo>
                    <a:pt x="4378391" y="2811693"/>
                  </a:lnTo>
                  <a:lnTo>
                    <a:pt x="4411805" y="2783030"/>
                  </a:lnTo>
                  <a:lnTo>
                    <a:pt x="4440468" y="2749616"/>
                  </a:lnTo>
                  <a:lnTo>
                    <a:pt x="4463790" y="2712041"/>
                  </a:lnTo>
                  <a:lnTo>
                    <a:pt x="4481179" y="2670896"/>
                  </a:lnTo>
                  <a:lnTo>
                    <a:pt x="4492046" y="2626772"/>
                  </a:lnTo>
                  <a:lnTo>
                    <a:pt x="4495800" y="2580259"/>
                  </a:lnTo>
                  <a:lnTo>
                    <a:pt x="4495800" y="286638"/>
                  </a:lnTo>
                  <a:lnTo>
                    <a:pt x="4492046" y="240129"/>
                  </a:lnTo>
                  <a:lnTo>
                    <a:pt x="4481179" y="196014"/>
                  </a:lnTo>
                  <a:lnTo>
                    <a:pt x="4463790" y="154884"/>
                  </a:lnTo>
                  <a:lnTo>
                    <a:pt x="4440468" y="117326"/>
                  </a:lnTo>
                  <a:lnTo>
                    <a:pt x="4411805" y="83931"/>
                  </a:lnTo>
                  <a:lnTo>
                    <a:pt x="4378391" y="55286"/>
                  </a:lnTo>
                  <a:lnTo>
                    <a:pt x="4340816" y="31982"/>
                  </a:lnTo>
                  <a:lnTo>
                    <a:pt x="4299671" y="14607"/>
                  </a:lnTo>
                  <a:lnTo>
                    <a:pt x="4255547" y="3749"/>
                  </a:lnTo>
                  <a:lnTo>
                    <a:pt x="4209033" y="0"/>
                  </a:lnTo>
                  <a:close/>
                </a:path>
              </a:pathLst>
            </a:custGeom>
            <a:solidFill>
              <a:srgbClr val="F5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3776" y="3043301"/>
              <a:ext cx="4505325" cy="2857500"/>
            </a:xfrm>
            <a:custGeom>
              <a:avLst/>
              <a:gdLst/>
              <a:ahLst/>
              <a:cxnLst/>
              <a:rect l="l" t="t" r="r" b="b"/>
              <a:pathLst>
                <a:path w="4505325" h="2857500">
                  <a:moveTo>
                    <a:pt x="4219448" y="0"/>
                  </a:moveTo>
                  <a:lnTo>
                    <a:pt x="285750" y="0"/>
                  </a:lnTo>
                  <a:lnTo>
                    <a:pt x="239388" y="3738"/>
                  </a:lnTo>
                  <a:lnTo>
                    <a:pt x="195413" y="14563"/>
                  </a:lnTo>
                  <a:lnTo>
                    <a:pt x="154411" y="31886"/>
                  </a:lnTo>
                  <a:lnTo>
                    <a:pt x="116970" y="55120"/>
                  </a:lnTo>
                  <a:lnTo>
                    <a:pt x="83677" y="83677"/>
                  </a:lnTo>
                  <a:lnTo>
                    <a:pt x="55120" y="116970"/>
                  </a:lnTo>
                  <a:lnTo>
                    <a:pt x="31886" y="154411"/>
                  </a:lnTo>
                  <a:lnTo>
                    <a:pt x="14563" y="195413"/>
                  </a:lnTo>
                  <a:lnTo>
                    <a:pt x="3738" y="239388"/>
                  </a:lnTo>
                  <a:lnTo>
                    <a:pt x="0" y="285750"/>
                  </a:lnTo>
                  <a:lnTo>
                    <a:pt x="0" y="2571686"/>
                  </a:lnTo>
                  <a:lnTo>
                    <a:pt x="3738" y="2618035"/>
                  </a:lnTo>
                  <a:lnTo>
                    <a:pt x="14563" y="2662003"/>
                  </a:lnTo>
                  <a:lnTo>
                    <a:pt x="31886" y="2703002"/>
                  </a:lnTo>
                  <a:lnTo>
                    <a:pt x="55120" y="2740444"/>
                  </a:lnTo>
                  <a:lnTo>
                    <a:pt x="83677" y="2773740"/>
                  </a:lnTo>
                  <a:lnTo>
                    <a:pt x="116970" y="2802301"/>
                  </a:lnTo>
                  <a:lnTo>
                    <a:pt x="154411" y="2825540"/>
                  </a:lnTo>
                  <a:lnTo>
                    <a:pt x="195413" y="2842868"/>
                  </a:lnTo>
                  <a:lnTo>
                    <a:pt x="239388" y="2853696"/>
                  </a:lnTo>
                  <a:lnTo>
                    <a:pt x="285750" y="2857436"/>
                  </a:lnTo>
                  <a:lnTo>
                    <a:pt x="4219448" y="2857436"/>
                  </a:lnTo>
                  <a:lnTo>
                    <a:pt x="4265812" y="2853696"/>
                  </a:lnTo>
                  <a:lnTo>
                    <a:pt x="4309797" y="2842868"/>
                  </a:lnTo>
                  <a:lnTo>
                    <a:pt x="4350814" y="2825540"/>
                  </a:lnTo>
                  <a:lnTo>
                    <a:pt x="4388272" y="2802301"/>
                  </a:lnTo>
                  <a:lnTo>
                    <a:pt x="4421584" y="2773740"/>
                  </a:lnTo>
                  <a:lnTo>
                    <a:pt x="4450160" y="2740444"/>
                  </a:lnTo>
                  <a:lnTo>
                    <a:pt x="4473411" y="2703002"/>
                  </a:lnTo>
                  <a:lnTo>
                    <a:pt x="4490748" y="2662003"/>
                  </a:lnTo>
                  <a:lnTo>
                    <a:pt x="4501582" y="2618035"/>
                  </a:lnTo>
                  <a:lnTo>
                    <a:pt x="4505325" y="2571686"/>
                  </a:lnTo>
                  <a:lnTo>
                    <a:pt x="4505325" y="285750"/>
                  </a:lnTo>
                  <a:lnTo>
                    <a:pt x="4501582" y="239388"/>
                  </a:lnTo>
                  <a:lnTo>
                    <a:pt x="4490748" y="195413"/>
                  </a:lnTo>
                  <a:lnTo>
                    <a:pt x="4473411" y="154411"/>
                  </a:lnTo>
                  <a:lnTo>
                    <a:pt x="4450160" y="116970"/>
                  </a:lnTo>
                  <a:lnTo>
                    <a:pt x="4421584" y="83677"/>
                  </a:lnTo>
                  <a:lnTo>
                    <a:pt x="4388272" y="55120"/>
                  </a:lnTo>
                  <a:lnTo>
                    <a:pt x="4350814" y="31886"/>
                  </a:lnTo>
                  <a:lnTo>
                    <a:pt x="4309797" y="14563"/>
                  </a:lnTo>
                  <a:lnTo>
                    <a:pt x="4265812" y="3738"/>
                  </a:lnTo>
                  <a:lnTo>
                    <a:pt x="421944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3776" y="3043301"/>
              <a:ext cx="4505325" cy="2857500"/>
            </a:xfrm>
            <a:custGeom>
              <a:avLst/>
              <a:gdLst/>
              <a:ahLst/>
              <a:cxnLst/>
              <a:rect l="l" t="t" r="r" b="b"/>
              <a:pathLst>
                <a:path w="4505325" h="2857500">
                  <a:moveTo>
                    <a:pt x="0" y="285750"/>
                  </a:moveTo>
                  <a:lnTo>
                    <a:pt x="3738" y="239388"/>
                  </a:lnTo>
                  <a:lnTo>
                    <a:pt x="14563" y="195413"/>
                  </a:lnTo>
                  <a:lnTo>
                    <a:pt x="31886" y="154411"/>
                  </a:lnTo>
                  <a:lnTo>
                    <a:pt x="55120" y="116970"/>
                  </a:lnTo>
                  <a:lnTo>
                    <a:pt x="83677" y="83677"/>
                  </a:lnTo>
                  <a:lnTo>
                    <a:pt x="116970" y="55120"/>
                  </a:lnTo>
                  <a:lnTo>
                    <a:pt x="154411" y="31886"/>
                  </a:lnTo>
                  <a:lnTo>
                    <a:pt x="195413" y="14563"/>
                  </a:lnTo>
                  <a:lnTo>
                    <a:pt x="239388" y="3738"/>
                  </a:lnTo>
                  <a:lnTo>
                    <a:pt x="285750" y="0"/>
                  </a:lnTo>
                  <a:lnTo>
                    <a:pt x="4219448" y="0"/>
                  </a:lnTo>
                  <a:lnTo>
                    <a:pt x="4265812" y="3738"/>
                  </a:lnTo>
                  <a:lnTo>
                    <a:pt x="4309797" y="14563"/>
                  </a:lnTo>
                  <a:lnTo>
                    <a:pt x="4350814" y="31886"/>
                  </a:lnTo>
                  <a:lnTo>
                    <a:pt x="4388272" y="55120"/>
                  </a:lnTo>
                  <a:lnTo>
                    <a:pt x="4421584" y="83677"/>
                  </a:lnTo>
                  <a:lnTo>
                    <a:pt x="4450160" y="116970"/>
                  </a:lnTo>
                  <a:lnTo>
                    <a:pt x="4473411" y="154411"/>
                  </a:lnTo>
                  <a:lnTo>
                    <a:pt x="4490748" y="195413"/>
                  </a:lnTo>
                  <a:lnTo>
                    <a:pt x="4501582" y="239388"/>
                  </a:lnTo>
                  <a:lnTo>
                    <a:pt x="4505325" y="285750"/>
                  </a:lnTo>
                  <a:lnTo>
                    <a:pt x="4505325" y="2571686"/>
                  </a:lnTo>
                  <a:lnTo>
                    <a:pt x="4501582" y="2618035"/>
                  </a:lnTo>
                  <a:lnTo>
                    <a:pt x="4490748" y="2662003"/>
                  </a:lnTo>
                  <a:lnTo>
                    <a:pt x="4473411" y="2703002"/>
                  </a:lnTo>
                  <a:lnTo>
                    <a:pt x="4450160" y="2740444"/>
                  </a:lnTo>
                  <a:lnTo>
                    <a:pt x="4421584" y="2773740"/>
                  </a:lnTo>
                  <a:lnTo>
                    <a:pt x="4388272" y="2802301"/>
                  </a:lnTo>
                  <a:lnTo>
                    <a:pt x="4350814" y="2825540"/>
                  </a:lnTo>
                  <a:lnTo>
                    <a:pt x="4309797" y="2842868"/>
                  </a:lnTo>
                  <a:lnTo>
                    <a:pt x="4265812" y="2853696"/>
                  </a:lnTo>
                  <a:lnTo>
                    <a:pt x="4219448" y="2857436"/>
                  </a:lnTo>
                  <a:lnTo>
                    <a:pt x="285750" y="2857436"/>
                  </a:lnTo>
                  <a:lnTo>
                    <a:pt x="239388" y="2853696"/>
                  </a:lnTo>
                  <a:lnTo>
                    <a:pt x="195413" y="2842868"/>
                  </a:lnTo>
                  <a:lnTo>
                    <a:pt x="154411" y="2825540"/>
                  </a:lnTo>
                  <a:lnTo>
                    <a:pt x="116970" y="2802301"/>
                  </a:lnTo>
                  <a:lnTo>
                    <a:pt x="83677" y="2773740"/>
                  </a:lnTo>
                  <a:lnTo>
                    <a:pt x="55120" y="2740444"/>
                  </a:lnTo>
                  <a:lnTo>
                    <a:pt x="31886" y="2703002"/>
                  </a:lnTo>
                  <a:lnTo>
                    <a:pt x="14563" y="2662003"/>
                  </a:lnTo>
                  <a:lnTo>
                    <a:pt x="3738" y="2618035"/>
                  </a:lnTo>
                  <a:lnTo>
                    <a:pt x="0" y="2571686"/>
                  </a:lnTo>
                  <a:lnTo>
                    <a:pt x="0" y="285750"/>
                  </a:lnTo>
                  <a:close/>
                </a:path>
              </a:pathLst>
            </a:custGeom>
            <a:ln w="12699">
              <a:solidFill>
                <a:srgbClr val="F5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41515" y="3376866"/>
            <a:ext cx="4106545" cy="2148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algn="ctr">
              <a:lnSpc>
                <a:spcPct val="93500"/>
              </a:lnSpc>
              <a:spcBef>
                <a:spcPts val="315"/>
              </a:spcBef>
              <a:tabLst>
                <a:tab pos="1467485" algn="l"/>
              </a:tabLst>
            </a:pPr>
            <a:r>
              <a:rPr sz="2450" spc="-240" dirty="0">
                <a:latin typeface="Verdana"/>
                <a:cs typeface="Verdana"/>
              </a:rPr>
              <a:t>It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serves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as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a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100" dirty="0">
                <a:latin typeface="Verdana"/>
                <a:cs typeface="Verdana"/>
              </a:rPr>
              <a:t>digital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5" dirty="0">
                <a:latin typeface="Verdana"/>
                <a:cs typeface="Verdana"/>
              </a:rPr>
              <a:t>Identify </a:t>
            </a:r>
            <a:r>
              <a:rPr sz="2450" spc="-65" dirty="0">
                <a:latin typeface="Verdana"/>
                <a:cs typeface="Verdana"/>
              </a:rPr>
              <a:t>for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students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and </a:t>
            </a:r>
            <a:r>
              <a:rPr sz="2450" spc="-80" dirty="0">
                <a:latin typeface="Verdana"/>
                <a:cs typeface="Verdana"/>
              </a:rPr>
              <a:t>professional,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40" dirty="0">
                <a:latin typeface="Verdana"/>
                <a:cs typeface="Verdana"/>
              </a:rPr>
              <a:t>making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it </a:t>
            </a:r>
            <a:r>
              <a:rPr sz="2450" spc="-65" dirty="0">
                <a:latin typeface="Verdana"/>
                <a:cs typeface="Verdana"/>
              </a:rPr>
              <a:t>easier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70" dirty="0">
                <a:latin typeface="Verdana"/>
                <a:cs typeface="Verdana"/>
              </a:rPr>
              <a:t>share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information </a:t>
            </a:r>
            <a:r>
              <a:rPr sz="2450" spc="-110" dirty="0">
                <a:latin typeface="Verdana"/>
                <a:cs typeface="Verdana"/>
              </a:rPr>
              <a:t>with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Recruiters,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institutions </a:t>
            </a:r>
            <a:r>
              <a:rPr sz="2450" spc="-60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client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12" y="3509581"/>
            <a:ext cx="32042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110" dirty="0">
                <a:latin typeface="Tahoma"/>
                <a:cs typeface="Tahoma"/>
              </a:rPr>
              <a:t>Github</a:t>
            </a:r>
            <a:r>
              <a:rPr sz="4800" b="1" spc="-229" dirty="0">
                <a:latin typeface="Tahoma"/>
                <a:cs typeface="Tahoma"/>
              </a:rPr>
              <a:t> </a:t>
            </a:r>
            <a:r>
              <a:rPr sz="4800" b="1" spc="-135" dirty="0">
                <a:latin typeface="Tahoma"/>
                <a:cs typeface="Tahoma"/>
              </a:rPr>
              <a:t>link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12" y="4868608"/>
            <a:ext cx="3664585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2000" spc="-105" dirty="0">
                <a:latin typeface="Verdana"/>
                <a:cs typeface="Verdana"/>
              </a:rPr>
              <a:t>Htto://github.com/username/p </a:t>
            </a:r>
            <a:r>
              <a:rPr sz="2000" spc="-80" dirty="0">
                <a:latin typeface="Verdana"/>
                <a:cs typeface="Verdana"/>
              </a:rPr>
              <a:t>ortfolio-</a:t>
            </a:r>
            <a:r>
              <a:rPr sz="2000" spc="-70" dirty="0">
                <a:latin typeface="Verdana"/>
                <a:cs typeface="Verdana"/>
              </a:rPr>
              <a:t>bio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775" y="628650"/>
            <a:ext cx="695325" cy="142875"/>
          </a:xfrm>
          <a:custGeom>
            <a:avLst/>
            <a:gdLst/>
            <a:ahLst/>
            <a:cxnLst/>
            <a:rect l="l" t="t" r="r" b="b"/>
            <a:pathLst>
              <a:path w="695325" h="142875">
                <a:moveTo>
                  <a:pt x="695325" y="0"/>
                </a:moveTo>
                <a:lnTo>
                  <a:pt x="0" y="0"/>
                </a:lnTo>
                <a:lnTo>
                  <a:pt x="0" y="142875"/>
                </a:lnTo>
                <a:lnTo>
                  <a:pt x="695325" y="142875"/>
                </a:lnTo>
                <a:lnTo>
                  <a:pt x="695325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775" y="4543425"/>
            <a:ext cx="4019550" cy="19050"/>
          </a:xfrm>
          <a:custGeom>
            <a:avLst/>
            <a:gdLst/>
            <a:ahLst/>
            <a:cxnLst/>
            <a:rect l="l" t="t" r="r" b="b"/>
            <a:pathLst>
              <a:path w="4019550" h="19050">
                <a:moveTo>
                  <a:pt x="4019550" y="0"/>
                </a:moveTo>
                <a:lnTo>
                  <a:pt x="0" y="0"/>
                </a:lnTo>
                <a:lnTo>
                  <a:pt x="0" y="19050"/>
                </a:lnTo>
                <a:lnTo>
                  <a:pt x="4019550" y="19050"/>
                </a:lnTo>
                <a:lnTo>
                  <a:pt x="401955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361359" y="1416525"/>
            <a:ext cx="1853564" cy="1853564"/>
            <a:chOff x="7361359" y="1416525"/>
            <a:chExt cx="1853564" cy="1853564"/>
          </a:xfrm>
        </p:grpSpPr>
        <p:sp>
          <p:nvSpPr>
            <p:cNvPr id="7" name="object 7"/>
            <p:cNvSpPr/>
            <p:nvPr/>
          </p:nvSpPr>
          <p:spPr>
            <a:xfrm>
              <a:off x="7389438" y="1444604"/>
              <a:ext cx="1797685" cy="1797050"/>
            </a:xfrm>
            <a:custGeom>
              <a:avLst/>
              <a:gdLst/>
              <a:ahLst/>
              <a:cxnLst/>
              <a:rect l="l" t="t" r="r" b="b"/>
              <a:pathLst>
                <a:path w="1797684" h="1797050">
                  <a:moveTo>
                    <a:pt x="898555" y="0"/>
                  </a:moveTo>
                  <a:lnTo>
                    <a:pt x="850830" y="1245"/>
                  </a:lnTo>
                  <a:lnTo>
                    <a:pt x="803754" y="4940"/>
                  </a:lnTo>
                  <a:lnTo>
                    <a:pt x="757389" y="11023"/>
                  </a:lnTo>
                  <a:lnTo>
                    <a:pt x="711798" y="19431"/>
                  </a:lnTo>
                  <a:lnTo>
                    <a:pt x="667042" y="30103"/>
                  </a:lnTo>
                  <a:lnTo>
                    <a:pt x="623184" y="42976"/>
                  </a:lnTo>
                  <a:lnTo>
                    <a:pt x="580285" y="57988"/>
                  </a:lnTo>
                  <a:lnTo>
                    <a:pt x="538408" y="75077"/>
                  </a:lnTo>
                  <a:lnTo>
                    <a:pt x="497615" y="94181"/>
                  </a:lnTo>
                  <a:lnTo>
                    <a:pt x="457968" y="115237"/>
                  </a:lnTo>
                  <a:lnTo>
                    <a:pt x="419529" y="138185"/>
                  </a:lnTo>
                  <a:lnTo>
                    <a:pt x="382359" y="162960"/>
                  </a:lnTo>
                  <a:lnTo>
                    <a:pt x="346522" y="189503"/>
                  </a:lnTo>
                  <a:lnTo>
                    <a:pt x="312079" y="217749"/>
                  </a:lnTo>
                  <a:lnTo>
                    <a:pt x="279092" y="247638"/>
                  </a:lnTo>
                  <a:lnTo>
                    <a:pt x="247623" y="279107"/>
                  </a:lnTo>
                  <a:lnTo>
                    <a:pt x="217735" y="312094"/>
                  </a:lnTo>
                  <a:lnTo>
                    <a:pt x="189489" y="346536"/>
                  </a:lnTo>
                  <a:lnTo>
                    <a:pt x="162948" y="382373"/>
                  </a:lnTo>
                  <a:lnTo>
                    <a:pt x="138173" y="419541"/>
                  </a:lnTo>
                  <a:lnTo>
                    <a:pt x="115227" y="457978"/>
                  </a:lnTo>
                  <a:lnTo>
                    <a:pt x="94172" y="497623"/>
                  </a:lnTo>
                  <a:lnTo>
                    <a:pt x="75070" y="538413"/>
                  </a:lnTo>
                  <a:lnTo>
                    <a:pt x="57982" y="580286"/>
                  </a:lnTo>
                  <a:lnTo>
                    <a:pt x="42971" y="623181"/>
                  </a:lnTo>
                  <a:lnTo>
                    <a:pt x="30100" y="667034"/>
                  </a:lnTo>
                  <a:lnTo>
                    <a:pt x="19429" y="711784"/>
                  </a:lnTo>
                  <a:lnTo>
                    <a:pt x="11022" y="757369"/>
                  </a:lnTo>
                  <a:lnTo>
                    <a:pt x="4940" y="803726"/>
                  </a:lnTo>
                  <a:lnTo>
                    <a:pt x="1245" y="850794"/>
                  </a:lnTo>
                  <a:lnTo>
                    <a:pt x="0" y="898510"/>
                  </a:lnTo>
                  <a:lnTo>
                    <a:pt x="1245" y="946226"/>
                  </a:lnTo>
                  <a:lnTo>
                    <a:pt x="4940" y="993294"/>
                  </a:lnTo>
                  <a:lnTo>
                    <a:pt x="11022" y="1039651"/>
                  </a:lnTo>
                  <a:lnTo>
                    <a:pt x="19429" y="1085236"/>
                  </a:lnTo>
                  <a:lnTo>
                    <a:pt x="30100" y="1129986"/>
                  </a:lnTo>
                  <a:lnTo>
                    <a:pt x="42971" y="1173839"/>
                  </a:lnTo>
                  <a:lnTo>
                    <a:pt x="57982" y="1216733"/>
                  </a:lnTo>
                  <a:lnTo>
                    <a:pt x="75070" y="1258607"/>
                  </a:lnTo>
                  <a:lnTo>
                    <a:pt x="94172" y="1299397"/>
                  </a:lnTo>
                  <a:lnTo>
                    <a:pt x="115227" y="1339042"/>
                  </a:lnTo>
                  <a:lnTo>
                    <a:pt x="138173" y="1377479"/>
                  </a:lnTo>
                  <a:lnTo>
                    <a:pt x="162948" y="1414647"/>
                  </a:lnTo>
                  <a:lnTo>
                    <a:pt x="189489" y="1450484"/>
                  </a:lnTo>
                  <a:lnTo>
                    <a:pt x="217735" y="1484926"/>
                  </a:lnTo>
                  <a:lnTo>
                    <a:pt x="247623" y="1517913"/>
                  </a:lnTo>
                  <a:lnTo>
                    <a:pt x="279092" y="1549382"/>
                  </a:lnTo>
                  <a:lnTo>
                    <a:pt x="312079" y="1579271"/>
                  </a:lnTo>
                  <a:lnTo>
                    <a:pt x="346522" y="1607517"/>
                  </a:lnTo>
                  <a:lnTo>
                    <a:pt x="382359" y="1634059"/>
                  </a:lnTo>
                  <a:lnTo>
                    <a:pt x="419529" y="1658835"/>
                  </a:lnTo>
                  <a:lnTo>
                    <a:pt x="457968" y="1681782"/>
                  </a:lnTo>
                  <a:lnTo>
                    <a:pt x="497615" y="1702839"/>
                  </a:lnTo>
                  <a:lnTo>
                    <a:pt x="538408" y="1721943"/>
                  </a:lnTo>
                  <a:lnTo>
                    <a:pt x="580285" y="1739032"/>
                  </a:lnTo>
                  <a:lnTo>
                    <a:pt x="623184" y="1754044"/>
                  </a:lnTo>
                  <a:lnTo>
                    <a:pt x="667042" y="1766917"/>
                  </a:lnTo>
                  <a:lnTo>
                    <a:pt x="711798" y="1777588"/>
                  </a:lnTo>
                  <a:lnTo>
                    <a:pt x="757389" y="1785997"/>
                  </a:lnTo>
                  <a:lnTo>
                    <a:pt x="803754" y="1792080"/>
                  </a:lnTo>
                  <a:lnTo>
                    <a:pt x="850830" y="1795775"/>
                  </a:lnTo>
                  <a:lnTo>
                    <a:pt x="898555" y="1797020"/>
                  </a:lnTo>
                  <a:lnTo>
                    <a:pt x="946274" y="1795775"/>
                  </a:lnTo>
                  <a:lnTo>
                    <a:pt x="993344" y="1792080"/>
                  </a:lnTo>
                  <a:lnTo>
                    <a:pt x="1039704" y="1785997"/>
                  </a:lnTo>
                  <a:lnTo>
                    <a:pt x="1085291" y="1777588"/>
                  </a:lnTo>
                  <a:lnTo>
                    <a:pt x="1130043" y="1766917"/>
                  </a:lnTo>
                  <a:lnTo>
                    <a:pt x="1173899" y="1754044"/>
                  </a:lnTo>
                  <a:lnTo>
                    <a:pt x="1216795" y="1739032"/>
                  </a:lnTo>
                  <a:lnTo>
                    <a:pt x="1258670" y="1721943"/>
                  </a:lnTo>
                  <a:lnTo>
                    <a:pt x="1299463" y="1702839"/>
                  </a:lnTo>
                  <a:lnTo>
                    <a:pt x="1339109" y="1681782"/>
                  </a:lnTo>
                  <a:lnTo>
                    <a:pt x="1377549" y="1658835"/>
                  </a:lnTo>
                  <a:lnTo>
                    <a:pt x="1414719" y="1634059"/>
                  </a:lnTo>
                  <a:lnTo>
                    <a:pt x="1450557" y="1607517"/>
                  </a:lnTo>
                  <a:lnTo>
                    <a:pt x="1485001" y="1579271"/>
                  </a:lnTo>
                  <a:lnTo>
                    <a:pt x="1517990" y="1549382"/>
                  </a:lnTo>
                  <a:lnTo>
                    <a:pt x="1549460" y="1517913"/>
                  </a:lnTo>
                  <a:lnTo>
                    <a:pt x="1579350" y="1484926"/>
                  </a:lnTo>
                  <a:lnTo>
                    <a:pt x="1607598" y="1450484"/>
                  </a:lnTo>
                  <a:lnTo>
                    <a:pt x="1634142" y="1414647"/>
                  </a:lnTo>
                  <a:lnTo>
                    <a:pt x="1658919" y="1377479"/>
                  </a:lnTo>
                  <a:lnTo>
                    <a:pt x="1681868" y="1339042"/>
                  </a:lnTo>
                  <a:lnTo>
                    <a:pt x="1702925" y="1299397"/>
                  </a:lnTo>
                  <a:lnTo>
                    <a:pt x="1722030" y="1258607"/>
                  </a:lnTo>
                  <a:lnTo>
                    <a:pt x="1739120" y="1216733"/>
                  </a:lnTo>
                  <a:lnTo>
                    <a:pt x="1754133" y="1173839"/>
                  </a:lnTo>
                  <a:lnTo>
                    <a:pt x="1767006" y="1129986"/>
                  </a:lnTo>
                  <a:lnTo>
                    <a:pt x="1777678" y="1085236"/>
                  </a:lnTo>
                  <a:lnTo>
                    <a:pt x="1786087" y="1039651"/>
                  </a:lnTo>
                  <a:lnTo>
                    <a:pt x="1792170" y="993294"/>
                  </a:lnTo>
                  <a:lnTo>
                    <a:pt x="1795866" y="946226"/>
                  </a:lnTo>
                  <a:lnTo>
                    <a:pt x="1797111" y="898510"/>
                  </a:lnTo>
                  <a:lnTo>
                    <a:pt x="1795866" y="850794"/>
                  </a:lnTo>
                  <a:lnTo>
                    <a:pt x="1792170" y="803726"/>
                  </a:lnTo>
                  <a:lnTo>
                    <a:pt x="1786087" y="757369"/>
                  </a:lnTo>
                  <a:lnTo>
                    <a:pt x="1777678" y="711784"/>
                  </a:lnTo>
                  <a:lnTo>
                    <a:pt x="1767006" y="667034"/>
                  </a:lnTo>
                  <a:lnTo>
                    <a:pt x="1754133" y="623181"/>
                  </a:lnTo>
                  <a:lnTo>
                    <a:pt x="1739120" y="580286"/>
                  </a:lnTo>
                  <a:lnTo>
                    <a:pt x="1722030" y="538413"/>
                  </a:lnTo>
                  <a:lnTo>
                    <a:pt x="1702925" y="497623"/>
                  </a:lnTo>
                  <a:lnTo>
                    <a:pt x="1681867" y="457978"/>
                  </a:lnTo>
                  <a:lnTo>
                    <a:pt x="1658919" y="419541"/>
                  </a:lnTo>
                  <a:lnTo>
                    <a:pt x="1634142" y="382373"/>
                  </a:lnTo>
                  <a:lnTo>
                    <a:pt x="1607598" y="346536"/>
                  </a:lnTo>
                  <a:lnTo>
                    <a:pt x="1579350" y="312094"/>
                  </a:lnTo>
                  <a:lnTo>
                    <a:pt x="1549460" y="279107"/>
                  </a:lnTo>
                  <a:lnTo>
                    <a:pt x="1517990" y="247638"/>
                  </a:lnTo>
                  <a:lnTo>
                    <a:pt x="1485001" y="217749"/>
                  </a:lnTo>
                  <a:lnTo>
                    <a:pt x="1450557" y="189503"/>
                  </a:lnTo>
                  <a:lnTo>
                    <a:pt x="1414719" y="162960"/>
                  </a:lnTo>
                  <a:lnTo>
                    <a:pt x="1377549" y="138185"/>
                  </a:lnTo>
                  <a:lnTo>
                    <a:pt x="1339109" y="115237"/>
                  </a:lnTo>
                  <a:lnTo>
                    <a:pt x="1299463" y="94181"/>
                  </a:lnTo>
                  <a:lnTo>
                    <a:pt x="1258670" y="75077"/>
                  </a:lnTo>
                  <a:lnTo>
                    <a:pt x="1216795" y="57988"/>
                  </a:lnTo>
                  <a:lnTo>
                    <a:pt x="1173898" y="42976"/>
                  </a:lnTo>
                  <a:lnTo>
                    <a:pt x="1130043" y="30103"/>
                  </a:lnTo>
                  <a:lnTo>
                    <a:pt x="1085291" y="19431"/>
                  </a:lnTo>
                  <a:lnTo>
                    <a:pt x="1039704" y="11023"/>
                  </a:lnTo>
                  <a:lnTo>
                    <a:pt x="993344" y="4940"/>
                  </a:lnTo>
                  <a:lnTo>
                    <a:pt x="946274" y="1245"/>
                  </a:lnTo>
                  <a:lnTo>
                    <a:pt x="898555" y="0"/>
                  </a:lnTo>
                  <a:close/>
                </a:path>
              </a:pathLst>
            </a:custGeom>
            <a:solidFill>
              <a:srgbClr val="F5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89438" y="1444604"/>
              <a:ext cx="1797685" cy="1797050"/>
            </a:xfrm>
            <a:custGeom>
              <a:avLst/>
              <a:gdLst/>
              <a:ahLst/>
              <a:cxnLst/>
              <a:rect l="l" t="t" r="r" b="b"/>
              <a:pathLst>
                <a:path w="1797684" h="1797050">
                  <a:moveTo>
                    <a:pt x="1797111" y="898510"/>
                  </a:moveTo>
                  <a:lnTo>
                    <a:pt x="1795866" y="946226"/>
                  </a:lnTo>
                  <a:lnTo>
                    <a:pt x="1792170" y="993294"/>
                  </a:lnTo>
                  <a:lnTo>
                    <a:pt x="1786087" y="1039651"/>
                  </a:lnTo>
                  <a:lnTo>
                    <a:pt x="1777678" y="1085236"/>
                  </a:lnTo>
                  <a:lnTo>
                    <a:pt x="1767006" y="1129986"/>
                  </a:lnTo>
                  <a:lnTo>
                    <a:pt x="1754133" y="1173839"/>
                  </a:lnTo>
                  <a:lnTo>
                    <a:pt x="1739120" y="1216733"/>
                  </a:lnTo>
                  <a:lnTo>
                    <a:pt x="1722030" y="1258607"/>
                  </a:lnTo>
                  <a:lnTo>
                    <a:pt x="1702925" y="1299397"/>
                  </a:lnTo>
                  <a:lnTo>
                    <a:pt x="1681868" y="1339042"/>
                  </a:lnTo>
                  <a:lnTo>
                    <a:pt x="1658919" y="1377479"/>
                  </a:lnTo>
                  <a:lnTo>
                    <a:pt x="1634142" y="1414647"/>
                  </a:lnTo>
                  <a:lnTo>
                    <a:pt x="1607598" y="1450484"/>
                  </a:lnTo>
                  <a:lnTo>
                    <a:pt x="1579350" y="1484926"/>
                  </a:lnTo>
                  <a:lnTo>
                    <a:pt x="1549460" y="1517913"/>
                  </a:lnTo>
                  <a:lnTo>
                    <a:pt x="1517990" y="1549382"/>
                  </a:lnTo>
                  <a:lnTo>
                    <a:pt x="1485001" y="1579271"/>
                  </a:lnTo>
                  <a:lnTo>
                    <a:pt x="1450557" y="1607517"/>
                  </a:lnTo>
                  <a:lnTo>
                    <a:pt x="1414719" y="1634059"/>
                  </a:lnTo>
                  <a:lnTo>
                    <a:pt x="1377549" y="1658835"/>
                  </a:lnTo>
                  <a:lnTo>
                    <a:pt x="1339109" y="1681782"/>
                  </a:lnTo>
                  <a:lnTo>
                    <a:pt x="1299463" y="1702839"/>
                  </a:lnTo>
                  <a:lnTo>
                    <a:pt x="1258670" y="1721943"/>
                  </a:lnTo>
                  <a:lnTo>
                    <a:pt x="1216795" y="1739032"/>
                  </a:lnTo>
                  <a:lnTo>
                    <a:pt x="1173899" y="1754044"/>
                  </a:lnTo>
                  <a:lnTo>
                    <a:pt x="1130043" y="1766917"/>
                  </a:lnTo>
                  <a:lnTo>
                    <a:pt x="1085291" y="1777588"/>
                  </a:lnTo>
                  <a:lnTo>
                    <a:pt x="1039704" y="1785997"/>
                  </a:lnTo>
                  <a:lnTo>
                    <a:pt x="993344" y="1792080"/>
                  </a:lnTo>
                  <a:lnTo>
                    <a:pt x="946274" y="1795775"/>
                  </a:lnTo>
                  <a:lnTo>
                    <a:pt x="898555" y="1797020"/>
                  </a:lnTo>
                  <a:lnTo>
                    <a:pt x="850830" y="1795775"/>
                  </a:lnTo>
                  <a:lnTo>
                    <a:pt x="803754" y="1792080"/>
                  </a:lnTo>
                  <a:lnTo>
                    <a:pt x="757389" y="1785997"/>
                  </a:lnTo>
                  <a:lnTo>
                    <a:pt x="711798" y="1777588"/>
                  </a:lnTo>
                  <a:lnTo>
                    <a:pt x="667042" y="1766917"/>
                  </a:lnTo>
                  <a:lnTo>
                    <a:pt x="623184" y="1754044"/>
                  </a:lnTo>
                  <a:lnTo>
                    <a:pt x="580285" y="1739032"/>
                  </a:lnTo>
                  <a:lnTo>
                    <a:pt x="538408" y="1721943"/>
                  </a:lnTo>
                  <a:lnTo>
                    <a:pt x="497615" y="1702839"/>
                  </a:lnTo>
                  <a:lnTo>
                    <a:pt x="457968" y="1681782"/>
                  </a:lnTo>
                  <a:lnTo>
                    <a:pt x="419529" y="1658835"/>
                  </a:lnTo>
                  <a:lnTo>
                    <a:pt x="382359" y="1634059"/>
                  </a:lnTo>
                  <a:lnTo>
                    <a:pt x="346522" y="1607517"/>
                  </a:lnTo>
                  <a:lnTo>
                    <a:pt x="312079" y="1579271"/>
                  </a:lnTo>
                  <a:lnTo>
                    <a:pt x="279092" y="1549382"/>
                  </a:lnTo>
                  <a:lnTo>
                    <a:pt x="247623" y="1517913"/>
                  </a:lnTo>
                  <a:lnTo>
                    <a:pt x="217735" y="1484926"/>
                  </a:lnTo>
                  <a:lnTo>
                    <a:pt x="189489" y="1450484"/>
                  </a:lnTo>
                  <a:lnTo>
                    <a:pt x="162948" y="1414647"/>
                  </a:lnTo>
                  <a:lnTo>
                    <a:pt x="138173" y="1377479"/>
                  </a:lnTo>
                  <a:lnTo>
                    <a:pt x="115227" y="1339042"/>
                  </a:lnTo>
                  <a:lnTo>
                    <a:pt x="94172" y="1299397"/>
                  </a:lnTo>
                  <a:lnTo>
                    <a:pt x="75070" y="1258607"/>
                  </a:lnTo>
                  <a:lnTo>
                    <a:pt x="57982" y="1216733"/>
                  </a:lnTo>
                  <a:lnTo>
                    <a:pt x="42971" y="1173839"/>
                  </a:lnTo>
                  <a:lnTo>
                    <a:pt x="30100" y="1129986"/>
                  </a:lnTo>
                  <a:lnTo>
                    <a:pt x="19429" y="1085236"/>
                  </a:lnTo>
                  <a:lnTo>
                    <a:pt x="11022" y="1039651"/>
                  </a:lnTo>
                  <a:lnTo>
                    <a:pt x="4940" y="993294"/>
                  </a:lnTo>
                  <a:lnTo>
                    <a:pt x="1245" y="946226"/>
                  </a:lnTo>
                  <a:lnTo>
                    <a:pt x="0" y="898510"/>
                  </a:lnTo>
                  <a:lnTo>
                    <a:pt x="1245" y="850794"/>
                  </a:lnTo>
                  <a:lnTo>
                    <a:pt x="4940" y="803726"/>
                  </a:lnTo>
                  <a:lnTo>
                    <a:pt x="11022" y="757369"/>
                  </a:lnTo>
                  <a:lnTo>
                    <a:pt x="19429" y="711784"/>
                  </a:lnTo>
                  <a:lnTo>
                    <a:pt x="30100" y="667034"/>
                  </a:lnTo>
                  <a:lnTo>
                    <a:pt x="42971" y="623181"/>
                  </a:lnTo>
                  <a:lnTo>
                    <a:pt x="57982" y="580286"/>
                  </a:lnTo>
                  <a:lnTo>
                    <a:pt x="75070" y="538413"/>
                  </a:lnTo>
                  <a:lnTo>
                    <a:pt x="94172" y="497623"/>
                  </a:lnTo>
                  <a:lnTo>
                    <a:pt x="115227" y="457978"/>
                  </a:lnTo>
                  <a:lnTo>
                    <a:pt x="138173" y="419541"/>
                  </a:lnTo>
                  <a:lnTo>
                    <a:pt x="162948" y="382373"/>
                  </a:lnTo>
                  <a:lnTo>
                    <a:pt x="189489" y="346536"/>
                  </a:lnTo>
                  <a:lnTo>
                    <a:pt x="217735" y="312094"/>
                  </a:lnTo>
                  <a:lnTo>
                    <a:pt x="247623" y="279107"/>
                  </a:lnTo>
                  <a:lnTo>
                    <a:pt x="279092" y="247638"/>
                  </a:lnTo>
                  <a:lnTo>
                    <a:pt x="312079" y="217749"/>
                  </a:lnTo>
                  <a:lnTo>
                    <a:pt x="346522" y="189503"/>
                  </a:lnTo>
                  <a:lnTo>
                    <a:pt x="382359" y="162960"/>
                  </a:lnTo>
                  <a:lnTo>
                    <a:pt x="419529" y="138185"/>
                  </a:lnTo>
                  <a:lnTo>
                    <a:pt x="457968" y="115237"/>
                  </a:lnTo>
                  <a:lnTo>
                    <a:pt x="497615" y="94181"/>
                  </a:lnTo>
                  <a:lnTo>
                    <a:pt x="538408" y="75077"/>
                  </a:lnTo>
                  <a:lnTo>
                    <a:pt x="580285" y="57988"/>
                  </a:lnTo>
                  <a:lnTo>
                    <a:pt x="623184" y="42976"/>
                  </a:lnTo>
                  <a:lnTo>
                    <a:pt x="667042" y="30103"/>
                  </a:lnTo>
                  <a:lnTo>
                    <a:pt x="711798" y="19431"/>
                  </a:lnTo>
                  <a:lnTo>
                    <a:pt x="757389" y="11023"/>
                  </a:lnTo>
                  <a:lnTo>
                    <a:pt x="803754" y="4940"/>
                  </a:lnTo>
                  <a:lnTo>
                    <a:pt x="850830" y="1245"/>
                  </a:lnTo>
                  <a:lnTo>
                    <a:pt x="898555" y="0"/>
                  </a:lnTo>
                  <a:lnTo>
                    <a:pt x="946274" y="1245"/>
                  </a:lnTo>
                  <a:lnTo>
                    <a:pt x="993344" y="4940"/>
                  </a:lnTo>
                  <a:lnTo>
                    <a:pt x="1039704" y="11023"/>
                  </a:lnTo>
                  <a:lnTo>
                    <a:pt x="1085291" y="19431"/>
                  </a:lnTo>
                  <a:lnTo>
                    <a:pt x="1130043" y="30103"/>
                  </a:lnTo>
                  <a:lnTo>
                    <a:pt x="1173898" y="42976"/>
                  </a:lnTo>
                  <a:lnTo>
                    <a:pt x="1216795" y="57988"/>
                  </a:lnTo>
                  <a:lnTo>
                    <a:pt x="1258670" y="75077"/>
                  </a:lnTo>
                  <a:lnTo>
                    <a:pt x="1299463" y="94181"/>
                  </a:lnTo>
                  <a:lnTo>
                    <a:pt x="1339109" y="115237"/>
                  </a:lnTo>
                  <a:lnTo>
                    <a:pt x="1377549" y="138185"/>
                  </a:lnTo>
                  <a:lnTo>
                    <a:pt x="1414719" y="162960"/>
                  </a:lnTo>
                  <a:lnTo>
                    <a:pt x="1450557" y="189503"/>
                  </a:lnTo>
                  <a:lnTo>
                    <a:pt x="1485001" y="217749"/>
                  </a:lnTo>
                  <a:lnTo>
                    <a:pt x="1517990" y="247638"/>
                  </a:lnTo>
                  <a:lnTo>
                    <a:pt x="1549460" y="279107"/>
                  </a:lnTo>
                  <a:lnTo>
                    <a:pt x="1579350" y="312094"/>
                  </a:lnTo>
                  <a:lnTo>
                    <a:pt x="1607598" y="346536"/>
                  </a:lnTo>
                  <a:lnTo>
                    <a:pt x="1634142" y="382373"/>
                  </a:lnTo>
                  <a:lnTo>
                    <a:pt x="1658919" y="419541"/>
                  </a:lnTo>
                  <a:lnTo>
                    <a:pt x="1681867" y="457978"/>
                  </a:lnTo>
                  <a:lnTo>
                    <a:pt x="1702925" y="497623"/>
                  </a:lnTo>
                  <a:lnTo>
                    <a:pt x="1722030" y="538413"/>
                  </a:lnTo>
                  <a:lnTo>
                    <a:pt x="1739120" y="580286"/>
                  </a:lnTo>
                  <a:lnTo>
                    <a:pt x="1754133" y="623181"/>
                  </a:lnTo>
                  <a:lnTo>
                    <a:pt x="1767006" y="667034"/>
                  </a:lnTo>
                  <a:lnTo>
                    <a:pt x="1777678" y="711784"/>
                  </a:lnTo>
                  <a:lnTo>
                    <a:pt x="1786087" y="757369"/>
                  </a:lnTo>
                  <a:lnTo>
                    <a:pt x="1792170" y="803726"/>
                  </a:lnTo>
                  <a:lnTo>
                    <a:pt x="1795866" y="850794"/>
                  </a:lnTo>
                  <a:lnTo>
                    <a:pt x="1797111" y="898510"/>
                  </a:lnTo>
                  <a:close/>
                </a:path>
              </a:pathLst>
            </a:custGeom>
            <a:ln w="56158">
              <a:solidFill>
                <a:srgbClr val="F5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62804" y="3438174"/>
            <a:ext cx="3650615" cy="1853564"/>
            <a:chOff x="6462804" y="3438174"/>
            <a:chExt cx="3650615" cy="1853564"/>
          </a:xfrm>
        </p:grpSpPr>
        <p:sp>
          <p:nvSpPr>
            <p:cNvPr id="10" name="object 10"/>
            <p:cNvSpPr/>
            <p:nvPr/>
          </p:nvSpPr>
          <p:spPr>
            <a:xfrm>
              <a:off x="6490883" y="3466252"/>
              <a:ext cx="3594735" cy="1797050"/>
            </a:xfrm>
            <a:custGeom>
              <a:avLst/>
              <a:gdLst/>
              <a:ahLst/>
              <a:cxnLst/>
              <a:rect l="l" t="t" r="r" b="b"/>
              <a:pathLst>
                <a:path w="3594734" h="1797050">
                  <a:moveTo>
                    <a:pt x="1797111" y="0"/>
                  </a:moveTo>
                  <a:lnTo>
                    <a:pt x="1698270" y="2342"/>
                  </a:lnTo>
                  <a:lnTo>
                    <a:pt x="1599429" y="9158"/>
                  </a:lnTo>
                  <a:lnTo>
                    <a:pt x="1500588" y="20126"/>
                  </a:lnTo>
                  <a:lnTo>
                    <a:pt x="1401747" y="34928"/>
                  </a:lnTo>
                  <a:lnTo>
                    <a:pt x="1302905" y="53245"/>
                  </a:lnTo>
                  <a:lnTo>
                    <a:pt x="1154644" y="86609"/>
                  </a:lnTo>
                  <a:lnTo>
                    <a:pt x="1055803" y="112313"/>
                  </a:lnTo>
                  <a:lnTo>
                    <a:pt x="956567" y="142875"/>
                  </a:lnTo>
                  <a:lnTo>
                    <a:pt x="857803" y="177602"/>
                  </a:lnTo>
                  <a:lnTo>
                    <a:pt x="759983" y="216181"/>
                  </a:lnTo>
                  <a:lnTo>
                    <a:pt x="663577" y="258297"/>
                  </a:lnTo>
                  <a:lnTo>
                    <a:pt x="569058" y="303635"/>
                  </a:lnTo>
                  <a:lnTo>
                    <a:pt x="476896" y="351881"/>
                  </a:lnTo>
                  <a:lnTo>
                    <a:pt x="387565" y="402721"/>
                  </a:lnTo>
                  <a:lnTo>
                    <a:pt x="301534" y="455841"/>
                  </a:lnTo>
                  <a:lnTo>
                    <a:pt x="219277" y="510925"/>
                  </a:lnTo>
                  <a:lnTo>
                    <a:pt x="179711" y="539106"/>
                  </a:lnTo>
                  <a:lnTo>
                    <a:pt x="139741" y="574818"/>
                  </a:lnTo>
                  <a:lnTo>
                    <a:pt x="104246" y="614216"/>
                  </a:lnTo>
                  <a:lnTo>
                    <a:pt x="73490" y="656772"/>
                  </a:lnTo>
                  <a:lnTo>
                    <a:pt x="47735" y="701961"/>
                  </a:lnTo>
                  <a:lnTo>
                    <a:pt x="27246" y="749255"/>
                  </a:lnTo>
                  <a:lnTo>
                    <a:pt x="12284" y="798129"/>
                  </a:lnTo>
                  <a:lnTo>
                    <a:pt x="3115" y="848056"/>
                  </a:lnTo>
                  <a:lnTo>
                    <a:pt x="0" y="898510"/>
                  </a:lnTo>
                  <a:lnTo>
                    <a:pt x="0" y="1797020"/>
                  </a:lnTo>
                  <a:lnTo>
                    <a:pt x="3594223" y="1797020"/>
                  </a:lnTo>
                  <a:lnTo>
                    <a:pt x="3594223" y="898510"/>
                  </a:lnTo>
                  <a:lnTo>
                    <a:pt x="3591108" y="848056"/>
                  </a:lnTo>
                  <a:lnTo>
                    <a:pt x="3581938" y="798129"/>
                  </a:lnTo>
                  <a:lnTo>
                    <a:pt x="3566977" y="749255"/>
                  </a:lnTo>
                  <a:lnTo>
                    <a:pt x="3546487" y="701961"/>
                  </a:lnTo>
                  <a:lnTo>
                    <a:pt x="3520733" y="656772"/>
                  </a:lnTo>
                  <a:lnTo>
                    <a:pt x="3489976" y="614216"/>
                  </a:lnTo>
                  <a:lnTo>
                    <a:pt x="3454482" y="574818"/>
                  </a:lnTo>
                  <a:lnTo>
                    <a:pt x="3414512" y="539106"/>
                  </a:lnTo>
                  <a:lnTo>
                    <a:pt x="3374945" y="507742"/>
                  </a:lnTo>
                  <a:lnTo>
                    <a:pt x="3292688" y="448295"/>
                  </a:lnTo>
                  <a:lnTo>
                    <a:pt x="3206658" y="393093"/>
                  </a:lnTo>
                  <a:lnTo>
                    <a:pt x="3117326" y="341978"/>
                  </a:lnTo>
                  <a:lnTo>
                    <a:pt x="3025165" y="294793"/>
                  </a:lnTo>
                  <a:lnTo>
                    <a:pt x="2930645" y="251380"/>
                  </a:lnTo>
                  <a:lnTo>
                    <a:pt x="2834240" y="211583"/>
                  </a:lnTo>
                  <a:lnTo>
                    <a:pt x="2736419" y="175244"/>
                  </a:lnTo>
                  <a:lnTo>
                    <a:pt x="2637655" y="142207"/>
                  </a:lnTo>
                  <a:lnTo>
                    <a:pt x="2493192" y="99142"/>
                  </a:lnTo>
                  <a:lnTo>
                    <a:pt x="2400941" y="74756"/>
                  </a:lnTo>
                  <a:lnTo>
                    <a:pt x="2306293" y="53245"/>
                  </a:lnTo>
                  <a:lnTo>
                    <a:pt x="2209249" y="34928"/>
                  </a:lnTo>
                  <a:lnTo>
                    <a:pt x="2109809" y="20126"/>
                  </a:lnTo>
                  <a:lnTo>
                    <a:pt x="2007972" y="9158"/>
                  </a:lnTo>
                  <a:lnTo>
                    <a:pt x="1903740" y="2342"/>
                  </a:lnTo>
                  <a:lnTo>
                    <a:pt x="1797111" y="0"/>
                  </a:lnTo>
                  <a:close/>
                </a:path>
              </a:pathLst>
            </a:custGeom>
            <a:solidFill>
              <a:srgbClr val="F5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0883" y="3466252"/>
              <a:ext cx="3594735" cy="1797050"/>
            </a:xfrm>
            <a:custGeom>
              <a:avLst/>
              <a:gdLst/>
              <a:ahLst/>
              <a:cxnLst/>
              <a:rect l="l" t="t" r="r" b="b"/>
              <a:pathLst>
                <a:path w="3594734" h="1797050">
                  <a:moveTo>
                    <a:pt x="3594223" y="1797020"/>
                  </a:moveTo>
                  <a:lnTo>
                    <a:pt x="3594223" y="898510"/>
                  </a:lnTo>
                  <a:lnTo>
                    <a:pt x="3591108" y="848056"/>
                  </a:lnTo>
                  <a:lnTo>
                    <a:pt x="3581938" y="798129"/>
                  </a:lnTo>
                  <a:lnTo>
                    <a:pt x="3566977" y="749255"/>
                  </a:lnTo>
                  <a:lnTo>
                    <a:pt x="3546487" y="701961"/>
                  </a:lnTo>
                  <a:lnTo>
                    <a:pt x="3520733" y="656772"/>
                  </a:lnTo>
                  <a:lnTo>
                    <a:pt x="3489976" y="614216"/>
                  </a:lnTo>
                  <a:lnTo>
                    <a:pt x="3454482" y="574818"/>
                  </a:lnTo>
                  <a:lnTo>
                    <a:pt x="3414512" y="539106"/>
                  </a:lnTo>
                  <a:lnTo>
                    <a:pt x="3374945" y="507742"/>
                  </a:lnTo>
                  <a:lnTo>
                    <a:pt x="3334318" y="477478"/>
                  </a:lnTo>
                  <a:lnTo>
                    <a:pt x="3292688" y="448295"/>
                  </a:lnTo>
                  <a:lnTo>
                    <a:pt x="3250115" y="420173"/>
                  </a:lnTo>
                  <a:lnTo>
                    <a:pt x="3206658" y="393093"/>
                  </a:lnTo>
                  <a:lnTo>
                    <a:pt x="3162375" y="367034"/>
                  </a:lnTo>
                  <a:lnTo>
                    <a:pt x="3117326" y="341978"/>
                  </a:lnTo>
                  <a:lnTo>
                    <a:pt x="3071570" y="317904"/>
                  </a:lnTo>
                  <a:lnTo>
                    <a:pt x="3025165" y="294793"/>
                  </a:lnTo>
                  <a:lnTo>
                    <a:pt x="2978170" y="272625"/>
                  </a:lnTo>
                  <a:lnTo>
                    <a:pt x="2930645" y="251380"/>
                  </a:lnTo>
                  <a:lnTo>
                    <a:pt x="2882649" y="231039"/>
                  </a:lnTo>
                  <a:lnTo>
                    <a:pt x="2834240" y="211583"/>
                  </a:lnTo>
                  <a:lnTo>
                    <a:pt x="2785477" y="192991"/>
                  </a:lnTo>
                  <a:lnTo>
                    <a:pt x="2736419" y="175244"/>
                  </a:lnTo>
                  <a:lnTo>
                    <a:pt x="2687126" y="158323"/>
                  </a:lnTo>
                  <a:lnTo>
                    <a:pt x="2637655" y="142207"/>
                  </a:lnTo>
                  <a:lnTo>
                    <a:pt x="2588067" y="126877"/>
                  </a:lnTo>
                  <a:lnTo>
                    <a:pt x="2538420" y="112313"/>
                  </a:lnTo>
                  <a:lnTo>
                    <a:pt x="2493192" y="99142"/>
                  </a:lnTo>
                  <a:lnTo>
                    <a:pt x="2447366" y="86609"/>
                  </a:lnTo>
                  <a:lnTo>
                    <a:pt x="2400941" y="74756"/>
                  </a:lnTo>
                  <a:lnTo>
                    <a:pt x="2353916" y="63621"/>
                  </a:lnTo>
                  <a:lnTo>
                    <a:pt x="2306293" y="53245"/>
                  </a:lnTo>
                  <a:lnTo>
                    <a:pt x="2258070" y="43667"/>
                  </a:lnTo>
                  <a:lnTo>
                    <a:pt x="2209249" y="34928"/>
                  </a:lnTo>
                  <a:lnTo>
                    <a:pt x="2159828" y="27068"/>
                  </a:lnTo>
                  <a:lnTo>
                    <a:pt x="2109809" y="20126"/>
                  </a:lnTo>
                  <a:lnTo>
                    <a:pt x="2059190" y="14143"/>
                  </a:lnTo>
                  <a:lnTo>
                    <a:pt x="2007972" y="9158"/>
                  </a:lnTo>
                  <a:lnTo>
                    <a:pt x="1956155" y="5211"/>
                  </a:lnTo>
                  <a:lnTo>
                    <a:pt x="1903740" y="2342"/>
                  </a:lnTo>
                  <a:lnTo>
                    <a:pt x="1850725" y="592"/>
                  </a:lnTo>
                  <a:lnTo>
                    <a:pt x="1797111" y="0"/>
                  </a:lnTo>
                  <a:lnTo>
                    <a:pt x="1747691" y="592"/>
                  </a:lnTo>
                  <a:lnTo>
                    <a:pt x="1698270" y="2342"/>
                  </a:lnTo>
                  <a:lnTo>
                    <a:pt x="1648849" y="5211"/>
                  </a:lnTo>
                  <a:lnTo>
                    <a:pt x="1599429" y="9158"/>
                  </a:lnTo>
                  <a:lnTo>
                    <a:pt x="1550008" y="14143"/>
                  </a:lnTo>
                  <a:lnTo>
                    <a:pt x="1500588" y="20126"/>
                  </a:lnTo>
                  <a:lnTo>
                    <a:pt x="1451167" y="27068"/>
                  </a:lnTo>
                  <a:lnTo>
                    <a:pt x="1401747" y="34928"/>
                  </a:lnTo>
                  <a:lnTo>
                    <a:pt x="1352326" y="43667"/>
                  </a:lnTo>
                  <a:lnTo>
                    <a:pt x="1302905" y="53245"/>
                  </a:lnTo>
                  <a:lnTo>
                    <a:pt x="1253485" y="63621"/>
                  </a:lnTo>
                  <a:lnTo>
                    <a:pt x="1204064" y="74756"/>
                  </a:lnTo>
                  <a:lnTo>
                    <a:pt x="1154644" y="86609"/>
                  </a:lnTo>
                  <a:lnTo>
                    <a:pt x="1105223" y="99142"/>
                  </a:lnTo>
                  <a:lnTo>
                    <a:pt x="1055803" y="112313"/>
                  </a:lnTo>
                  <a:lnTo>
                    <a:pt x="1006155" y="127054"/>
                  </a:lnTo>
                  <a:lnTo>
                    <a:pt x="956567" y="142875"/>
                  </a:lnTo>
                  <a:lnTo>
                    <a:pt x="907097" y="159738"/>
                  </a:lnTo>
                  <a:lnTo>
                    <a:pt x="857803" y="177602"/>
                  </a:lnTo>
                  <a:lnTo>
                    <a:pt x="808746" y="196430"/>
                  </a:lnTo>
                  <a:lnTo>
                    <a:pt x="759983" y="216181"/>
                  </a:lnTo>
                  <a:lnTo>
                    <a:pt x="711573" y="236816"/>
                  </a:lnTo>
                  <a:lnTo>
                    <a:pt x="663577" y="258297"/>
                  </a:lnTo>
                  <a:lnTo>
                    <a:pt x="616052" y="280583"/>
                  </a:lnTo>
                  <a:lnTo>
                    <a:pt x="569058" y="303635"/>
                  </a:lnTo>
                  <a:lnTo>
                    <a:pt x="522653" y="327414"/>
                  </a:lnTo>
                  <a:lnTo>
                    <a:pt x="476896" y="351881"/>
                  </a:lnTo>
                  <a:lnTo>
                    <a:pt x="431847" y="376997"/>
                  </a:lnTo>
                  <a:lnTo>
                    <a:pt x="387565" y="402721"/>
                  </a:lnTo>
                  <a:lnTo>
                    <a:pt x="344107" y="429016"/>
                  </a:lnTo>
                  <a:lnTo>
                    <a:pt x="301534" y="455841"/>
                  </a:lnTo>
                  <a:lnTo>
                    <a:pt x="259905" y="483157"/>
                  </a:lnTo>
                  <a:lnTo>
                    <a:pt x="219277" y="510925"/>
                  </a:lnTo>
                  <a:lnTo>
                    <a:pt x="179711" y="539106"/>
                  </a:lnTo>
                  <a:lnTo>
                    <a:pt x="139741" y="574818"/>
                  </a:lnTo>
                  <a:lnTo>
                    <a:pt x="104246" y="614216"/>
                  </a:lnTo>
                  <a:lnTo>
                    <a:pt x="73490" y="656772"/>
                  </a:lnTo>
                  <a:lnTo>
                    <a:pt x="47735" y="701961"/>
                  </a:lnTo>
                  <a:lnTo>
                    <a:pt x="27246" y="749255"/>
                  </a:lnTo>
                  <a:lnTo>
                    <a:pt x="12284" y="798129"/>
                  </a:lnTo>
                  <a:lnTo>
                    <a:pt x="3115" y="848056"/>
                  </a:lnTo>
                  <a:lnTo>
                    <a:pt x="0" y="898510"/>
                  </a:lnTo>
                  <a:lnTo>
                    <a:pt x="0" y="1797020"/>
                  </a:lnTo>
                  <a:lnTo>
                    <a:pt x="3594223" y="1797020"/>
                  </a:lnTo>
                  <a:close/>
                </a:path>
              </a:pathLst>
            </a:custGeom>
            <a:ln w="56157">
              <a:solidFill>
                <a:srgbClr val="F5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803" y="1737296"/>
            <a:ext cx="27622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dirty="0"/>
              <a:t>My</a:t>
            </a:r>
            <a:r>
              <a:rPr sz="5150" spc="-355" dirty="0"/>
              <a:t> </a:t>
            </a:r>
            <a:r>
              <a:rPr sz="5150" spc="-35" dirty="0"/>
              <a:t>skills</a:t>
            </a:r>
            <a:endParaRPr sz="5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"/>
            <a:ext cx="4505324" cy="685774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76825" y="600075"/>
            <a:ext cx="552450" cy="76200"/>
          </a:xfrm>
          <a:custGeom>
            <a:avLst/>
            <a:gdLst/>
            <a:ahLst/>
            <a:cxnLst/>
            <a:rect l="l" t="t" r="r" b="b"/>
            <a:pathLst>
              <a:path w="552450" h="76200">
                <a:moveTo>
                  <a:pt x="552450" y="0"/>
                </a:moveTo>
                <a:lnTo>
                  <a:pt x="0" y="0"/>
                </a:lnTo>
                <a:lnTo>
                  <a:pt x="0" y="76200"/>
                </a:lnTo>
                <a:lnTo>
                  <a:pt x="552450" y="76200"/>
                </a:lnTo>
                <a:lnTo>
                  <a:pt x="5524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5875" y="2933700"/>
            <a:ext cx="6219825" cy="19050"/>
          </a:xfrm>
          <a:custGeom>
            <a:avLst/>
            <a:gdLst/>
            <a:ahLst/>
            <a:cxnLst/>
            <a:rect l="l" t="t" r="r" b="b"/>
            <a:pathLst>
              <a:path w="6219825" h="19050">
                <a:moveTo>
                  <a:pt x="6219825" y="0"/>
                </a:moveTo>
                <a:lnTo>
                  <a:pt x="0" y="0"/>
                </a:lnTo>
                <a:lnTo>
                  <a:pt x="0" y="19050"/>
                </a:lnTo>
                <a:lnTo>
                  <a:pt x="6219825" y="19050"/>
                </a:lnTo>
                <a:lnTo>
                  <a:pt x="62198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2803" y="3234372"/>
            <a:ext cx="1828800" cy="88391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85" dirty="0">
                <a:latin typeface="Verdana"/>
                <a:cs typeface="Verdana"/>
              </a:rPr>
              <a:t>Write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and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read</a:t>
            </a:r>
            <a:endParaRPr sz="1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70" dirty="0">
                <a:latin typeface="Verdana"/>
                <a:cs typeface="Verdana"/>
              </a:rPr>
              <a:t>Leaning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music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05" y="3060699"/>
            <a:ext cx="19291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0" dirty="0">
                <a:latin typeface="Tahoma"/>
                <a:cs typeface="Tahoma"/>
              </a:rPr>
              <a:t>Agenda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6162675"/>
            <a:ext cx="3381375" cy="19050"/>
          </a:xfrm>
          <a:custGeom>
            <a:avLst/>
            <a:gdLst/>
            <a:ahLst/>
            <a:cxnLst/>
            <a:rect l="l" t="t" r="r" b="b"/>
            <a:pathLst>
              <a:path w="3381375" h="19050">
                <a:moveTo>
                  <a:pt x="3381375" y="0"/>
                </a:moveTo>
                <a:lnTo>
                  <a:pt x="0" y="0"/>
                </a:lnTo>
                <a:lnTo>
                  <a:pt x="0" y="19050"/>
                </a:lnTo>
                <a:lnTo>
                  <a:pt x="3381375" y="19050"/>
                </a:lnTo>
                <a:lnTo>
                  <a:pt x="33813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51426" y="770001"/>
            <a:ext cx="6823075" cy="536575"/>
            <a:chOff x="4551426" y="770001"/>
            <a:chExt cx="6823075" cy="536575"/>
          </a:xfrm>
        </p:grpSpPr>
        <p:sp>
          <p:nvSpPr>
            <p:cNvPr id="6" name="object 6"/>
            <p:cNvSpPr/>
            <p:nvPr/>
          </p:nvSpPr>
          <p:spPr>
            <a:xfrm>
              <a:off x="4557776" y="966851"/>
              <a:ext cx="6810375" cy="333375"/>
            </a:xfrm>
            <a:custGeom>
              <a:avLst/>
              <a:gdLst/>
              <a:ahLst/>
              <a:cxnLst/>
              <a:rect l="l" t="t" r="r" b="b"/>
              <a:pathLst>
                <a:path w="6810375" h="333375">
                  <a:moveTo>
                    <a:pt x="0" y="333375"/>
                  </a:moveTo>
                  <a:lnTo>
                    <a:pt x="6810375" y="333375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12700">
              <a:solidFill>
                <a:srgbClr val="00A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0676" y="776351"/>
              <a:ext cx="4762500" cy="390525"/>
            </a:xfrm>
            <a:custGeom>
              <a:avLst/>
              <a:gdLst/>
              <a:ahLst/>
              <a:cxnLst/>
              <a:rect l="l" t="t" r="r" b="b"/>
              <a:pathLst>
                <a:path w="4762500" h="390525">
                  <a:moveTo>
                    <a:pt x="4697349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374"/>
                  </a:lnTo>
                  <a:lnTo>
                    <a:pt x="5105" y="350716"/>
                  </a:lnTo>
                  <a:lnTo>
                    <a:pt x="19034" y="371427"/>
                  </a:lnTo>
                  <a:lnTo>
                    <a:pt x="39701" y="385399"/>
                  </a:lnTo>
                  <a:lnTo>
                    <a:pt x="65024" y="390525"/>
                  </a:lnTo>
                  <a:lnTo>
                    <a:pt x="4697349" y="390525"/>
                  </a:lnTo>
                  <a:lnTo>
                    <a:pt x="4722691" y="385399"/>
                  </a:lnTo>
                  <a:lnTo>
                    <a:pt x="4743402" y="371427"/>
                  </a:lnTo>
                  <a:lnTo>
                    <a:pt x="4757374" y="350716"/>
                  </a:lnTo>
                  <a:lnTo>
                    <a:pt x="4762500" y="325374"/>
                  </a:lnTo>
                  <a:lnTo>
                    <a:pt x="4762500" y="65024"/>
                  </a:lnTo>
                  <a:lnTo>
                    <a:pt x="4757374" y="39701"/>
                  </a:lnTo>
                  <a:lnTo>
                    <a:pt x="4743402" y="19034"/>
                  </a:lnTo>
                  <a:lnTo>
                    <a:pt x="4722691" y="5105"/>
                  </a:lnTo>
                  <a:lnTo>
                    <a:pt x="4697349" y="0"/>
                  </a:lnTo>
                  <a:close/>
                </a:path>
              </a:pathLst>
            </a:custGeom>
            <a:solidFill>
              <a:srgbClr val="00A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0676" y="776351"/>
              <a:ext cx="4762500" cy="390525"/>
            </a:xfrm>
            <a:custGeom>
              <a:avLst/>
              <a:gdLst/>
              <a:ahLst/>
              <a:cxnLst/>
              <a:rect l="l" t="t" r="r" b="b"/>
              <a:pathLst>
                <a:path w="4762500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4697349" y="0"/>
                  </a:lnTo>
                  <a:lnTo>
                    <a:pt x="4722691" y="5105"/>
                  </a:lnTo>
                  <a:lnTo>
                    <a:pt x="4743402" y="19034"/>
                  </a:lnTo>
                  <a:lnTo>
                    <a:pt x="4757374" y="39701"/>
                  </a:lnTo>
                  <a:lnTo>
                    <a:pt x="4762500" y="65024"/>
                  </a:lnTo>
                  <a:lnTo>
                    <a:pt x="4762500" y="325374"/>
                  </a:lnTo>
                  <a:lnTo>
                    <a:pt x="4757374" y="350716"/>
                  </a:lnTo>
                  <a:lnTo>
                    <a:pt x="4743402" y="371427"/>
                  </a:lnTo>
                  <a:lnTo>
                    <a:pt x="4722691" y="385399"/>
                  </a:lnTo>
                  <a:lnTo>
                    <a:pt x="4697349" y="390525"/>
                  </a:lnTo>
                  <a:lnTo>
                    <a:pt x="65024" y="390525"/>
                  </a:lnTo>
                  <a:lnTo>
                    <a:pt x="39701" y="385399"/>
                  </a:lnTo>
                  <a:lnTo>
                    <a:pt x="19034" y="371427"/>
                  </a:lnTo>
                  <a:lnTo>
                    <a:pt x="5105" y="350716"/>
                  </a:lnTo>
                  <a:lnTo>
                    <a:pt x="0" y="325374"/>
                  </a:lnTo>
                  <a:lnTo>
                    <a:pt x="0" y="650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84445" y="844232"/>
            <a:ext cx="148463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0" spc="-20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1250" b="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b="0" spc="-25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51426" y="1360550"/>
            <a:ext cx="6823075" cy="536575"/>
            <a:chOff x="4551426" y="1360550"/>
            <a:chExt cx="6823075" cy="536575"/>
          </a:xfrm>
        </p:grpSpPr>
        <p:sp>
          <p:nvSpPr>
            <p:cNvPr id="11" name="object 11"/>
            <p:cNvSpPr/>
            <p:nvPr/>
          </p:nvSpPr>
          <p:spPr>
            <a:xfrm>
              <a:off x="4557776" y="1557400"/>
              <a:ext cx="6810375" cy="333375"/>
            </a:xfrm>
            <a:custGeom>
              <a:avLst/>
              <a:gdLst/>
              <a:ahLst/>
              <a:cxnLst/>
              <a:rect l="l" t="t" r="r" b="b"/>
              <a:pathLst>
                <a:path w="6810375" h="333375">
                  <a:moveTo>
                    <a:pt x="0" y="333375"/>
                  </a:moveTo>
                  <a:lnTo>
                    <a:pt x="6810375" y="333375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12700">
              <a:solidFill>
                <a:srgbClr val="00A8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0676" y="1366900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0A8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0676" y="1366900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51426" y="1951101"/>
            <a:ext cx="6823075" cy="536575"/>
            <a:chOff x="4551426" y="1951101"/>
            <a:chExt cx="6823075" cy="536575"/>
          </a:xfrm>
        </p:grpSpPr>
        <p:sp>
          <p:nvSpPr>
            <p:cNvPr id="15" name="object 15"/>
            <p:cNvSpPr/>
            <p:nvPr/>
          </p:nvSpPr>
          <p:spPr>
            <a:xfrm>
              <a:off x="4557776" y="2147951"/>
              <a:ext cx="6810375" cy="333375"/>
            </a:xfrm>
            <a:custGeom>
              <a:avLst/>
              <a:gdLst/>
              <a:ahLst/>
              <a:cxnLst/>
              <a:rect l="l" t="t" r="r" b="b"/>
              <a:pathLst>
                <a:path w="6810375" h="333375">
                  <a:moveTo>
                    <a:pt x="0" y="333375"/>
                  </a:moveTo>
                  <a:lnTo>
                    <a:pt x="6810375" y="333375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12700">
              <a:solidFill>
                <a:srgbClr val="01A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0676" y="19574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1A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0676" y="19574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51426" y="2541651"/>
            <a:ext cx="6823075" cy="536575"/>
            <a:chOff x="4551426" y="2541651"/>
            <a:chExt cx="6823075" cy="536575"/>
          </a:xfrm>
        </p:grpSpPr>
        <p:sp>
          <p:nvSpPr>
            <p:cNvPr id="19" name="object 19"/>
            <p:cNvSpPr/>
            <p:nvPr/>
          </p:nvSpPr>
          <p:spPr>
            <a:xfrm>
              <a:off x="4557776" y="2738501"/>
              <a:ext cx="6810375" cy="333375"/>
            </a:xfrm>
            <a:custGeom>
              <a:avLst/>
              <a:gdLst/>
              <a:ahLst/>
              <a:cxnLst/>
              <a:rect l="l" t="t" r="r" b="b"/>
              <a:pathLst>
                <a:path w="6810375" h="333375">
                  <a:moveTo>
                    <a:pt x="0" y="333375"/>
                  </a:moveTo>
                  <a:lnTo>
                    <a:pt x="6810375" y="333375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12700">
              <a:solidFill>
                <a:srgbClr val="04A2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0676" y="254800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4A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00676" y="254800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84445" y="1434782"/>
            <a:ext cx="1864360" cy="1401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12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25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51426" y="3132201"/>
            <a:ext cx="6823075" cy="527050"/>
            <a:chOff x="4551426" y="3132201"/>
            <a:chExt cx="6823075" cy="527050"/>
          </a:xfrm>
        </p:grpSpPr>
        <p:sp>
          <p:nvSpPr>
            <p:cNvPr id="24" name="object 24"/>
            <p:cNvSpPr/>
            <p:nvPr/>
          </p:nvSpPr>
          <p:spPr>
            <a:xfrm>
              <a:off x="4557776" y="3329051"/>
              <a:ext cx="6810375" cy="323850"/>
            </a:xfrm>
            <a:custGeom>
              <a:avLst/>
              <a:gdLst/>
              <a:ahLst/>
              <a:cxnLst/>
              <a:rect l="l" t="t" r="r" b="b"/>
              <a:pathLst>
                <a:path w="6810375" h="323850">
                  <a:moveTo>
                    <a:pt x="0" y="323850"/>
                  </a:moveTo>
                  <a:lnTo>
                    <a:pt x="6810375" y="323850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049F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00676" y="31385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49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00676" y="31385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84445" y="3206750"/>
            <a:ext cx="222694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Portofolio</a:t>
            </a:r>
            <a:r>
              <a:rPr sz="12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25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Layout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51426" y="3722751"/>
            <a:ext cx="6823075" cy="527050"/>
            <a:chOff x="4551426" y="3722751"/>
            <a:chExt cx="6823075" cy="527050"/>
          </a:xfrm>
        </p:grpSpPr>
        <p:sp>
          <p:nvSpPr>
            <p:cNvPr id="29" name="object 29"/>
            <p:cNvSpPr/>
            <p:nvPr/>
          </p:nvSpPr>
          <p:spPr>
            <a:xfrm>
              <a:off x="4557776" y="3919601"/>
              <a:ext cx="6810375" cy="323850"/>
            </a:xfrm>
            <a:custGeom>
              <a:avLst/>
              <a:gdLst/>
              <a:ahLst/>
              <a:cxnLst/>
              <a:rect l="l" t="t" r="r" b="b"/>
              <a:pathLst>
                <a:path w="6810375" h="323850">
                  <a:moveTo>
                    <a:pt x="0" y="323850"/>
                  </a:moveTo>
                  <a:lnTo>
                    <a:pt x="6810375" y="323850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059E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00676" y="372910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59E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00676" y="372910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551426" y="4313301"/>
            <a:ext cx="6823075" cy="527050"/>
            <a:chOff x="4551426" y="4313301"/>
            <a:chExt cx="6823075" cy="527050"/>
          </a:xfrm>
        </p:grpSpPr>
        <p:sp>
          <p:nvSpPr>
            <p:cNvPr id="33" name="object 33"/>
            <p:cNvSpPr/>
            <p:nvPr/>
          </p:nvSpPr>
          <p:spPr>
            <a:xfrm>
              <a:off x="4557776" y="4510151"/>
              <a:ext cx="6810375" cy="323850"/>
            </a:xfrm>
            <a:custGeom>
              <a:avLst/>
              <a:gdLst/>
              <a:ahLst/>
              <a:cxnLst/>
              <a:rect l="l" t="t" r="r" b="b"/>
              <a:pathLst>
                <a:path w="6810375" h="323850">
                  <a:moveTo>
                    <a:pt x="0" y="323850"/>
                  </a:moveTo>
                  <a:lnTo>
                    <a:pt x="6810375" y="323850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079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00676" y="43196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79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00676" y="43196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551426" y="4903851"/>
            <a:ext cx="6823075" cy="527050"/>
            <a:chOff x="4551426" y="4903851"/>
            <a:chExt cx="6823075" cy="527050"/>
          </a:xfrm>
        </p:grpSpPr>
        <p:sp>
          <p:nvSpPr>
            <p:cNvPr id="37" name="object 37"/>
            <p:cNvSpPr/>
            <p:nvPr/>
          </p:nvSpPr>
          <p:spPr>
            <a:xfrm>
              <a:off x="4557776" y="5100701"/>
              <a:ext cx="6810375" cy="323850"/>
            </a:xfrm>
            <a:custGeom>
              <a:avLst/>
              <a:gdLst/>
              <a:ahLst/>
              <a:cxnLst/>
              <a:rect l="l" t="t" r="r" b="b"/>
              <a:pathLst>
                <a:path w="6810375" h="323850">
                  <a:moveTo>
                    <a:pt x="0" y="323850"/>
                  </a:moveTo>
                  <a:lnTo>
                    <a:pt x="6810375" y="323850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0899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0676" y="491020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74" y="342209"/>
                  </a:lnTo>
                  <a:lnTo>
                    <a:pt x="18557" y="362394"/>
                  </a:lnTo>
                  <a:lnTo>
                    <a:pt x="38736" y="376007"/>
                  </a:lnTo>
                  <a:lnTo>
                    <a:pt x="63500" y="381000"/>
                  </a:lnTo>
                  <a:lnTo>
                    <a:pt x="4699000" y="381000"/>
                  </a:lnTo>
                  <a:lnTo>
                    <a:pt x="4723709" y="376007"/>
                  </a:lnTo>
                  <a:lnTo>
                    <a:pt x="4743894" y="362394"/>
                  </a:lnTo>
                  <a:lnTo>
                    <a:pt x="4757507" y="342209"/>
                  </a:lnTo>
                  <a:lnTo>
                    <a:pt x="4762500" y="317500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89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00676" y="491020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500"/>
                  </a:lnTo>
                  <a:lnTo>
                    <a:pt x="4757507" y="342209"/>
                  </a:lnTo>
                  <a:lnTo>
                    <a:pt x="4743894" y="362394"/>
                  </a:lnTo>
                  <a:lnTo>
                    <a:pt x="4723709" y="376007"/>
                  </a:lnTo>
                  <a:lnTo>
                    <a:pt x="4699000" y="381000"/>
                  </a:lnTo>
                  <a:lnTo>
                    <a:pt x="63500" y="381000"/>
                  </a:lnTo>
                  <a:lnTo>
                    <a:pt x="38736" y="376007"/>
                  </a:lnTo>
                  <a:lnTo>
                    <a:pt x="18557" y="362394"/>
                  </a:lnTo>
                  <a:lnTo>
                    <a:pt x="4974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551426" y="5494401"/>
            <a:ext cx="6823075" cy="527050"/>
            <a:chOff x="4551426" y="5494401"/>
            <a:chExt cx="6823075" cy="527050"/>
          </a:xfrm>
        </p:grpSpPr>
        <p:sp>
          <p:nvSpPr>
            <p:cNvPr id="41" name="object 41"/>
            <p:cNvSpPr/>
            <p:nvPr/>
          </p:nvSpPr>
          <p:spPr>
            <a:xfrm>
              <a:off x="4557776" y="5691187"/>
              <a:ext cx="6810375" cy="323850"/>
            </a:xfrm>
            <a:custGeom>
              <a:avLst/>
              <a:gdLst/>
              <a:ahLst/>
              <a:cxnLst/>
              <a:rect l="l" t="t" r="r" b="b"/>
              <a:pathLst>
                <a:path w="6810375" h="323850">
                  <a:moveTo>
                    <a:pt x="0" y="323850"/>
                  </a:moveTo>
                  <a:lnTo>
                    <a:pt x="6810375" y="323850"/>
                  </a:lnTo>
                  <a:lnTo>
                    <a:pt x="68103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099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0676" y="55007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4699000" y="0"/>
                  </a:moveTo>
                  <a:lnTo>
                    <a:pt x="63500" y="0"/>
                  </a:lnTo>
                  <a:lnTo>
                    <a:pt x="38736" y="4974"/>
                  </a:lnTo>
                  <a:lnTo>
                    <a:pt x="18557" y="18557"/>
                  </a:lnTo>
                  <a:lnTo>
                    <a:pt x="4974" y="38736"/>
                  </a:lnTo>
                  <a:lnTo>
                    <a:pt x="0" y="63500"/>
                  </a:lnTo>
                  <a:lnTo>
                    <a:pt x="0" y="317436"/>
                  </a:lnTo>
                  <a:lnTo>
                    <a:pt x="4974" y="342151"/>
                  </a:lnTo>
                  <a:lnTo>
                    <a:pt x="18557" y="362335"/>
                  </a:lnTo>
                  <a:lnTo>
                    <a:pt x="38736" y="375945"/>
                  </a:lnTo>
                  <a:lnTo>
                    <a:pt x="63500" y="380936"/>
                  </a:lnTo>
                  <a:lnTo>
                    <a:pt x="4699000" y="380936"/>
                  </a:lnTo>
                  <a:lnTo>
                    <a:pt x="4723709" y="375945"/>
                  </a:lnTo>
                  <a:lnTo>
                    <a:pt x="4743894" y="362335"/>
                  </a:lnTo>
                  <a:lnTo>
                    <a:pt x="4757507" y="342151"/>
                  </a:lnTo>
                  <a:lnTo>
                    <a:pt x="4762500" y="317436"/>
                  </a:lnTo>
                  <a:lnTo>
                    <a:pt x="4762500" y="63500"/>
                  </a:lnTo>
                  <a:lnTo>
                    <a:pt x="4757507" y="38736"/>
                  </a:lnTo>
                  <a:lnTo>
                    <a:pt x="4743894" y="18557"/>
                  </a:lnTo>
                  <a:lnTo>
                    <a:pt x="4723709" y="4974"/>
                  </a:lnTo>
                  <a:lnTo>
                    <a:pt x="4699000" y="0"/>
                  </a:lnTo>
                  <a:close/>
                </a:path>
              </a:pathLst>
            </a:custGeom>
            <a:solidFill>
              <a:srgbClr val="099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0676" y="5500751"/>
              <a:ext cx="4762500" cy="381000"/>
            </a:xfrm>
            <a:custGeom>
              <a:avLst/>
              <a:gdLst/>
              <a:ahLst/>
              <a:cxnLst/>
              <a:rect l="l" t="t" r="r" b="b"/>
              <a:pathLst>
                <a:path w="47625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4699000" y="0"/>
                  </a:lnTo>
                  <a:lnTo>
                    <a:pt x="4723709" y="4974"/>
                  </a:lnTo>
                  <a:lnTo>
                    <a:pt x="4743894" y="18557"/>
                  </a:lnTo>
                  <a:lnTo>
                    <a:pt x="4757507" y="38736"/>
                  </a:lnTo>
                  <a:lnTo>
                    <a:pt x="4762500" y="63500"/>
                  </a:lnTo>
                  <a:lnTo>
                    <a:pt x="4762500" y="317436"/>
                  </a:lnTo>
                  <a:lnTo>
                    <a:pt x="4757507" y="342151"/>
                  </a:lnTo>
                  <a:lnTo>
                    <a:pt x="4743894" y="362335"/>
                  </a:lnTo>
                  <a:lnTo>
                    <a:pt x="4723709" y="375945"/>
                  </a:lnTo>
                  <a:lnTo>
                    <a:pt x="4699000" y="380936"/>
                  </a:lnTo>
                  <a:lnTo>
                    <a:pt x="63500" y="380936"/>
                  </a:lnTo>
                  <a:lnTo>
                    <a:pt x="38736" y="375945"/>
                  </a:lnTo>
                  <a:lnTo>
                    <a:pt x="18557" y="362335"/>
                  </a:lnTo>
                  <a:lnTo>
                    <a:pt x="4974" y="342151"/>
                  </a:lnTo>
                  <a:lnTo>
                    <a:pt x="0" y="317436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84445" y="3796728"/>
            <a:ext cx="2063114" cy="1991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12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Functionality</a:t>
            </a:r>
            <a:endParaRPr sz="1250">
              <a:latin typeface="Verdana"/>
              <a:cs typeface="Verdana"/>
            </a:endParaRPr>
          </a:p>
          <a:p>
            <a:pPr marL="12700" marR="233045">
              <a:lnSpc>
                <a:spcPts val="4650"/>
              </a:lnSpc>
              <a:spcBef>
                <a:spcPts val="680"/>
              </a:spcBef>
            </a:pPr>
            <a:r>
              <a:rPr sz="1250" spc="-2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r>
              <a:rPr sz="12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Verdana"/>
                <a:cs typeface="Verdana"/>
              </a:rPr>
              <a:t>screenshots Conclusion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50" spc="-35" dirty="0">
                <a:solidFill>
                  <a:srgbClr val="FFFFFF"/>
                </a:solidFill>
                <a:latin typeface="Verdana"/>
                <a:cs typeface="Verdana"/>
              </a:rPr>
              <a:t>Github</a:t>
            </a:r>
            <a:r>
              <a:rPr sz="12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Verdana"/>
                <a:cs typeface="Verdana"/>
              </a:rPr>
              <a:t>link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05" y="2785427"/>
            <a:ext cx="255651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1" spc="-10" dirty="0">
                <a:latin typeface="Tahoma"/>
                <a:cs typeface="Tahoma"/>
              </a:rPr>
              <a:t>Problem </a:t>
            </a:r>
            <a:r>
              <a:rPr sz="3950" b="1" spc="-55" dirty="0">
                <a:latin typeface="Tahoma"/>
                <a:cs typeface="Tahoma"/>
              </a:rPr>
              <a:t>statement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6162675"/>
            <a:ext cx="3381375" cy="19050"/>
          </a:xfrm>
          <a:custGeom>
            <a:avLst/>
            <a:gdLst/>
            <a:ahLst/>
            <a:cxnLst/>
            <a:rect l="l" t="t" r="r" b="b"/>
            <a:pathLst>
              <a:path w="3381375" h="19050">
                <a:moveTo>
                  <a:pt x="3381375" y="0"/>
                </a:moveTo>
                <a:lnTo>
                  <a:pt x="0" y="0"/>
                </a:lnTo>
                <a:lnTo>
                  <a:pt x="0" y="19050"/>
                </a:lnTo>
                <a:lnTo>
                  <a:pt x="3381375" y="19050"/>
                </a:lnTo>
                <a:lnTo>
                  <a:pt x="33813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52950" y="619125"/>
            <a:ext cx="6810375" cy="1590675"/>
            <a:chOff x="4552950" y="619125"/>
            <a:chExt cx="6810375" cy="1590675"/>
          </a:xfrm>
        </p:grpSpPr>
        <p:sp>
          <p:nvSpPr>
            <p:cNvPr id="6" name="object 6"/>
            <p:cNvSpPr/>
            <p:nvPr/>
          </p:nvSpPr>
          <p:spPr>
            <a:xfrm>
              <a:off x="4552950" y="619125"/>
              <a:ext cx="6810375" cy="1590675"/>
            </a:xfrm>
            <a:custGeom>
              <a:avLst/>
              <a:gdLst/>
              <a:ahLst/>
              <a:cxnLst/>
              <a:rect l="l" t="t" r="r" b="b"/>
              <a:pathLst>
                <a:path w="6810375" h="1590675">
                  <a:moveTo>
                    <a:pt x="6651371" y="0"/>
                  </a:moveTo>
                  <a:lnTo>
                    <a:pt x="159003" y="0"/>
                  </a:lnTo>
                  <a:lnTo>
                    <a:pt x="108768" y="8111"/>
                  </a:lnTo>
                  <a:lnTo>
                    <a:pt x="65123" y="30695"/>
                  </a:lnTo>
                  <a:lnTo>
                    <a:pt x="30695" y="65123"/>
                  </a:lnTo>
                  <a:lnTo>
                    <a:pt x="8111" y="108768"/>
                  </a:lnTo>
                  <a:lnTo>
                    <a:pt x="0" y="159003"/>
                  </a:lnTo>
                  <a:lnTo>
                    <a:pt x="0" y="1431671"/>
                  </a:lnTo>
                  <a:lnTo>
                    <a:pt x="8111" y="1481906"/>
                  </a:lnTo>
                  <a:lnTo>
                    <a:pt x="30695" y="1525551"/>
                  </a:lnTo>
                  <a:lnTo>
                    <a:pt x="65123" y="1559979"/>
                  </a:lnTo>
                  <a:lnTo>
                    <a:pt x="108768" y="1582563"/>
                  </a:lnTo>
                  <a:lnTo>
                    <a:pt x="159003" y="1590675"/>
                  </a:lnTo>
                  <a:lnTo>
                    <a:pt x="6651371" y="1590675"/>
                  </a:lnTo>
                  <a:lnTo>
                    <a:pt x="6701606" y="1582563"/>
                  </a:lnTo>
                  <a:lnTo>
                    <a:pt x="6745251" y="1559979"/>
                  </a:lnTo>
                  <a:lnTo>
                    <a:pt x="6779679" y="1525551"/>
                  </a:lnTo>
                  <a:lnTo>
                    <a:pt x="6802263" y="1481906"/>
                  </a:lnTo>
                  <a:lnTo>
                    <a:pt x="6810375" y="1431671"/>
                  </a:lnTo>
                  <a:lnTo>
                    <a:pt x="6810375" y="159003"/>
                  </a:lnTo>
                  <a:lnTo>
                    <a:pt x="6802263" y="108768"/>
                  </a:lnTo>
                  <a:lnTo>
                    <a:pt x="6779679" y="65123"/>
                  </a:lnTo>
                  <a:lnTo>
                    <a:pt x="6745251" y="30695"/>
                  </a:lnTo>
                  <a:lnTo>
                    <a:pt x="6701606" y="8111"/>
                  </a:lnTo>
                  <a:lnTo>
                    <a:pt x="6651371" y="0"/>
                  </a:lnTo>
                  <a:close/>
                </a:path>
              </a:pathLst>
            </a:custGeom>
            <a:solidFill>
              <a:srgbClr val="00A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2034" y="1164488"/>
              <a:ext cx="831215" cy="500380"/>
            </a:xfrm>
            <a:custGeom>
              <a:avLst/>
              <a:gdLst/>
              <a:ahLst/>
              <a:cxnLst/>
              <a:rect l="l" t="t" r="r" b="b"/>
              <a:pathLst>
                <a:path w="831214" h="500380">
                  <a:moveTo>
                    <a:pt x="722617" y="35737"/>
                  </a:moveTo>
                  <a:lnTo>
                    <a:pt x="719772" y="21856"/>
                  </a:lnTo>
                  <a:lnTo>
                    <a:pt x="712012" y="10502"/>
                  </a:lnTo>
                  <a:lnTo>
                    <a:pt x="700519" y="2819"/>
                  </a:lnTo>
                  <a:lnTo>
                    <a:pt x="686485" y="0"/>
                  </a:lnTo>
                  <a:lnTo>
                    <a:pt x="668426" y="0"/>
                  </a:lnTo>
                  <a:lnTo>
                    <a:pt x="668426" y="53606"/>
                  </a:lnTo>
                  <a:lnTo>
                    <a:pt x="668426" y="357365"/>
                  </a:lnTo>
                  <a:lnTo>
                    <a:pt x="162598" y="357365"/>
                  </a:lnTo>
                  <a:lnTo>
                    <a:pt x="162598" y="53606"/>
                  </a:lnTo>
                  <a:lnTo>
                    <a:pt x="668426" y="53606"/>
                  </a:lnTo>
                  <a:lnTo>
                    <a:pt x="668426" y="0"/>
                  </a:lnTo>
                  <a:lnTo>
                    <a:pt x="144526" y="0"/>
                  </a:lnTo>
                  <a:lnTo>
                    <a:pt x="130505" y="2819"/>
                  </a:lnTo>
                  <a:lnTo>
                    <a:pt x="119011" y="10502"/>
                  </a:lnTo>
                  <a:lnTo>
                    <a:pt x="111252" y="21856"/>
                  </a:lnTo>
                  <a:lnTo>
                    <a:pt x="108394" y="35737"/>
                  </a:lnTo>
                  <a:lnTo>
                    <a:pt x="108394" y="410972"/>
                  </a:lnTo>
                  <a:lnTo>
                    <a:pt x="722617" y="410972"/>
                  </a:lnTo>
                  <a:lnTo>
                    <a:pt x="722617" y="357365"/>
                  </a:lnTo>
                  <a:lnTo>
                    <a:pt x="722617" y="53606"/>
                  </a:lnTo>
                  <a:lnTo>
                    <a:pt x="722617" y="35737"/>
                  </a:lnTo>
                  <a:close/>
                </a:path>
                <a:path w="831214" h="500380">
                  <a:moveTo>
                    <a:pt x="831011" y="446709"/>
                  </a:moveTo>
                  <a:lnTo>
                    <a:pt x="469709" y="446709"/>
                  </a:lnTo>
                  <a:lnTo>
                    <a:pt x="469709" y="460997"/>
                  </a:lnTo>
                  <a:lnTo>
                    <a:pt x="466090" y="464578"/>
                  </a:lnTo>
                  <a:lnTo>
                    <a:pt x="364921" y="464578"/>
                  </a:lnTo>
                  <a:lnTo>
                    <a:pt x="361315" y="460997"/>
                  </a:lnTo>
                  <a:lnTo>
                    <a:pt x="361315" y="446709"/>
                  </a:lnTo>
                  <a:lnTo>
                    <a:pt x="0" y="446709"/>
                  </a:lnTo>
                  <a:lnTo>
                    <a:pt x="0" y="464578"/>
                  </a:lnTo>
                  <a:lnTo>
                    <a:pt x="2857" y="478447"/>
                  </a:lnTo>
                  <a:lnTo>
                    <a:pt x="10617" y="489813"/>
                  </a:lnTo>
                  <a:lnTo>
                    <a:pt x="22110" y="497497"/>
                  </a:lnTo>
                  <a:lnTo>
                    <a:pt x="36131" y="500316"/>
                  </a:lnTo>
                  <a:lnTo>
                    <a:pt x="794880" y="500316"/>
                  </a:lnTo>
                  <a:lnTo>
                    <a:pt x="808913" y="497497"/>
                  </a:lnTo>
                  <a:lnTo>
                    <a:pt x="820407" y="489813"/>
                  </a:lnTo>
                  <a:lnTo>
                    <a:pt x="828167" y="478447"/>
                  </a:lnTo>
                  <a:lnTo>
                    <a:pt x="831011" y="464578"/>
                  </a:lnTo>
                  <a:lnTo>
                    <a:pt x="831011" y="4467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1769" y="945197"/>
            <a:ext cx="456946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310"/>
              </a:spcBef>
            </a:pPr>
            <a:r>
              <a:rPr sz="2000" b="0" spc="-2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b="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b="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9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2000" b="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65" dirty="0">
                <a:solidFill>
                  <a:srgbClr val="FFFFFF"/>
                </a:solidFill>
                <a:latin typeface="Verdana"/>
                <a:cs typeface="Verdana"/>
              </a:rPr>
              <a:t>era</a:t>
            </a:r>
            <a:r>
              <a:rPr sz="2000" b="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135" dirty="0">
                <a:solidFill>
                  <a:srgbClr val="FFFFFF"/>
                </a:solidFill>
                <a:latin typeface="Verdana"/>
                <a:cs typeface="Verdana"/>
              </a:rPr>
              <a:t>having</a:t>
            </a:r>
            <a:r>
              <a:rPr sz="2000" b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11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online </a:t>
            </a:r>
            <a:r>
              <a:rPr sz="2000" b="0" spc="-45" dirty="0">
                <a:solidFill>
                  <a:srgbClr val="FFFFFF"/>
                </a:solidFill>
                <a:latin typeface="Verdana"/>
                <a:cs typeface="Verdana"/>
              </a:rPr>
              <a:t>Portofolio</a:t>
            </a:r>
            <a:r>
              <a:rPr sz="2000" b="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b="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70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2000" b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b="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35" dirty="0">
                <a:solidFill>
                  <a:srgbClr val="FFFFFF"/>
                </a:solidFill>
                <a:latin typeface="Verdana"/>
                <a:cs typeface="Verdana"/>
              </a:rPr>
              <a:t>showcaseing </a:t>
            </a:r>
            <a:r>
              <a:rPr sz="2000" b="0" spc="-80" dirty="0">
                <a:solidFill>
                  <a:srgbClr val="FFFFFF"/>
                </a:solidFill>
                <a:latin typeface="Verdana"/>
                <a:cs typeface="Verdana"/>
              </a:rPr>
              <a:t>personal</a:t>
            </a:r>
            <a:r>
              <a:rPr sz="2000" b="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b="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65" dirty="0">
                <a:solidFill>
                  <a:srgbClr val="FFFFFF"/>
                </a:solidFill>
                <a:latin typeface="Verdana"/>
                <a:cs typeface="Verdana"/>
              </a:rPr>
              <a:t>professional</a:t>
            </a:r>
            <a:r>
              <a:rPr sz="2000" b="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2950" y="2600325"/>
            <a:ext cx="6810375" cy="1581150"/>
            <a:chOff x="4552950" y="2600325"/>
            <a:chExt cx="6810375" cy="1581150"/>
          </a:xfrm>
        </p:grpSpPr>
        <p:sp>
          <p:nvSpPr>
            <p:cNvPr id="10" name="object 10"/>
            <p:cNvSpPr/>
            <p:nvPr/>
          </p:nvSpPr>
          <p:spPr>
            <a:xfrm>
              <a:off x="4552950" y="26003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31"/>
                  </a:lnTo>
                  <a:lnTo>
                    <a:pt x="30492" y="1516437"/>
                  </a:lnTo>
                  <a:lnTo>
                    <a:pt x="64712" y="1550657"/>
                  </a:lnTo>
                  <a:lnTo>
                    <a:pt x="108118" y="1573094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94"/>
                  </a:lnTo>
                  <a:lnTo>
                    <a:pt x="6745662" y="1550657"/>
                  </a:lnTo>
                  <a:lnTo>
                    <a:pt x="6779882" y="1516437"/>
                  </a:lnTo>
                  <a:lnTo>
                    <a:pt x="6802319" y="147303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099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7531" y="3029800"/>
              <a:ext cx="560070" cy="722630"/>
            </a:xfrm>
            <a:custGeom>
              <a:avLst/>
              <a:gdLst/>
              <a:ahLst/>
              <a:cxnLst/>
              <a:rect l="l" t="t" r="r" b="b"/>
              <a:pathLst>
                <a:path w="560070" h="722629">
                  <a:moveTo>
                    <a:pt x="225818" y="261937"/>
                  </a:moveTo>
                  <a:lnTo>
                    <a:pt x="108394" y="261937"/>
                  </a:lnTo>
                  <a:lnTo>
                    <a:pt x="108394" y="298056"/>
                  </a:lnTo>
                  <a:lnTo>
                    <a:pt x="225818" y="298056"/>
                  </a:lnTo>
                  <a:lnTo>
                    <a:pt x="225818" y="261937"/>
                  </a:lnTo>
                  <a:close/>
                </a:path>
                <a:path w="560070" h="722629">
                  <a:moveTo>
                    <a:pt x="451637" y="550964"/>
                  </a:moveTo>
                  <a:lnTo>
                    <a:pt x="108394" y="550964"/>
                  </a:lnTo>
                  <a:lnTo>
                    <a:pt x="108394" y="587095"/>
                  </a:lnTo>
                  <a:lnTo>
                    <a:pt x="451637" y="587095"/>
                  </a:lnTo>
                  <a:lnTo>
                    <a:pt x="451637" y="550964"/>
                  </a:lnTo>
                  <a:close/>
                </a:path>
                <a:path w="560070" h="722629">
                  <a:moveTo>
                    <a:pt x="451637" y="478701"/>
                  </a:moveTo>
                  <a:lnTo>
                    <a:pt x="108394" y="478701"/>
                  </a:lnTo>
                  <a:lnTo>
                    <a:pt x="108394" y="514832"/>
                  </a:lnTo>
                  <a:lnTo>
                    <a:pt x="451637" y="514832"/>
                  </a:lnTo>
                  <a:lnTo>
                    <a:pt x="451637" y="478701"/>
                  </a:lnTo>
                  <a:close/>
                </a:path>
                <a:path w="560070" h="722629">
                  <a:moveTo>
                    <a:pt x="451637" y="406450"/>
                  </a:moveTo>
                  <a:lnTo>
                    <a:pt x="108394" y="406450"/>
                  </a:lnTo>
                  <a:lnTo>
                    <a:pt x="108394" y="442582"/>
                  </a:lnTo>
                  <a:lnTo>
                    <a:pt x="451637" y="442582"/>
                  </a:lnTo>
                  <a:lnTo>
                    <a:pt x="451637" y="406450"/>
                  </a:lnTo>
                  <a:close/>
                </a:path>
                <a:path w="560070" h="722629">
                  <a:moveTo>
                    <a:pt x="451637" y="334187"/>
                  </a:moveTo>
                  <a:lnTo>
                    <a:pt x="108394" y="334187"/>
                  </a:lnTo>
                  <a:lnTo>
                    <a:pt x="108394" y="370319"/>
                  </a:lnTo>
                  <a:lnTo>
                    <a:pt x="451637" y="370319"/>
                  </a:lnTo>
                  <a:lnTo>
                    <a:pt x="451637" y="334187"/>
                  </a:lnTo>
                  <a:close/>
                </a:path>
                <a:path w="560070" h="722629">
                  <a:moveTo>
                    <a:pt x="560031" y="198704"/>
                  </a:moveTo>
                  <a:lnTo>
                    <a:pt x="549757" y="189674"/>
                  </a:lnTo>
                  <a:lnTo>
                    <a:pt x="505828" y="151015"/>
                  </a:lnTo>
                  <a:lnTo>
                    <a:pt x="505828" y="243865"/>
                  </a:lnTo>
                  <a:lnTo>
                    <a:pt x="505828" y="668388"/>
                  </a:lnTo>
                  <a:lnTo>
                    <a:pt x="54190" y="668388"/>
                  </a:lnTo>
                  <a:lnTo>
                    <a:pt x="54190" y="54190"/>
                  </a:lnTo>
                  <a:lnTo>
                    <a:pt x="280009" y="54190"/>
                  </a:lnTo>
                  <a:lnTo>
                    <a:pt x="280009" y="243865"/>
                  </a:lnTo>
                  <a:lnTo>
                    <a:pt x="505828" y="243865"/>
                  </a:lnTo>
                  <a:lnTo>
                    <a:pt x="505828" y="151015"/>
                  </a:lnTo>
                  <a:lnTo>
                    <a:pt x="447116" y="99352"/>
                  </a:lnTo>
                  <a:lnTo>
                    <a:pt x="447116" y="189674"/>
                  </a:lnTo>
                  <a:lnTo>
                    <a:pt x="334213" y="189674"/>
                  </a:lnTo>
                  <a:lnTo>
                    <a:pt x="334213" y="76771"/>
                  </a:lnTo>
                  <a:lnTo>
                    <a:pt x="447116" y="189674"/>
                  </a:lnTo>
                  <a:lnTo>
                    <a:pt x="447116" y="99352"/>
                  </a:lnTo>
                  <a:lnTo>
                    <a:pt x="421462" y="76771"/>
                  </a:lnTo>
                  <a:lnTo>
                    <a:pt x="395795" y="54190"/>
                  </a:lnTo>
                  <a:lnTo>
                    <a:pt x="334213" y="0"/>
                  </a:lnTo>
                  <a:lnTo>
                    <a:pt x="0" y="0"/>
                  </a:lnTo>
                  <a:lnTo>
                    <a:pt x="0" y="722579"/>
                  </a:lnTo>
                  <a:lnTo>
                    <a:pt x="560031" y="722579"/>
                  </a:lnTo>
                  <a:lnTo>
                    <a:pt x="560031" y="668388"/>
                  </a:lnTo>
                  <a:lnTo>
                    <a:pt x="560031" y="198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41769" y="2786316"/>
            <a:ext cx="4417695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25"/>
              </a:spcBef>
            </a:pP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resume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statics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Portofolio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highlight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bio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data,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education,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skills,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52950" y="4581525"/>
            <a:ext cx="6810375" cy="1581150"/>
            <a:chOff x="4552950" y="4581525"/>
            <a:chExt cx="6810375" cy="1581150"/>
          </a:xfrm>
        </p:grpSpPr>
        <p:sp>
          <p:nvSpPr>
            <p:cNvPr id="14" name="object 14"/>
            <p:cNvSpPr/>
            <p:nvPr/>
          </p:nvSpPr>
          <p:spPr>
            <a:xfrm>
              <a:off x="4552950" y="45815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11"/>
                  </a:lnTo>
                  <a:lnTo>
                    <a:pt x="30492" y="1516415"/>
                  </a:lnTo>
                  <a:lnTo>
                    <a:pt x="64712" y="1550643"/>
                  </a:lnTo>
                  <a:lnTo>
                    <a:pt x="108118" y="1573089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89"/>
                  </a:lnTo>
                  <a:lnTo>
                    <a:pt x="6745662" y="1550643"/>
                  </a:lnTo>
                  <a:lnTo>
                    <a:pt x="6779882" y="1516415"/>
                  </a:lnTo>
                  <a:lnTo>
                    <a:pt x="6802319" y="147301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2691" y="5137082"/>
              <a:ext cx="753110" cy="470534"/>
            </a:xfrm>
            <a:custGeom>
              <a:avLst/>
              <a:gdLst/>
              <a:ahLst/>
              <a:cxnLst/>
              <a:rect l="l" t="t" r="r" b="b"/>
              <a:pathLst>
                <a:path w="753110" h="470535">
                  <a:moveTo>
                    <a:pt x="641596" y="27525"/>
                  </a:moveTo>
                  <a:lnTo>
                    <a:pt x="211903" y="27525"/>
                  </a:lnTo>
                  <a:lnTo>
                    <a:pt x="91678" y="27999"/>
                  </a:lnTo>
                  <a:lnTo>
                    <a:pt x="55443" y="42841"/>
                  </a:lnTo>
                  <a:lnTo>
                    <a:pt x="26363" y="75920"/>
                  </a:lnTo>
                  <a:lnTo>
                    <a:pt x="7021" y="123290"/>
                  </a:lnTo>
                  <a:lnTo>
                    <a:pt x="0" y="181006"/>
                  </a:lnTo>
                  <a:lnTo>
                    <a:pt x="7687" y="241314"/>
                  </a:lnTo>
                  <a:lnTo>
                    <a:pt x="28780" y="290061"/>
                  </a:lnTo>
                  <a:lnTo>
                    <a:pt x="60324" y="322668"/>
                  </a:lnTo>
                  <a:lnTo>
                    <a:pt x="99362" y="334554"/>
                  </a:lnTo>
                  <a:lnTo>
                    <a:pt x="311630" y="334554"/>
                  </a:lnTo>
                  <a:lnTo>
                    <a:pt x="311630" y="470038"/>
                  </a:lnTo>
                  <a:lnTo>
                    <a:pt x="401957" y="400044"/>
                  </a:lnTo>
                  <a:lnTo>
                    <a:pt x="492284" y="400044"/>
                  </a:lnTo>
                  <a:lnTo>
                    <a:pt x="492284" y="396335"/>
                  </a:lnTo>
                  <a:lnTo>
                    <a:pt x="347761" y="396335"/>
                  </a:lnTo>
                  <a:lnTo>
                    <a:pt x="347761" y="298425"/>
                  </a:lnTo>
                  <a:lnTo>
                    <a:pt x="99362" y="298425"/>
                  </a:lnTo>
                  <a:lnTo>
                    <a:pt x="76873" y="290061"/>
                  </a:lnTo>
                  <a:lnTo>
                    <a:pt x="76688" y="290061"/>
                  </a:lnTo>
                  <a:lnTo>
                    <a:pt x="56297" y="266067"/>
                  </a:lnTo>
                  <a:lnTo>
                    <a:pt x="41717" y="228998"/>
                  </a:lnTo>
                  <a:lnTo>
                    <a:pt x="36130" y="181006"/>
                  </a:lnTo>
                  <a:lnTo>
                    <a:pt x="41717" y="133013"/>
                  </a:lnTo>
                  <a:lnTo>
                    <a:pt x="56297" y="95945"/>
                  </a:lnTo>
                  <a:lnTo>
                    <a:pt x="76602" y="72051"/>
                  </a:lnTo>
                  <a:lnTo>
                    <a:pt x="99362" y="63587"/>
                  </a:lnTo>
                  <a:lnTo>
                    <a:pt x="712781" y="63587"/>
                  </a:lnTo>
                  <a:lnTo>
                    <a:pt x="682121" y="37601"/>
                  </a:lnTo>
                  <a:lnTo>
                    <a:pt x="641596" y="27525"/>
                  </a:lnTo>
                  <a:close/>
                </a:path>
                <a:path w="753110" h="470535">
                  <a:moveTo>
                    <a:pt x="492284" y="400044"/>
                  </a:moveTo>
                  <a:lnTo>
                    <a:pt x="401957" y="400044"/>
                  </a:lnTo>
                  <a:lnTo>
                    <a:pt x="492284" y="470038"/>
                  </a:lnTo>
                  <a:lnTo>
                    <a:pt x="492284" y="400044"/>
                  </a:lnTo>
                  <a:close/>
                </a:path>
                <a:path w="753110" h="470535">
                  <a:moveTo>
                    <a:pt x="401957" y="354341"/>
                  </a:moveTo>
                  <a:lnTo>
                    <a:pt x="347761" y="396335"/>
                  </a:lnTo>
                  <a:lnTo>
                    <a:pt x="456154" y="396335"/>
                  </a:lnTo>
                  <a:lnTo>
                    <a:pt x="401957" y="354341"/>
                  </a:lnTo>
                  <a:close/>
                </a:path>
                <a:path w="753110" h="470535">
                  <a:moveTo>
                    <a:pt x="492284" y="279999"/>
                  </a:moveTo>
                  <a:lnTo>
                    <a:pt x="456154" y="279999"/>
                  </a:lnTo>
                  <a:lnTo>
                    <a:pt x="456154" y="396335"/>
                  </a:lnTo>
                  <a:lnTo>
                    <a:pt x="492284" y="396335"/>
                  </a:lnTo>
                  <a:lnTo>
                    <a:pt x="492284" y="334554"/>
                  </a:lnTo>
                  <a:lnTo>
                    <a:pt x="704553" y="334554"/>
                  </a:lnTo>
                  <a:lnTo>
                    <a:pt x="711583" y="333135"/>
                  </a:lnTo>
                  <a:lnTo>
                    <a:pt x="717325" y="329266"/>
                  </a:lnTo>
                  <a:lnTo>
                    <a:pt x="721198" y="323524"/>
                  </a:lnTo>
                  <a:lnTo>
                    <a:pt x="722618" y="316489"/>
                  </a:lnTo>
                  <a:lnTo>
                    <a:pt x="721198" y="309460"/>
                  </a:lnTo>
                  <a:lnTo>
                    <a:pt x="717325" y="303718"/>
                  </a:lnTo>
                  <a:lnTo>
                    <a:pt x="711583" y="299845"/>
                  </a:lnTo>
                  <a:lnTo>
                    <a:pt x="704553" y="298425"/>
                  </a:lnTo>
                  <a:lnTo>
                    <a:pt x="492284" y="298425"/>
                  </a:lnTo>
                  <a:lnTo>
                    <a:pt x="492284" y="279999"/>
                  </a:lnTo>
                  <a:close/>
                </a:path>
                <a:path w="753110" h="470535">
                  <a:moveTo>
                    <a:pt x="500233" y="253264"/>
                  </a:moveTo>
                  <a:lnTo>
                    <a:pt x="311630" y="253264"/>
                  </a:lnTo>
                  <a:lnTo>
                    <a:pt x="311630" y="298425"/>
                  </a:lnTo>
                  <a:lnTo>
                    <a:pt x="347761" y="298425"/>
                  </a:lnTo>
                  <a:lnTo>
                    <a:pt x="347761" y="275760"/>
                  </a:lnTo>
                  <a:lnTo>
                    <a:pt x="492284" y="275760"/>
                  </a:lnTo>
                  <a:lnTo>
                    <a:pt x="492284" y="256431"/>
                  </a:lnTo>
                  <a:lnTo>
                    <a:pt x="495030" y="255636"/>
                  </a:lnTo>
                  <a:lnTo>
                    <a:pt x="497692" y="254576"/>
                  </a:lnTo>
                  <a:lnTo>
                    <a:pt x="500233" y="253264"/>
                  </a:lnTo>
                  <a:close/>
                </a:path>
                <a:path w="753110" h="470535">
                  <a:moveTo>
                    <a:pt x="654873" y="253264"/>
                  </a:moveTo>
                  <a:lnTo>
                    <a:pt x="618742" y="253264"/>
                  </a:lnTo>
                  <a:lnTo>
                    <a:pt x="619684" y="265308"/>
                  </a:lnTo>
                  <a:lnTo>
                    <a:pt x="622495" y="277061"/>
                  </a:lnTo>
                  <a:lnTo>
                    <a:pt x="627019" y="288095"/>
                  </a:lnTo>
                  <a:lnTo>
                    <a:pt x="633279" y="298425"/>
                  </a:lnTo>
                  <a:lnTo>
                    <a:pt x="704553" y="298425"/>
                  </a:lnTo>
                  <a:lnTo>
                    <a:pt x="685934" y="295545"/>
                  </a:lnTo>
                  <a:lnTo>
                    <a:pt x="670391" y="286096"/>
                  </a:lnTo>
                  <a:lnTo>
                    <a:pt x="659509" y="271521"/>
                  </a:lnTo>
                  <a:lnTo>
                    <a:pt x="654873" y="253264"/>
                  </a:lnTo>
                  <a:close/>
                </a:path>
                <a:path w="753110" h="470535">
                  <a:moveTo>
                    <a:pt x="432949" y="279096"/>
                  </a:moveTo>
                  <a:lnTo>
                    <a:pt x="381447" y="279096"/>
                  </a:lnTo>
                  <a:lnTo>
                    <a:pt x="387043" y="283409"/>
                  </a:lnTo>
                  <a:lnTo>
                    <a:pt x="393278" y="286606"/>
                  </a:lnTo>
                  <a:lnTo>
                    <a:pt x="400021" y="288626"/>
                  </a:lnTo>
                  <a:lnTo>
                    <a:pt x="407016" y="289393"/>
                  </a:lnTo>
                  <a:lnTo>
                    <a:pt x="414787" y="288626"/>
                  </a:lnTo>
                  <a:lnTo>
                    <a:pt x="422163" y="286317"/>
                  </a:lnTo>
                  <a:lnTo>
                    <a:pt x="428921" y="282566"/>
                  </a:lnTo>
                  <a:lnTo>
                    <a:pt x="432949" y="279096"/>
                  </a:lnTo>
                  <a:close/>
                </a:path>
                <a:path w="753110" h="470535">
                  <a:moveTo>
                    <a:pt x="492284" y="275760"/>
                  </a:moveTo>
                  <a:lnTo>
                    <a:pt x="347761" y="275760"/>
                  </a:lnTo>
                  <a:lnTo>
                    <a:pt x="349857" y="277061"/>
                  </a:lnTo>
                  <a:lnTo>
                    <a:pt x="352061" y="278181"/>
                  </a:lnTo>
                  <a:lnTo>
                    <a:pt x="354349" y="279096"/>
                  </a:lnTo>
                  <a:lnTo>
                    <a:pt x="361037" y="281000"/>
                  </a:lnTo>
                  <a:lnTo>
                    <a:pt x="367902" y="281634"/>
                  </a:lnTo>
                  <a:lnTo>
                    <a:pt x="374766" y="281000"/>
                  </a:lnTo>
                  <a:lnTo>
                    <a:pt x="381447" y="279096"/>
                  </a:lnTo>
                  <a:lnTo>
                    <a:pt x="432949" y="279096"/>
                  </a:lnTo>
                  <a:lnTo>
                    <a:pt x="434836" y="277470"/>
                  </a:lnTo>
                  <a:lnTo>
                    <a:pt x="492284" y="277470"/>
                  </a:lnTo>
                  <a:lnTo>
                    <a:pt x="492284" y="275760"/>
                  </a:lnTo>
                  <a:close/>
                </a:path>
                <a:path w="753110" h="470535">
                  <a:moveTo>
                    <a:pt x="492284" y="277470"/>
                  </a:moveTo>
                  <a:lnTo>
                    <a:pt x="434836" y="277470"/>
                  </a:lnTo>
                  <a:lnTo>
                    <a:pt x="441557" y="280300"/>
                  </a:lnTo>
                  <a:lnTo>
                    <a:pt x="448951" y="281179"/>
                  </a:lnTo>
                  <a:lnTo>
                    <a:pt x="456154" y="279999"/>
                  </a:lnTo>
                  <a:lnTo>
                    <a:pt x="492284" y="279999"/>
                  </a:lnTo>
                  <a:lnTo>
                    <a:pt x="492284" y="277470"/>
                  </a:lnTo>
                  <a:close/>
                </a:path>
                <a:path w="753110" h="470535">
                  <a:moveTo>
                    <a:pt x="84856" y="127666"/>
                  </a:moveTo>
                  <a:lnTo>
                    <a:pt x="67987" y="159649"/>
                  </a:lnTo>
                  <a:lnTo>
                    <a:pt x="67889" y="160927"/>
                  </a:lnTo>
                  <a:lnTo>
                    <a:pt x="67811" y="164549"/>
                  </a:lnTo>
                  <a:lnTo>
                    <a:pt x="67747" y="167457"/>
                  </a:lnTo>
                  <a:lnTo>
                    <a:pt x="72581" y="200719"/>
                  </a:lnTo>
                  <a:lnTo>
                    <a:pt x="72647" y="201177"/>
                  </a:lnTo>
                  <a:lnTo>
                    <a:pt x="86084" y="228416"/>
                  </a:lnTo>
                  <a:lnTo>
                    <a:pt x="106159" y="246627"/>
                  </a:lnTo>
                  <a:lnTo>
                    <a:pt x="130976" y="253264"/>
                  </a:lnTo>
                  <a:lnTo>
                    <a:pt x="709069" y="253264"/>
                  </a:lnTo>
                  <a:lnTo>
                    <a:pt x="724817" y="249631"/>
                  </a:lnTo>
                  <a:lnTo>
                    <a:pt x="738855" y="237751"/>
                  </a:lnTo>
                  <a:lnTo>
                    <a:pt x="745352" y="223819"/>
                  </a:lnTo>
                  <a:lnTo>
                    <a:pt x="405028" y="223819"/>
                  </a:lnTo>
                  <a:lnTo>
                    <a:pt x="374245" y="217623"/>
                  </a:lnTo>
                  <a:lnTo>
                    <a:pt x="373518" y="217135"/>
                  </a:lnTo>
                  <a:lnTo>
                    <a:pt x="130976" y="217135"/>
                  </a:lnTo>
                  <a:lnTo>
                    <a:pt x="121331" y="213375"/>
                  </a:lnTo>
                  <a:lnTo>
                    <a:pt x="112617" y="202968"/>
                  </a:lnTo>
                  <a:lnTo>
                    <a:pt x="106308" y="187225"/>
                  </a:lnTo>
                  <a:lnTo>
                    <a:pt x="103878" y="167457"/>
                  </a:lnTo>
                  <a:lnTo>
                    <a:pt x="103878" y="160927"/>
                  </a:lnTo>
                  <a:lnTo>
                    <a:pt x="104468" y="155330"/>
                  </a:lnTo>
                  <a:lnTo>
                    <a:pt x="105769" y="149393"/>
                  </a:lnTo>
                  <a:lnTo>
                    <a:pt x="105865" y="144515"/>
                  </a:lnTo>
                  <a:lnTo>
                    <a:pt x="105910" y="142210"/>
                  </a:lnTo>
                  <a:lnTo>
                    <a:pt x="103375" y="135757"/>
                  </a:lnTo>
                  <a:lnTo>
                    <a:pt x="98605" y="130727"/>
                  </a:lnTo>
                  <a:lnTo>
                    <a:pt x="92039" y="127812"/>
                  </a:lnTo>
                  <a:lnTo>
                    <a:pt x="84856" y="127666"/>
                  </a:lnTo>
                  <a:close/>
                </a:path>
                <a:path w="753110" h="470535">
                  <a:moveTo>
                    <a:pt x="519850" y="65212"/>
                  </a:moveTo>
                  <a:lnTo>
                    <a:pt x="405028" y="65212"/>
                  </a:lnTo>
                  <a:lnTo>
                    <a:pt x="435899" y="71444"/>
                  </a:lnTo>
                  <a:lnTo>
                    <a:pt x="461108" y="88439"/>
                  </a:lnTo>
                  <a:lnTo>
                    <a:pt x="478103" y="113646"/>
                  </a:lnTo>
                  <a:lnTo>
                    <a:pt x="484336" y="144515"/>
                  </a:lnTo>
                  <a:lnTo>
                    <a:pt x="478102" y="175385"/>
                  </a:lnTo>
                  <a:lnTo>
                    <a:pt x="436565" y="217135"/>
                  </a:lnTo>
                  <a:lnTo>
                    <a:pt x="405028" y="223819"/>
                  </a:lnTo>
                  <a:lnTo>
                    <a:pt x="745352" y="223819"/>
                  </a:lnTo>
                  <a:lnTo>
                    <a:pt x="748469" y="217135"/>
                  </a:lnTo>
                  <a:lnTo>
                    <a:pt x="522996" y="217135"/>
                  </a:lnTo>
                  <a:lnTo>
                    <a:pt x="529048" y="213587"/>
                  </a:lnTo>
                  <a:lnTo>
                    <a:pt x="544123" y="183631"/>
                  </a:lnTo>
                  <a:lnTo>
                    <a:pt x="543493" y="176769"/>
                  </a:lnTo>
                  <a:lnTo>
                    <a:pt x="541603" y="170083"/>
                  </a:lnTo>
                  <a:lnTo>
                    <a:pt x="545847" y="164549"/>
                  </a:lnTo>
                  <a:lnTo>
                    <a:pt x="548960" y="158377"/>
                  </a:lnTo>
                  <a:lnTo>
                    <a:pt x="550879" y="151735"/>
                  </a:lnTo>
                  <a:lnTo>
                    <a:pt x="551531" y="144877"/>
                  </a:lnTo>
                  <a:lnTo>
                    <a:pt x="551511" y="144515"/>
                  </a:lnTo>
                  <a:lnTo>
                    <a:pt x="550849" y="137805"/>
                  </a:lnTo>
                  <a:lnTo>
                    <a:pt x="550772" y="137020"/>
                  </a:lnTo>
                  <a:lnTo>
                    <a:pt x="548463" y="129641"/>
                  </a:lnTo>
                  <a:lnTo>
                    <a:pt x="544712" y="122883"/>
                  </a:lnTo>
                  <a:lnTo>
                    <a:pt x="539616" y="116973"/>
                  </a:lnTo>
                  <a:lnTo>
                    <a:pt x="541980" y="109506"/>
                  </a:lnTo>
                  <a:lnTo>
                    <a:pt x="526383" y="70639"/>
                  </a:lnTo>
                  <a:lnTo>
                    <a:pt x="520189" y="67296"/>
                  </a:lnTo>
                  <a:lnTo>
                    <a:pt x="520033" y="66031"/>
                  </a:lnTo>
                  <a:lnTo>
                    <a:pt x="519850" y="65212"/>
                  </a:lnTo>
                  <a:close/>
                </a:path>
                <a:path w="753110" h="470535">
                  <a:moveTo>
                    <a:pt x="164662" y="63587"/>
                  </a:moveTo>
                  <a:lnTo>
                    <a:pt x="99362" y="63587"/>
                  </a:lnTo>
                  <a:lnTo>
                    <a:pt x="122899" y="71631"/>
                  </a:lnTo>
                  <a:lnTo>
                    <a:pt x="141491" y="94085"/>
                  </a:lnTo>
                  <a:lnTo>
                    <a:pt x="153688" y="128365"/>
                  </a:lnTo>
                  <a:lnTo>
                    <a:pt x="158074" y="171973"/>
                  </a:lnTo>
                  <a:lnTo>
                    <a:pt x="157561" y="179030"/>
                  </a:lnTo>
                  <a:lnTo>
                    <a:pt x="154448" y="194554"/>
                  </a:lnTo>
                  <a:lnTo>
                    <a:pt x="146373" y="210078"/>
                  </a:lnTo>
                  <a:lnTo>
                    <a:pt x="130976" y="217135"/>
                  </a:lnTo>
                  <a:lnTo>
                    <a:pt x="184450" y="217135"/>
                  </a:lnTo>
                  <a:lnTo>
                    <a:pt x="193924" y="176769"/>
                  </a:lnTo>
                  <a:lnTo>
                    <a:pt x="194052" y="169517"/>
                  </a:lnTo>
                  <a:lnTo>
                    <a:pt x="192522" y="144877"/>
                  </a:lnTo>
                  <a:lnTo>
                    <a:pt x="192397" y="142862"/>
                  </a:lnTo>
                  <a:lnTo>
                    <a:pt x="192315" y="141541"/>
                  </a:lnTo>
                  <a:lnTo>
                    <a:pt x="192197" y="139638"/>
                  </a:lnTo>
                  <a:lnTo>
                    <a:pt x="186380" y="110464"/>
                  </a:lnTo>
                  <a:lnTo>
                    <a:pt x="177093" y="84993"/>
                  </a:lnTo>
                  <a:lnTo>
                    <a:pt x="164662" y="63587"/>
                  </a:lnTo>
                  <a:close/>
                </a:path>
                <a:path w="753110" h="470535">
                  <a:moveTo>
                    <a:pt x="519382" y="63587"/>
                  </a:moveTo>
                  <a:lnTo>
                    <a:pt x="294107" y="63587"/>
                  </a:lnTo>
                  <a:lnTo>
                    <a:pt x="294012" y="64791"/>
                  </a:lnTo>
                  <a:lnTo>
                    <a:pt x="293926" y="68163"/>
                  </a:lnTo>
                  <a:lnTo>
                    <a:pt x="294095" y="70301"/>
                  </a:lnTo>
                  <a:lnTo>
                    <a:pt x="294107" y="70451"/>
                  </a:lnTo>
                  <a:lnTo>
                    <a:pt x="281579" y="78547"/>
                  </a:lnTo>
                  <a:lnTo>
                    <a:pt x="273395" y="90397"/>
                  </a:lnTo>
                  <a:lnTo>
                    <a:pt x="270237" y="104447"/>
                  </a:lnTo>
                  <a:lnTo>
                    <a:pt x="272790" y="119141"/>
                  </a:lnTo>
                  <a:lnTo>
                    <a:pt x="268454" y="124769"/>
                  </a:lnTo>
                  <a:lnTo>
                    <a:pt x="265247" y="131047"/>
                  </a:lnTo>
                  <a:lnTo>
                    <a:pt x="263237" y="137805"/>
                  </a:lnTo>
                  <a:lnTo>
                    <a:pt x="262530" y="144515"/>
                  </a:lnTo>
                  <a:lnTo>
                    <a:pt x="262492" y="144877"/>
                  </a:lnTo>
                  <a:lnTo>
                    <a:pt x="263264" y="151735"/>
                  </a:lnTo>
                  <a:lnTo>
                    <a:pt x="263346" y="152462"/>
                  </a:lnTo>
                  <a:lnTo>
                    <a:pt x="265681" y="159649"/>
                  </a:lnTo>
                  <a:lnTo>
                    <a:pt x="269402" y="166224"/>
                  </a:lnTo>
                  <a:lnTo>
                    <a:pt x="274415" y="171973"/>
                  </a:lnTo>
                  <a:lnTo>
                    <a:pt x="272154" y="179030"/>
                  </a:lnTo>
                  <a:lnTo>
                    <a:pt x="272031" y="179415"/>
                  </a:lnTo>
                  <a:lnTo>
                    <a:pt x="271248" y="187225"/>
                  </a:lnTo>
                  <a:lnTo>
                    <a:pt x="271886" y="193393"/>
                  </a:lnTo>
                  <a:lnTo>
                    <a:pt x="272006" y="194554"/>
                  </a:lnTo>
                  <a:lnTo>
                    <a:pt x="285797" y="217135"/>
                  </a:lnTo>
                  <a:lnTo>
                    <a:pt x="373518" y="217135"/>
                  </a:lnTo>
                  <a:lnTo>
                    <a:pt x="349075" y="200719"/>
                  </a:lnTo>
                  <a:lnTo>
                    <a:pt x="332055" y="175629"/>
                  </a:lnTo>
                  <a:lnTo>
                    <a:pt x="325721" y="144877"/>
                  </a:lnTo>
                  <a:lnTo>
                    <a:pt x="331810" y="113980"/>
                  </a:lnTo>
                  <a:lnTo>
                    <a:pt x="348691" y="88696"/>
                  </a:lnTo>
                  <a:lnTo>
                    <a:pt x="373759" y="71631"/>
                  </a:lnTo>
                  <a:lnTo>
                    <a:pt x="373611" y="71631"/>
                  </a:lnTo>
                  <a:lnTo>
                    <a:pt x="404667" y="65212"/>
                  </a:lnTo>
                  <a:lnTo>
                    <a:pt x="519850" y="65212"/>
                  </a:lnTo>
                  <a:lnTo>
                    <a:pt x="519756" y="64791"/>
                  </a:lnTo>
                  <a:lnTo>
                    <a:pt x="519382" y="63587"/>
                  </a:lnTo>
                  <a:close/>
                </a:path>
                <a:path w="753110" h="470535">
                  <a:moveTo>
                    <a:pt x="712781" y="63587"/>
                  </a:moveTo>
                  <a:lnTo>
                    <a:pt x="641324" y="63587"/>
                  </a:lnTo>
                  <a:lnTo>
                    <a:pt x="666007" y="70301"/>
                  </a:lnTo>
                  <a:lnTo>
                    <a:pt x="685820" y="87829"/>
                  </a:lnTo>
                  <a:lnTo>
                    <a:pt x="710599" y="139638"/>
                  </a:lnTo>
                  <a:lnTo>
                    <a:pt x="716046" y="179030"/>
                  </a:lnTo>
                  <a:lnTo>
                    <a:pt x="716170" y="193393"/>
                  </a:lnTo>
                  <a:lnTo>
                    <a:pt x="713209" y="209766"/>
                  </a:lnTo>
                  <a:lnTo>
                    <a:pt x="709069" y="217135"/>
                  </a:lnTo>
                  <a:lnTo>
                    <a:pt x="748469" y="217135"/>
                  </a:lnTo>
                  <a:lnTo>
                    <a:pt x="748929" y="216150"/>
                  </a:lnTo>
                  <a:lnTo>
                    <a:pt x="752755" y="183631"/>
                  </a:lnTo>
                  <a:lnTo>
                    <a:pt x="752787" y="183354"/>
                  </a:lnTo>
                  <a:lnTo>
                    <a:pt x="748497" y="142862"/>
                  </a:lnTo>
                  <a:lnTo>
                    <a:pt x="735456" y="101165"/>
                  </a:lnTo>
                  <a:lnTo>
                    <a:pt x="713415" y="64124"/>
                  </a:lnTo>
                  <a:lnTo>
                    <a:pt x="712781" y="63587"/>
                  </a:lnTo>
                  <a:close/>
                </a:path>
                <a:path w="753110" h="470535">
                  <a:moveTo>
                    <a:pt x="363839" y="8743"/>
                  </a:moveTo>
                  <a:lnTo>
                    <a:pt x="331548" y="27525"/>
                  </a:lnTo>
                  <a:lnTo>
                    <a:pt x="478777" y="27525"/>
                  </a:lnTo>
                  <a:lnTo>
                    <a:pt x="379014" y="11922"/>
                  </a:lnTo>
                  <a:lnTo>
                    <a:pt x="371552" y="9538"/>
                  </a:lnTo>
                  <a:lnTo>
                    <a:pt x="363839" y="8743"/>
                  </a:lnTo>
                  <a:close/>
                </a:path>
                <a:path w="753110" h="470535">
                  <a:moveTo>
                    <a:pt x="406835" y="0"/>
                  </a:moveTo>
                  <a:lnTo>
                    <a:pt x="399053" y="746"/>
                  </a:lnTo>
                  <a:lnTo>
                    <a:pt x="391669" y="3048"/>
                  </a:lnTo>
                  <a:lnTo>
                    <a:pt x="384912" y="6806"/>
                  </a:lnTo>
                  <a:lnTo>
                    <a:pt x="379014" y="11922"/>
                  </a:lnTo>
                  <a:lnTo>
                    <a:pt x="463345" y="11922"/>
                  </a:lnTo>
                  <a:lnTo>
                    <a:pt x="459225" y="9935"/>
                  </a:lnTo>
                  <a:lnTo>
                    <a:pt x="432126" y="9935"/>
                  </a:lnTo>
                  <a:lnTo>
                    <a:pt x="426564" y="5746"/>
                  </a:lnTo>
                  <a:lnTo>
                    <a:pt x="420388" y="2650"/>
                  </a:lnTo>
                  <a:lnTo>
                    <a:pt x="413871" y="746"/>
                  </a:lnTo>
                  <a:lnTo>
                    <a:pt x="414076" y="746"/>
                  </a:lnTo>
                  <a:lnTo>
                    <a:pt x="406835" y="0"/>
                  </a:lnTo>
                  <a:close/>
                </a:path>
                <a:path w="753110" h="470535">
                  <a:moveTo>
                    <a:pt x="445671" y="7298"/>
                  </a:moveTo>
                  <a:lnTo>
                    <a:pt x="438801" y="7957"/>
                  </a:lnTo>
                  <a:lnTo>
                    <a:pt x="432126" y="9935"/>
                  </a:lnTo>
                  <a:lnTo>
                    <a:pt x="459225" y="9935"/>
                  </a:lnTo>
                  <a:lnTo>
                    <a:pt x="452543" y="7957"/>
                  </a:lnTo>
                  <a:lnTo>
                    <a:pt x="445671" y="7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41769" y="4767643"/>
            <a:ext cx="4618355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25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students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job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seeker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simple,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visually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appeating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digital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portfolio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themselves.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05" y="2785427"/>
            <a:ext cx="235585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1" spc="-10" dirty="0">
                <a:latin typeface="Tahoma"/>
                <a:cs typeface="Tahoma"/>
              </a:rPr>
              <a:t>Project </a:t>
            </a:r>
            <a:r>
              <a:rPr sz="3950" b="1" spc="-60" dirty="0">
                <a:latin typeface="Tahoma"/>
                <a:cs typeface="Tahoma"/>
              </a:rPr>
              <a:t>Overview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6162675"/>
            <a:ext cx="3381375" cy="19050"/>
          </a:xfrm>
          <a:custGeom>
            <a:avLst/>
            <a:gdLst/>
            <a:ahLst/>
            <a:cxnLst/>
            <a:rect l="l" t="t" r="r" b="b"/>
            <a:pathLst>
              <a:path w="3381375" h="19050">
                <a:moveTo>
                  <a:pt x="3381375" y="0"/>
                </a:moveTo>
                <a:lnTo>
                  <a:pt x="0" y="0"/>
                </a:lnTo>
                <a:lnTo>
                  <a:pt x="0" y="19050"/>
                </a:lnTo>
                <a:lnTo>
                  <a:pt x="3381375" y="19050"/>
                </a:lnTo>
                <a:lnTo>
                  <a:pt x="33813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52950" y="619125"/>
            <a:ext cx="6810375" cy="1590675"/>
            <a:chOff x="4552950" y="619125"/>
            <a:chExt cx="6810375" cy="1590675"/>
          </a:xfrm>
        </p:grpSpPr>
        <p:sp>
          <p:nvSpPr>
            <p:cNvPr id="6" name="object 6"/>
            <p:cNvSpPr/>
            <p:nvPr/>
          </p:nvSpPr>
          <p:spPr>
            <a:xfrm>
              <a:off x="4552950" y="619125"/>
              <a:ext cx="6810375" cy="1590675"/>
            </a:xfrm>
            <a:custGeom>
              <a:avLst/>
              <a:gdLst/>
              <a:ahLst/>
              <a:cxnLst/>
              <a:rect l="l" t="t" r="r" b="b"/>
              <a:pathLst>
                <a:path w="6810375" h="1590675">
                  <a:moveTo>
                    <a:pt x="6651371" y="0"/>
                  </a:moveTo>
                  <a:lnTo>
                    <a:pt x="159003" y="0"/>
                  </a:lnTo>
                  <a:lnTo>
                    <a:pt x="108768" y="8111"/>
                  </a:lnTo>
                  <a:lnTo>
                    <a:pt x="65123" y="30695"/>
                  </a:lnTo>
                  <a:lnTo>
                    <a:pt x="30695" y="65123"/>
                  </a:lnTo>
                  <a:lnTo>
                    <a:pt x="8111" y="108768"/>
                  </a:lnTo>
                  <a:lnTo>
                    <a:pt x="0" y="159003"/>
                  </a:lnTo>
                  <a:lnTo>
                    <a:pt x="0" y="1431671"/>
                  </a:lnTo>
                  <a:lnTo>
                    <a:pt x="8111" y="1481906"/>
                  </a:lnTo>
                  <a:lnTo>
                    <a:pt x="30695" y="1525551"/>
                  </a:lnTo>
                  <a:lnTo>
                    <a:pt x="65123" y="1559979"/>
                  </a:lnTo>
                  <a:lnTo>
                    <a:pt x="108768" y="1582563"/>
                  </a:lnTo>
                  <a:lnTo>
                    <a:pt x="159003" y="1590675"/>
                  </a:lnTo>
                  <a:lnTo>
                    <a:pt x="6651371" y="1590675"/>
                  </a:lnTo>
                  <a:lnTo>
                    <a:pt x="6701606" y="1582563"/>
                  </a:lnTo>
                  <a:lnTo>
                    <a:pt x="6745251" y="1559979"/>
                  </a:lnTo>
                  <a:lnTo>
                    <a:pt x="6779679" y="1525551"/>
                  </a:lnTo>
                  <a:lnTo>
                    <a:pt x="6802263" y="1481906"/>
                  </a:lnTo>
                  <a:lnTo>
                    <a:pt x="6810375" y="1431671"/>
                  </a:lnTo>
                  <a:lnTo>
                    <a:pt x="6810375" y="159003"/>
                  </a:lnTo>
                  <a:lnTo>
                    <a:pt x="6802263" y="108768"/>
                  </a:lnTo>
                  <a:lnTo>
                    <a:pt x="6779679" y="65123"/>
                  </a:lnTo>
                  <a:lnTo>
                    <a:pt x="6745251" y="30695"/>
                  </a:lnTo>
                  <a:lnTo>
                    <a:pt x="6701606" y="8111"/>
                  </a:lnTo>
                  <a:lnTo>
                    <a:pt x="6651371" y="0"/>
                  </a:lnTo>
                  <a:close/>
                </a:path>
              </a:pathLst>
            </a:custGeom>
            <a:solidFill>
              <a:srgbClr val="00A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3262" y="1357377"/>
              <a:ext cx="128625" cy="2038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3201" y="1357377"/>
              <a:ext cx="128625" cy="203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06238" y="1137691"/>
              <a:ext cx="722630" cy="554355"/>
            </a:xfrm>
            <a:custGeom>
              <a:avLst/>
              <a:gdLst/>
              <a:ahLst/>
              <a:cxnLst/>
              <a:rect l="l" t="t" r="r" b="b"/>
              <a:pathLst>
                <a:path w="722629" h="554355">
                  <a:moveTo>
                    <a:pt x="420598" y="230200"/>
                  </a:moveTo>
                  <a:lnTo>
                    <a:pt x="387210" y="216522"/>
                  </a:lnTo>
                  <a:lnTo>
                    <a:pt x="300799" y="422770"/>
                  </a:lnTo>
                  <a:lnTo>
                    <a:pt x="334175" y="436460"/>
                  </a:lnTo>
                  <a:lnTo>
                    <a:pt x="420598" y="230200"/>
                  </a:lnTo>
                  <a:close/>
                </a:path>
                <a:path w="722629" h="554355">
                  <a:moveTo>
                    <a:pt x="722617" y="0"/>
                  </a:moveTo>
                  <a:lnTo>
                    <a:pt x="668413" y="0"/>
                  </a:lnTo>
                  <a:lnTo>
                    <a:pt x="668413" y="142938"/>
                  </a:lnTo>
                  <a:lnTo>
                    <a:pt x="668413" y="500303"/>
                  </a:lnTo>
                  <a:lnTo>
                    <a:pt x="54190" y="500303"/>
                  </a:lnTo>
                  <a:lnTo>
                    <a:pt x="54190" y="142938"/>
                  </a:lnTo>
                  <a:lnTo>
                    <a:pt x="668413" y="142938"/>
                  </a:lnTo>
                  <a:lnTo>
                    <a:pt x="668413" y="0"/>
                  </a:lnTo>
                  <a:lnTo>
                    <a:pt x="641324" y="0"/>
                  </a:lnTo>
                  <a:lnTo>
                    <a:pt x="641324" y="71475"/>
                  </a:lnTo>
                  <a:lnTo>
                    <a:pt x="639902" y="78422"/>
                  </a:lnTo>
                  <a:lnTo>
                    <a:pt x="636028" y="84112"/>
                  </a:lnTo>
                  <a:lnTo>
                    <a:pt x="630288" y="87934"/>
                  </a:lnTo>
                  <a:lnTo>
                    <a:pt x="623252" y="89331"/>
                  </a:lnTo>
                  <a:lnTo>
                    <a:pt x="616216" y="87934"/>
                  </a:lnTo>
                  <a:lnTo>
                    <a:pt x="610476" y="84112"/>
                  </a:lnTo>
                  <a:lnTo>
                    <a:pt x="606602" y="78422"/>
                  </a:lnTo>
                  <a:lnTo>
                    <a:pt x="605193" y="71475"/>
                  </a:lnTo>
                  <a:lnTo>
                    <a:pt x="606602" y="64516"/>
                  </a:lnTo>
                  <a:lnTo>
                    <a:pt x="610476" y="58839"/>
                  </a:lnTo>
                  <a:lnTo>
                    <a:pt x="616216" y="55003"/>
                  </a:lnTo>
                  <a:lnTo>
                    <a:pt x="623252" y="53606"/>
                  </a:lnTo>
                  <a:lnTo>
                    <a:pt x="630288" y="55003"/>
                  </a:lnTo>
                  <a:lnTo>
                    <a:pt x="636028" y="58839"/>
                  </a:lnTo>
                  <a:lnTo>
                    <a:pt x="639902" y="64516"/>
                  </a:lnTo>
                  <a:lnTo>
                    <a:pt x="641324" y="71475"/>
                  </a:lnTo>
                  <a:lnTo>
                    <a:pt x="641324" y="0"/>
                  </a:lnTo>
                  <a:lnTo>
                    <a:pt x="578091" y="0"/>
                  </a:lnTo>
                  <a:lnTo>
                    <a:pt x="578091" y="71475"/>
                  </a:lnTo>
                  <a:lnTo>
                    <a:pt x="576668" y="78422"/>
                  </a:lnTo>
                  <a:lnTo>
                    <a:pt x="572795" y="84112"/>
                  </a:lnTo>
                  <a:lnTo>
                    <a:pt x="567055" y="87934"/>
                  </a:lnTo>
                  <a:lnTo>
                    <a:pt x="560031" y="89331"/>
                  </a:lnTo>
                  <a:lnTo>
                    <a:pt x="552996" y="87934"/>
                  </a:lnTo>
                  <a:lnTo>
                    <a:pt x="547243" y="84112"/>
                  </a:lnTo>
                  <a:lnTo>
                    <a:pt x="543382" y="78422"/>
                  </a:lnTo>
                  <a:lnTo>
                    <a:pt x="541959" y="71475"/>
                  </a:lnTo>
                  <a:lnTo>
                    <a:pt x="543382" y="64516"/>
                  </a:lnTo>
                  <a:lnTo>
                    <a:pt x="547243" y="58839"/>
                  </a:lnTo>
                  <a:lnTo>
                    <a:pt x="552996" y="55003"/>
                  </a:lnTo>
                  <a:lnTo>
                    <a:pt x="560031" y="53606"/>
                  </a:lnTo>
                  <a:lnTo>
                    <a:pt x="567055" y="55003"/>
                  </a:lnTo>
                  <a:lnTo>
                    <a:pt x="572795" y="58839"/>
                  </a:lnTo>
                  <a:lnTo>
                    <a:pt x="576668" y="64516"/>
                  </a:lnTo>
                  <a:lnTo>
                    <a:pt x="578091" y="71475"/>
                  </a:lnTo>
                  <a:lnTo>
                    <a:pt x="578091" y="0"/>
                  </a:lnTo>
                  <a:lnTo>
                    <a:pt x="514858" y="0"/>
                  </a:lnTo>
                  <a:lnTo>
                    <a:pt x="514858" y="71475"/>
                  </a:lnTo>
                  <a:lnTo>
                    <a:pt x="513435" y="78422"/>
                  </a:lnTo>
                  <a:lnTo>
                    <a:pt x="509574" y="84112"/>
                  </a:lnTo>
                  <a:lnTo>
                    <a:pt x="503821" y="87934"/>
                  </a:lnTo>
                  <a:lnTo>
                    <a:pt x="496798" y="89331"/>
                  </a:lnTo>
                  <a:lnTo>
                    <a:pt x="489762" y="87934"/>
                  </a:lnTo>
                  <a:lnTo>
                    <a:pt x="484022" y="84112"/>
                  </a:lnTo>
                  <a:lnTo>
                    <a:pt x="480148" y="78422"/>
                  </a:lnTo>
                  <a:lnTo>
                    <a:pt x="478726" y="71475"/>
                  </a:lnTo>
                  <a:lnTo>
                    <a:pt x="480148" y="64516"/>
                  </a:lnTo>
                  <a:lnTo>
                    <a:pt x="484022" y="58839"/>
                  </a:lnTo>
                  <a:lnTo>
                    <a:pt x="489762" y="55003"/>
                  </a:lnTo>
                  <a:lnTo>
                    <a:pt x="496798" y="53606"/>
                  </a:lnTo>
                  <a:lnTo>
                    <a:pt x="503821" y="55003"/>
                  </a:lnTo>
                  <a:lnTo>
                    <a:pt x="509574" y="58839"/>
                  </a:lnTo>
                  <a:lnTo>
                    <a:pt x="513435" y="64516"/>
                  </a:lnTo>
                  <a:lnTo>
                    <a:pt x="514858" y="71475"/>
                  </a:lnTo>
                  <a:lnTo>
                    <a:pt x="514858" y="0"/>
                  </a:lnTo>
                  <a:lnTo>
                    <a:pt x="0" y="0"/>
                  </a:lnTo>
                  <a:lnTo>
                    <a:pt x="0" y="553910"/>
                  </a:lnTo>
                  <a:lnTo>
                    <a:pt x="722617" y="553910"/>
                  </a:lnTo>
                  <a:lnTo>
                    <a:pt x="722617" y="500303"/>
                  </a:lnTo>
                  <a:lnTo>
                    <a:pt x="722617" y="142938"/>
                  </a:lnTo>
                  <a:lnTo>
                    <a:pt x="722617" y="89331"/>
                  </a:lnTo>
                  <a:lnTo>
                    <a:pt x="722617" y="53606"/>
                  </a:lnTo>
                  <a:lnTo>
                    <a:pt x="722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1769" y="924242"/>
            <a:ext cx="4027804" cy="9372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335"/>
              </a:spcBef>
            </a:pP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person</a:t>
            </a:r>
            <a:r>
              <a:rPr sz="21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Verdana"/>
                <a:cs typeface="Verdana"/>
              </a:rPr>
              <a:t>Portofolio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page 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CSS.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52950" y="2600325"/>
            <a:ext cx="6810375" cy="1581150"/>
            <a:chOff x="4552950" y="2600325"/>
            <a:chExt cx="6810375" cy="1581150"/>
          </a:xfrm>
        </p:grpSpPr>
        <p:sp>
          <p:nvSpPr>
            <p:cNvPr id="12" name="object 12"/>
            <p:cNvSpPr/>
            <p:nvPr/>
          </p:nvSpPr>
          <p:spPr>
            <a:xfrm>
              <a:off x="4552950" y="26003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31"/>
                  </a:lnTo>
                  <a:lnTo>
                    <a:pt x="30492" y="1516437"/>
                  </a:lnTo>
                  <a:lnTo>
                    <a:pt x="64712" y="1550657"/>
                  </a:lnTo>
                  <a:lnTo>
                    <a:pt x="108118" y="1573094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94"/>
                  </a:lnTo>
                  <a:lnTo>
                    <a:pt x="6745662" y="1550657"/>
                  </a:lnTo>
                  <a:lnTo>
                    <a:pt x="6779882" y="1516437"/>
                  </a:lnTo>
                  <a:lnTo>
                    <a:pt x="6802319" y="147303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099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6240" y="3083985"/>
              <a:ext cx="722630" cy="614680"/>
            </a:xfrm>
            <a:custGeom>
              <a:avLst/>
              <a:gdLst/>
              <a:ahLst/>
              <a:cxnLst/>
              <a:rect l="l" t="t" r="r" b="b"/>
              <a:pathLst>
                <a:path w="722629" h="614679">
                  <a:moveTo>
                    <a:pt x="523899" y="559999"/>
                  </a:moveTo>
                  <a:lnTo>
                    <a:pt x="198722" y="559999"/>
                  </a:lnTo>
                  <a:lnTo>
                    <a:pt x="198722" y="614192"/>
                  </a:lnTo>
                  <a:lnTo>
                    <a:pt x="523899" y="614193"/>
                  </a:lnTo>
                  <a:lnTo>
                    <a:pt x="523899" y="559999"/>
                  </a:lnTo>
                  <a:close/>
                </a:path>
                <a:path w="722629" h="614679">
                  <a:moveTo>
                    <a:pt x="433572" y="505806"/>
                  </a:moveTo>
                  <a:lnTo>
                    <a:pt x="289049" y="505805"/>
                  </a:lnTo>
                  <a:lnTo>
                    <a:pt x="289049" y="559999"/>
                  </a:lnTo>
                  <a:lnTo>
                    <a:pt x="433572" y="559999"/>
                  </a:lnTo>
                  <a:lnTo>
                    <a:pt x="433572" y="505806"/>
                  </a:lnTo>
                  <a:close/>
                </a:path>
                <a:path w="722629" h="614679">
                  <a:moveTo>
                    <a:pt x="686487" y="0"/>
                  </a:moveTo>
                  <a:lnTo>
                    <a:pt x="36130" y="0"/>
                  </a:lnTo>
                  <a:lnTo>
                    <a:pt x="2850" y="22100"/>
                  </a:lnTo>
                  <a:lnTo>
                    <a:pt x="0" y="36128"/>
                  </a:lnTo>
                  <a:lnTo>
                    <a:pt x="0" y="469676"/>
                  </a:lnTo>
                  <a:lnTo>
                    <a:pt x="22102" y="502955"/>
                  </a:lnTo>
                  <a:lnTo>
                    <a:pt x="686488" y="505806"/>
                  </a:lnTo>
                  <a:lnTo>
                    <a:pt x="700517" y="502955"/>
                  </a:lnTo>
                  <a:lnTo>
                    <a:pt x="712005" y="495193"/>
                  </a:lnTo>
                  <a:lnTo>
                    <a:pt x="719767" y="483705"/>
                  </a:lnTo>
                  <a:lnTo>
                    <a:pt x="722618" y="469677"/>
                  </a:lnTo>
                  <a:lnTo>
                    <a:pt x="722618" y="451612"/>
                  </a:lnTo>
                  <a:lnTo>
                    <a:pt x="54198" y="451612"/>
                  </a:lnTo>
                  <a:lnTo>
                    <a:pt x="54198" y="54193"/>
                  </a:lnTo>
                  <a:lnTo>
                    <a:pt x="722618" y="54193"/>
                  </a:lnTo>
                  <a:lnTo>
                    <a:pt x="722618" y="36129"/>
                  </a:lnTo>
                  <a:lnTo>
                    <a:pt x="719767" y="22101"/>
                  </a:lnTo>
                  <a:lnTo>
                    <a:pt x="712005" y="10613"/>
                  </a:lnTo>
                  <a:lnTo>
                    <a:pt x="700516" y="2851"/>
                  </a:lnTo>
                  <a:lnTo>
                    <a:pt x="686487" y="0"/>
                  </a:lnTo>
                  <a:close/>
                </a:path>
                <a:path w="722629" h="614679">
                  <a:moveTo>
                    <a:pt x="722618" y="54193"/>
                  </a:moveTo>
                  <a:lnTo>
                    <a:pt x="668422" y="54193"/>
                  </a:lnTo>
                  <a:lnTo>
                    <a:pt x="668422" y="451612"/>
                  </a:lnTo>
                  <a:lnTo>
                    <a:pt x="722618" y="451612"/>
                  </a:lnTo>
                  <a:lnTo>
                    <a:pt x="722618" y="54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41769" y="2758376"/>
            <a:ext cx="4459605" cy="12236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91400"/>
              </a:lnSpc>
              <a:spcBef>
                <a:spcPts val="320"/>
              </a:spcBef>
              <a:tabLst>
                <a:tab pos="1915160" algn="l"/>
              </a:tabLst>
            </a:pPr>
            <a:r>
              <a:rPr sz="2100" b="0" spc="-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b="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100" b="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sz="2100" b="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100" b="0" spc="-10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10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8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2100" b="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b="0" spc="-125" dirty="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sz="2100" b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75" dirty="0">
                <a:solidFill>
                  <a:srgbClr val="FFFFFF"/>
                </a:solidFill>
                <a:latin typeface="Verdana"/>
                <a:cs typeface="Verdana"/>
              </a:rPr>
              <a:t>‘s</a:t>
            </a:r>
            <a:r>
              <a:rPr sz="2100" b="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80" dirty="0">
                <a:solidFill>
                  <a:srgbClr val="FFFFFF"/>
                </a:solidFill>
                <a:latin typeface="Verdana"/>
                <a:cs typeface="Verdana"/>
              </a:rPr>
              <a:t>bio</a:t>
            </a:r>
            <a:r>
              <a:rPr sz="2100" b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140" dirty="0">
                <a:solidFill>
                  <a:srgbClr val="FFFFFF"/>
                </a:solidFill>
                <a:latin typeface="Verdana"/>
                <a:cs typeface="Verdana"/>
              </a:rPr>
              <a:t>data,</a:t>
            </a:r>
            <a:r>
              <a:rPr sz="2100" b="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114" dirty="0">
                <a:solidFill>
                  <a:srgbClr val="FFFFFF"/>
                </a:solidFill>
                <a:latin typeface="Verdana"/>
                <a:cs typeface="Verdana"/>
              </a:rPr>
              <a:t>skills,</a:t>
            </a:r>
            <a:r>
              <a:rPr sz="2100" b="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50" dirty="0">
                <a:solidFill>
                  <a:srgbClr val="FFFFFF"/>
                </a:solidFill>
                <a:latin typeface="Verdana"/>
                <a:cs typeface="Verdana"/>
              </a:rPr>
              <a:t>Hobbies, </a:t>
            </a:r>
            <a:r>
              <a:rPr sz="2100" b="0" spc="-105" dirty="0">
                <a:solidFill>
                  <a:srgbClr val="FFFFFF"/>
                </a:solidFill>
                <a:latin typeface="Verdana"/>
                <a:cs typeface="Verdana"/>
              </a:rPr>
              <a:t>education,</a:t>
            </a:r>
            <a:r>
              <a:rPr sz="2100" b="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b="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85" dirty="0">
                <a:solidFill>
                  <a:srgbClr val="FFFFFF"/>
                </a:solidFill>
                <a:latin typeface="Verdana"/>
                <a:cs typeface="Verdana"/>
              </a:rPr>
              <a:t>personal</a:t>
            </a:r>
            <a:r>
              <a:rPr sz="2100" b="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9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100" b="0" spc="-1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b="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b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85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100" b="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80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2100" b="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0" spc="-1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52950" y="4581525"/>
            <a:ext cx="6810375" cy="1581150"/>
            <a:chOff x="4552950" y="4581525"/>
            <a:chExt cx="6810375" cy="1581150"/>
          </a:xfrm>
        </p:grpSpPr>
        <p:sp>
          <p:nvSpPr>
            <p:cNvPr id="16" name="object 16"/>
            <p:cNvSpPr/>
            <p:nvPr/>
          </p:nvSpPr>
          <p:spPr>
            <a:xfrm>
              <a:off x="4552950" y="45815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11"/>
                  </a:lnTo>
                  <a:lnTo>
                    <a:pt x="30492" y="1516415"/>
                  </a:lnTo>
                  <a:lnTo>
                    <a:pt x="64712" y="1550643"/>
                  </a:lnTo>
                  <a:lnTo>
                    <a:pt x="108118" y="1573089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89"/>
                  </a:lnTo>
                  <a:lnTo>
                    <a:pt x="6745662" y="1550643"/>
                  </a:lnTo>
                  <a:lnTo>
                    <a:pt x="6779882" y="1516415"/>
                  </a:lnTo>
                  <a:lnTo>
                    <a:pt x="6802319" y="147301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8501" y="5065191"/>
              <a:ext cx="578485" cy="614680"/>
            </a:xfrm>
            <a:custGeom>
              <a:avLst/>
              <a:gdLst/>
              <a:ahLst/>
              <a:cxnLst/>
              <a:rect l="l" t="t" r="r" b="b"/>
              <a:pathLst>
                <a:path w="578485" h="614679">
                  <a:moveTo>
                    <a:pt x="433565" y="144513"/>
                  </a:moveTo>
                  <a:lnTo>
                    <a:pt x="426199" y="98844"/>
                  </a:lnTo>
                  <a:lnTo>
                    <a:pt x="405676" y="59169"/>
                  </a:lnTo>
                  <a:lnTo>
                    <a:pt x="374396" y="27889"/>
                  </a:lnTo>
                  <a:lnTo>
                    <a:pt x="334721" y="7366"/>
                  </a:lnTo>
                  <a:lnTo>
                    <a:pt x="289039" y="0"/>
                  </a:lnTo>
                  <a:lnTo>
                    <a:pt x="243357" y="7366"/>
                  </a:lnTo>
                  <a:lnTo>
                    <a:pt x="203682" y="27889"/>
                  </a:lnTo>
                  <a:lnTo>
                    <a:pt x="172402" y="59169"/>
                  </a:lnTo>
                  <a:lnTo>
                    <a:pt x="151892" y="98844"/>
                  </a:lnTo>
                  <a:lnTo>
                    <a:pt x="144526" y="144513"/>
                  </a:lnTo>
                  <a:lnTo>
                    <a:pt x="151892" y="190195"/>
                  </a:lnTo>
                  <a:lnTo>
                    <a:pt x="172402" y="229857"/>
                  </a:lnTo>
                  <a:lnTo>
                    <a:pt x="203682" y="261150"/>
                  </a:lnTo>
                  <a:lnTo>
                    <a:pt x="243357" y="281660"/>
                  </a:lnTo>
                  <a:lnTo>
                    <a:pt x="289039" y="289026"/>
                  </a:lnTo>
                  <a:lnTo>
                    <a:pt x="334721" y="281660"/>
                  </a:lnTo>
                  <a:lnTo>
                    <a:pt x="374396" y="261150"/>
                  </a:lnTo>
                  <a:lnTo>
                    <a:pt x="405676" y="229857"/>
                  </a:lnTo>
                  <a:lnTo>
                    <a:pt x="426199" y="190195"/>
                  </a:lnTo>
                  <a:lnTo>
                    <a:pt x="433565" y="144513"/>
                  </a:lnTo>
                  <a:close/>
                </a:path>
                <a:path w="578485" h="614679">
                  <a:moveTo>
                    <a:pt x="578091" y="469671"/>
                  </a:moveTo>
                  <a:lnTo>
                    <a:pt x="561327" y="423951"/>
                  </a:lnTo>
                  <a:lnTo>
                    <a:pt x="517512" y="389458"/>
                  </a:lnTo>
                  <a:lnTo>
                    <a:pt x="482790" y="370776"/>
                  </a:lnTo>
                  <a:lnTo>
                    <a:pt x="446049" y="355473"/>
                  </a:lnTo>
                  <a:lnTo>
                    <a:pt x="408279" y="343230"/>
                  </a:lnTo>
                  <a:lnTo>
                    <a:pt x="351370" y="330123"/>
                  </a:lnTo>
                  <a:lnTo>
                    <a:pt x="289039" y="325158"/>
                  </a:lnTo>
                  <a:lnTo>
                    <a:pt x="259232" y="326453"/>
                  </a:lnTo>
                  <a:lnTo>
                    <a:pt x="199618" y="335826"/>
                  </a:lnTo>
                  <a:lnTo>
                    <a:pt x="132041" y="355981"/>
                  </a:lnTo>
                  <a:lnTo>
                    <a:pt x="95288" y="372122"/>
                  </a:lnTo>
                  <a:lnTo>
                    <a:pt x="60566" y="390982"/>
                  </a:lnTo>
                  <a:lnTo>
                    <a:pt x="16764" y="423951"/>
                  </a:lnTo>
                  <a:lnTo>
                    <a:pt x="0" y="469671"/>
                  </a:lnTo>
                  <a:lnTo>
                    <a:pt x="0" y="614197"/>
                  </a:lnTo>
                  <a:lnTo>
                    <a:pt x="578091" y="614197"/>
                  </a:lnTo>
                  <a:lnTo>
                    <a:pt x="578091" y="469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41769" y="5033708"/>
            <a:ext cx="4324985" cy="6413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335"/>
              </a:spcBef>
            </a:pP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profile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picture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Layout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professional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05" y="3060699"/>
            <a:ext cx="25361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Tahoma"/>
                <a:cs typeface="Tahoma"/>
              </a:rPr>
              <a:t>End</a:t>
            </a:r>
            <a:r>
              <a:rPr sz="3950" b="1" spc="-95" dirty="0">
                <a:latin typeface="Tahoma"/>
                <a:cs typeface="Tahoma"/>
              </a:rPr>
              <a:t> </a:t>
            </a:r>
            <a:r>
              <a:rPr sz="3950" b="1" spc="-20" dirty="0">
                <a:latin typeface="Tahoma"/>
                <a:cs typeface="Tahoma"/>
              </a:rPr>
              <a:t>Users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6162675"/>
            <a:ext cx="3381375" cy="19050"/>
          </a:xfrm>
          <a:custGeom>
            <a:avLst/>
            <a:gdLst/>
            <a:ahLst/>
            <a:cxnLst/>
            <a:rect l="l" t="t" r="r" b="b"/>
            <a:pathLst>
              <a:path w="3381375" h="19050">
                <a:moveTo>
                  <a:pt x="3381375" y="0"/>
                </a:moveTo>
                <a:lnTo>
                  <a:pt x="0" y="0"/>
                </a:lnTo>
                <a:lnTo>
                  <a:pt x="0" y="19050"/>
                </a:lnTo>
                <a:lnTo>
                  <a:pt x="3381375" y="19050"/>
                </a:lnTo>
                <a:lnTo>
                  <a:pt x="33813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52950" y="628650"/>
            <a:ext cx="6810375" cy="1162050"/>
            <a:chOff x="4552950" y="628650"/>
            <a:chExt cx="6810375" cy="1162050"/>
          </a:xfrm>
        </p:grpSpPr>
        <p:sp>
          <p:nvSpPr>
            <p:cNvPr id="6" name="object 6"/>
            <p:cNvSpPr/>
            <p:nvPr/>
          </p:nvSpPr>
          <p:spPr>
            <a:xfrm>
              <a:off x="4552950" y="628650"/>
              <a:ext cx="6810375" cy="1162050"/>
            </a:xfrm>
            <a:custGeom>
              <a:avLst/>
              <a:gdLst/>
              <a:ahLst/>
              <a:cxnLst/>
              <a:rect l="l" t="t" r="r" b="b"/>
              <a:pathLst>
                <a:path w="6810375" h="1162050">
                  <a:moveTo>
                    <a:pt x="6694170" y="0"/>
                  </a:moveTo>
                  <a:lnTo>
                    <a:pt x="116204" y="0"/>
                  </a:lnTo>
                  <a:lnTo>
                    <a:pt x="70991" y="9138"/>
                  </a:lnTo>
                  <a:lnTo>
                    <a:pt x="34051" y="34051"/>
                  </a:lnTo>
                  <a:lnTo>
                    <a:pt x="9138" y="70991"/>
                  </a:lnTo>
                  <a:lnTo>
                    <a:pt x="0" y="116204"/>
                  </a:lnTo>
                  <a:lnTo>
                    <a:pt x="0" y="1045845"/>
                  </a:lnTo>
                  <a:lnTo>
                    <a:pt x="9138" y="1091058"/>
                  </a:lnTo>
                  <a:lnTo>
                    <a:pt x="34051" y="1127998"/>
                  </a:lnTo>
                  <a:lnTo>
                    <a:pt x="70991" y="1152911"/>
                  </a:lnTo>
                  <a:lnTo>
                    <a:pt x="116204" y="1162050"/>
                  </a:lnTo>
                  <a:lnTo>
                    <a:pt x="6694170" y="1162050"/>
                  </a:lnTo>
                  <a:lnTo>
                    <a:pt x="6739383" y="1152911"/>
                  </a:lnTo>
                  <a:lnTo>
                    <a:pt x="6776323" y="1127998"/>
                  </a:lnTo>
                  <a:lnTo>
                    <a:pt x="6801236" y="1091058"/>
                  </a:lnTo>
                  <a:lnTo>
                    <a:pt x="6810375" y="1045845"/>
                  </a:lnTo>
                  <a:lnTo>
                    <a:pt x="6810375" y="116204"/>
                  </a:lnTo>
                  <a:lnTo>
                    <a:pt x="6801236" y="70991"/>
                  </a:lnTo>
                  <a:lnTo>
                    <a:pt x="6776323" y="34051"/>
                  </a:lnTo>
                  <a:lnTo>
                    <a:pt x="6739383" y="9138"/>
                  </a:lnTo>
                  <a:lnTo>
                    <a:pt x="66941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9360" y="1307657"/>
              <a:ext cx="381536" cy="1276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1082" y="1022309"/>
              <a:ext cx="78149" cy="781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42725" y="955090"/>
              <a:ext cx="499109" cy="506730"/>
            </a:xfrm>
            <a:custGeom>
              <a:avLst/>
              <a:gdLst/>
              <a:ahLst/>
              <a:cxnLst/>
              <a:rect l="l" t="t" r="r" b="b"/>
              <a:pathLst>
                <a:path w="499110" h="506730">
                  <a:moveTo>
                    <a:pt x="341693" y="95123"/>
                  </a:moveTo>
                  <a:lnTo>
                    <a:pt x="337858" y="91236"/>
                  </a:lnTo>
                  <a:lnTo>
                    <a:pt x="333984" y="87426"/>
                  </a:lnTo>
                  <a:lnTo>
                    <a:pt x="327774" y="87426"/>
                  </a:lnTo>
                  <a:lnTo>
                    <a:pt x="238925" y="176225"/>
                  </a:lnTo>
                  <a:lnTo>
                    <a:pt x="232130" y="174307"/>
                  </a:lnTo>
                  <a:lnTo>
                    <a:pt x="224828" y="176161"/>
                  </a:lnTo>
                  <a:lnTo>
                    <a:pt x="219786" y="181089"/>
                  </a:lnTo>
                  <a:lnTo>
                    <a:pt x="215150" y="188163"/>
                  </a:lnTo>
                  <a:lnTo>
                    <a:pt x="193865" y="222592"/>
                  </a:lnTo>
                  <a:lnTo>
                    <a:pt x="185521" y="187172"/>
                  </a:lnTo>
                  <a:lnTo>
                    <a:pt x="150609" y="162801"/>
                  </a:lnTo>
                  <a:lnTo>
                    <a:pt x="107429" y="155105"/>
                  </a:lnTo>
                  <a:lnTo>
                    <a:pt x="99250" y="155511"/>
                  </a:lnTo>
                  <a:lnTo>
                    <a:pt x="53479" y="168376"/>
                  </a:lnTo>
                  <a:lnTo>
                    <a:pt x="4432" y="293497"/>
                  </a:lnTo>
                  <a:lnTo>
                    <a:pt x="0" y="313232"/>
                  </a:lnTo>
                  <a:lnTo>
                    <a:pt x="1549" y="320916"/>
                  </a:lnTo>
                  <a:lnTo>
                    <a:pt x="5778" y="327190"/>
                  </a:lnTo>
                  <a:lnTo>
                    <a:pt x="12052" y="331419"/>
                  </a:lnTo>
                  <a:lnTo>
                    <a:pt x="19735" y="332968"/>
                  </a:lnTo>
                  <a:lnTo>
                    <a:pt x="28473" y="332740"/>
                  </a:lnTo>
                  <a:lnTo>
                    <a:pt x="36017" y="326809"/>
                  </a:lnTo>
                  <a:lnTo>
                    <a:pt x="38290" y="318363"/>
                  </a:lnTo>
                  <a:lnTo>
                    <a:pt x="58813" y="233451"/>
                  </a:lnTo>
                  <a:lnTo>
                    <a:pt x="58813" y="506501"/>
                  </a:lnTo>
                  <a:lnTo>
                    <a:pt x="97688" y="506501"/>
                  </a:lnTo>
                  <a:lnTo>
                    <a:pt x="97688" y="330809"/>
                  </a:lnTo>
                  <a:lnTo>
                    <a:pt x="117424" y="330809"/>
                  </a:lnTo>
                  <a:lnTo>
                    <a:pt x="117424" y="506501"/>
                  </a:lnTo>
                  <a:lnTo>
                    <a:pt x="156235" y="506501"/>
                  </a:lnTo>
                  <a:lnTo>
                    <a:pt x="156235" y="232194"/>
                  </a:lnTo>
                  <a:lnTo>
                    <a:pt x="163969" y="265252"/>
                  </a:lnTo>
                  <a:lnTo>
                    <a:pt x="165392" y="267055"/>
                  </a:lnTo>
                  <a:lnTo>
                    <a:pt x="167347" y="268046"/>
                  </a:lnTo>
                  <a:lnTo>
                    <a:pt x="173316" y="271919"/>
                  </a:lnTo>
                  <a:lnTo>
                    <a:pt x="179768" y="274777"/>
                  </a:lnTo>
                  <a:lnTo>
                    <a:pt x="186588" y="276593"/>
                  </a:lnTo>
                  <a:lnTo>
                    <a:pt x="193662" y="277317"/>
                  </a:lnTo>
                  <a:lnTo>
                    <a:pt x="199872" y="278193"/>
                  </a:lnTo>
                  <a:lnTo>
                    <a:pt x="206019" y="275399"/>
                  </a:lnTo>
                  <a:lnTo>
                    <a:pt x="209448" y="270154"/>
                  </a:lnTo>
                  <a:lnTo>
                    <a:pt x="252145" y="200329"/>
                  </a:lnTo>
                  <a:lnTo>
                    <a:pt x="253098" y="195478"/>
                  </a:lnTo>
                  <a:lnTo>
                    <a:pt x="252272" y="190754"/>
                  </a:lnTo>
                  <a:lnTo>
                    <a:pt x="341668" y="101384"/>
                  </a:lnTo>
                  <a:lnTo>
                    <a:pt x="341693" y="95123"/>
                  </a:lnTo>
                  <a:close/>
                </a:path>
                <a:path w="499110" h="506730">
                  <a:moveTo>
                    <a:pt x="498957" y="26314"/>
                  </a:moveTo>
                  <a:lnTo>
                    <a:pt x="496887" y="16065"/>
                  </a:lnTo>
                  <a:lnTo>
                    <a:pt x="491248" y="7708"/>
                  </a:lnTo>
                  <a:lnTo>
                    <a:pt x="482892" y="2070"/>
                  </a:lnTo>
                  <a:lnTo>
                    <a:pt x="472643" y="0"/>
                  </a:lnTo>
                  <a:lnTo>
                    <a:pt x="150317" y="0"/>
                  </a:lnTo>
                  <a:lnTo>
                    <a:pt x="140068" y="2070"/>
                  </a:lnTo>
                  <a:lnTo>
                    <a:pt x="131711" y="7708"/>
                  </a:lnTo>
                  <a:lnTo>
                    <a:pt x="126072" y="16065"/>
                  </a:lnTo>
                  <a:lnTo>
                    <a:pt x="124002" y="26314"/>
                  </a:lnTo>
                  <a:lnTo>
                    <a:pt x="124002" y="49987"/>
                  </a:lnTo>
                  <a:lnTo>
                    <a:pt x="131356" y="52539"/>
                  </a:lnTo>
                  <a:lnTo>
                    <a:pt x="138252" y="56070"/>
                  </a:lnTo>
                  <a:lnTo>
                    <a:pt x="144602" y="60490"/>
                  </a:lnTo>
                  <a:lnTo>
                    <a:pt x="150317" y="65773"/>
                  </a:lnTo>
                  <a:lnTo>
                    <a:pt x="150317" y="26314"/>
                  </a:lnTo>
                  <a:lnTo>
                    <a:pt x="472643" y="26314"/>
                  </a:lnTo>
                  <a:lnTo>
                    <a:pt x="472643" y="243382"/>
                  </a:lnTo>
                  <a:lnTo>
                    <a:pt x="248132" y="243382"/>
                  </a:lnTo>
                  <a:lnTo>
                    <a:pt x="232079" y="269697"/>
                  </a:lnTo>
                  <a:lnTo>
                    <a:pt x="472643" y="269697"/>
                  </a:lnTo>
                  <a:lnTo>
                    <a:pt x="482892" y="267627"/>
                  </a:lnTo>
                  <a:lnTo>
                    <a:pt x="491248" y="261988"/>
                  </a:lnTo>
                  <a:lnTo>
                    <a:pt x="496887" y="253619"/>
                  </a:lnTo>
                  <a:lnTo>
                    <a:pt x="498957" y="243382"/>
                  </a:lnTo>
                  <a:lnTo>
                    <a:pt x="498957" y="26314"/>
                  </a:lnTo>
                  <a:close/>
                </a:path>
              </a:pathLst>
            </a:custGeom>
            <a:solidFill>
              <a:srgbClr val="9C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52950" y="2076450"/>
            <a:ext cx="6810375" cy="1171575"/>
            <a:chOff x="4552950" y="2076450"/>
            <a:chExt cx="6810375" cy="1171575"/>
          </a:xfrm>
        </p:grpSpPr>
        <p:sp>
          <p:nvSpPr>
            <p:cNvPr id="11" name="object 11"/>
            <p:cNvSpPr/>
            <p:nvPr/>
          </p:nvSpPr>
          <p:spPr>
            <a:xfrm>
              <a:off x="4552950" y="2076450"/>
              <a:ext cx="6810375" cy="1171575"/>
            </a:xfrm>
            <a:custGeom>
              <a:avLst/>
              <a:gdLst/>
              <a:ahLst/>
              <a:cxnLst/>
              <a:rect l="l" t="t" r="r" b="b"/>
              <a:pathLst>
                <a:path w="6810375" h="1171575">
                  <a:moveTo>
                    <a:pt x="6693281" y="0"/>
                  </a:moveTo>
                  <a:lnTo>
                    <a:pt x="117094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1054480"/>
                  </a:lnTo>
                  <a:lnTo>
                    <a:pt x="9205" y="1100048"/>
                  </a:lnTo>
                  <a:lnTo>
                    <a:pt x="34305" y="1137269"/>
                  </a:lnTo>
                  <a:lnTo>
                    <a:pt x="71526" y="1162369"/>
                  </a:lnTo>
                  <a:lnTo>
                    <a:pt x="117094" y="1171575"/>
                  </a:lnTo>
                  <a:lnTo>
                    <a:pt x="6693281" y="1171575"/>
                  </a:lnTo>
                  <a:lnTo>
                    <a:pt x="6738848" y="1162369"/>
                  </a:lnTo>
                  <a:lnTo>
                    <a:pt x="6776069" y="1137269"/>
                  </a:lnTo>
                  <a:lnTo>
                    <a:pt x="6801169" y="1100048"/>
                  </a:lnTo>
                  <a:lnTo>
                    <a:pt x="6810375" y="1054480"/>
                  </a:lnTo>
                  <a:lnTo>
                    <a:pt x="6810375" y="117094"/>
                  </a:lnTo>
                  <a:lnTo>
                    <a:pt x="6801169" y="71526"/>
                  </a:lnTo>
                  <a:lnTo>
                    <a:pt x="6776069" y="34305"/>
                  </a:lnTo>
                  <a:lnTo>
                    <a:pt x="6738848" y="9205"/>
                  </a:lnTo>
                  <a:lnTo>
                    <a:pt x="669328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1670" y="2491158"/>
              <a:ext cx="548640" cy="342265"/>
            </a:xfrm>
            <a:custGeom>
              <a:avLst/>
              <a:gdLst/>
              <a:ahLst/>
              <a:cxnLst/>
              <a:rect l="l" t="t" r="r" b="b"/>
              <a:pathLst>
                <a:path w="548639" h="342264">
                  <a:moveTo>
                    <a:pt x="467531" y="20084"/>
                  </a:moveTo>
                  <a:lnTo>
                    <a:pt x="94230" y="20084"/>
                  </a:lnTo>
                  <a:lnTo>
                    <a:pt x="40266" y="31182"/>
                  </a:lnTo>
                  <a:lnTo>
                    <a:pt x="5056" y="89709"/>
                  </a:lnTo>
                  <a:lnTo>
                    <a:pt x="138" y="130136"/>
                  </a:lnTo>
                  <a:lnTo>
                    <a:pt x="0" y="132189"/>
                  </a:lnTo>
                  <a:lnTo>
                    <a:pt x="5541" y="175662"/>
                  </a:lnTo>
                  <a:lnTo>
                    <a:pt x="20903" y="211163"/>
                  </a:lnTo>
                  <a:lnTo>
                    <a:pt x="43874" y="234909"/>
                  </a:lnTo>
                  <a:lnTo>
                    <a:pt x="72305" y="243565"/>
                  </a:lnTo>
                  <a:lnTo>
                    <a:pt x="226893" y="243565"/>
                  </a:lnTo>
                  <a:lnTo>
                    <a:pt x="226893" y="342234"/>
                  </a:lnTo>
                  <a:lnTo>
                    <a:pt x="292675" y="291260"/>
                  </a:lnTo>
                  <a:lnTo>
                    <a:pt x="358457" y="291260"/>
                  </a:lnTo>
                  <a:lnTo>
                    <a:pt x="358457" y="288558"/>
                  </a:lnTo>
                  <a:lnTo>
                    <a:pt x="253206" y="288558"/>
                  </a:lnTo>
                  <a:lnTo>
                    <a:pt x="253206" y="217254"/>
                  </a:lnTo>
                  <a:lnTo>
                    <a:pt x="72305" y="217254"/>
                  </a:lnTo>
                  <a:lnTo>
                    <a:pt x="55927" y="211163"/>
                  </a:lnTo>
                  <a:lnTo>
                    <a:pt x="55792" y="211163"/>
                  </a:lnTo>
                  <a:lnTo>
                    <a:pt x="40942" y="193689"/>
                  </a:lnTo>
                  <a:lnTo>
                    <a:pt x="30324" y="166692"/>
                  </a:lnTo>
                  <a:lnTo>
                    <a:pt x="26307" y="132189"/>
                  </a:lnTo>
                  <a:lnTo>
                    <a:pt x="26255" y="131741"/>
                  </a:lnTo>
                  <a:lnTo>
                    <a:pt x="30129" y="98466"/>
                  </a:lnTo>
                  <a:lnTo>
                    <a:pt x="30218" y="97703"/>
                  </a:lnTo>
                  <a:lnTo>
                    <a:pt x="30324" y="96790"/>
                  </a:lnTo>
                  <a:lnTo>
                    <a:pt x="40842" y="70049"/>
                  </a:lnTo>
                  <a:lnTo>
                    <a:pt x="40942" y="69794"/>
                  </a:lnTo>
                  <a:lnTo>
                    <a:pt x="55729" y="52393"/>
                  </a:lnTo>
                  <a:lnTo>
                    <a:pt x="72305" y="46229"/>
                  </a:lnTo>
                  <a:lnTo>
                    <a:pt x="516535" y="46229"/>
                  </a:lnTo>
                  <a:lnTo>
                    <a:pt x="503048" y="31182"/>
                  </a:lnTo>
                  <a:lnTo>
                    <a:pt x="467531" y="20084"/>
                  </a:lnTo>
                  <a:close/>
                </a:path>
                <a:path w="548639" h="342264">
                  <a:moveTo>
                    <a:pt x="358457" y="291260"/>
                  </a:moveTo>
                  <a:lnTo>
                    <a:pt x="292675" y="291260"/>
                  </a:lnTo>
                  <a:lnTo>
                    <a:pt x="358457" y="342234"/>
                  </a:lnTo>
                  <a:lnTo>
                    <a:pt x="358457" y="291260"/>
                  </a:lnTo>
                  <a:close/>
                </a:path>
                <a:path w="548639" h="342264">
                  <a:moveTo>
                    <a:pt x="292675" y="257975"/>
                  </a:moveTo>
                  <a:lnTo>
                    <a:pt x="253206" y="288558"/>
                  </a:lnTo>
                  <a:lnTo>
                    <a:pt x="332144" y="288558"/>
                  </a:lnTo>
                  <a:lnTo>
                    <a:pt x="292675" y="257975"/>
                  </a:lnTo>
                  <a:close/>
                </a:path>
                <a:path w="548639" h="342264">
                  <a:moveTo>
                    <a:pt x="358457" y="203835"/>
                  </a:moveTo>
                  <a:lnTo>
                    <a:pt x="332144" y="203835"/>
                  </a:lnTo>
                  <a:lnTo>
                    <a:pt x="332144" y="288558"/>
                  </a:lnTo>
                  <a:lnTo>
                    <a:pt x="358457" y="288558"/>
                  </a:lnTo>
                  <a:lnTo>
                    <a:pt x="358457" y="243566"/>
                  </a:lnTo>
                  <a:lnTo>
                    <a:pt x="520308" y="243566"/>
                  </a:lnTo>
                  <a:lnTo>
                    <a:pt x="526202" y="237681"/>
                  </a:lnTo>
                  <a:lnTo>
                    <a:pt x="526202" y="223148"/>
                  </a:lnTo>
                  <a:lnTo>
                    <a:pt x="520308" y="217254"/>
                  </a:lnTo>
                  <a:lnTo>
                    <a:pt x="358457" y="217254"/>
                  </a:lnTo>
                  <a:lnTo>
                    <a:pt x="358457" y="203835"/>
                  </a:lnTo>
                  <a:close/>
                </a:path>
                <a:path w="548639" h="342264">
                  <a:moveTo>
                    <a:pt x="364246" y="184365"/>
                  </a:moveTo>
                  <a:lnTo>
                    <a:pt x="226893" y="184364"/>
                  </a:lnTo>
                  <a:lnTo>
                    <a:pt x="226893" y="217254"/>
                  </a:lnTo>
                  <a:lnTo>
                    <a:pt x="253206" y="217254"/>
                  </a:lnTo>
                  <a:lnTo>
                    <a:pt x="253206" y="200748"/>
                  </a:lnTo>
                  <a:lnTo>
                    <a:pt x="358457" y="200748"/>
                  </a:lnTo>
                  <a:lnTo>
                    <a:pt x="358457" y="186671"/>
                  </a:lnTo>
                  <a:lnTo>
                    <a:pt x="360457" y="186092"/>
                  </a:lnTo>
                  <a:lnTo>
                    <a:pt x="362395" y="185321"/>
                  </a:lnTo>
                  <a:lnTo>
                    <a:pt x="364246" y="184365"/>
                  </a:lnTo>
                  <a:close/>
                </a:path>
                <a:path w="548639" h="342264">
                  <a:moveTo>
                    <a:pt x="476865" y="184365"/>
                  </a:moveTo>
                  <a:lnTo>
                    <a:pt x="450552" y="184365"/>
                  </a:lnTo>
                  <a:lnTo>
                    <a:pt x="451238" y="193136"/>
                  </a:lnTo>
                  <a:lnTo>
                    <a:pt x="453286" y="201695"/>
                  </a:lnTo>
                  <a:lnTo>
                    <a:pt x="456580" y="209731"/>
                  </a:lnTo>
                  <a:lnTo>
                    <a:pt x="461139" y="217254"/>
                  </a:lnTo>
                  <a:lnTo>
                    <a:pt x="513045" y="217254"/>
                  </a:lnTo>
                  <a:lnTo>
                    <a:pt x="499486" y="215157"/>
                  </a:lnTo>
                  <a:lnTo>
                    <a:pt x="488167" y="208275"/>
                  </a:lnTo>
                  <a:lnTo>
                    <a:pt x="480241" y="197661"/>
                  </a:lnTo>
                  <a:lnTo>
                    <a:pt x="476865" y="184365"/>
                  </a:lnTo>
                  <a:close/>
                </a:path>
                <a:path w="548639" h="342264">
                  <a:moveTo>
                    <a:pt x="315501" y="203177"/>
                  </a:moveTo>
                  <a:lnTo>
                    <a:pt x="277738" y="203177"/>
                  </a:lnTo>
                  <a:lnTo>
                    <a:pt x="282808" y="207887"/>
                  </a:lnTo>
                  <a:lnTo>
                    <a:pt x="289831" y="210711"/>
                  </a:lnTo>
                  <a:lnTo>
                    <a:pt x="304025" y="210711"/>
                  </a:lnTo>
                  <a:lnTo>
                    <a:pt x="311357" y="207563"/>
                  </a:lnTo>
                  <a:lnTo>
                    <a:pt x="315501" y="203177"/>
                  </a:lnTo>
                  <a:close/>
                </a:path>
                <a:path w="548639" h="342264">
                  <a:moveTo>
                    <a:pt x="358457" y="200748"/>
                  </a:moveTo>
                  <a:lnTo>
                    <a:pt x="253206" y="200748"/>
                  </a:lnTo>
                  <a:lnTo>
                    <a:pt x="254732" y="201695"/>
                  </a:lnTo>
                  <a:lnTo>
                    <a:pt x="256337" y="202511"/>
                  </a:lnTo>
                  <a:lnTo>
                    <a:pt x="258003" y="203177"/>
                  </a:lnTo>
                  <a:lnTo>
                    <a:pt x="264354" y="205642"/>
                  </a:lnTo>
                  <a:lnTo>
                    <a:pt x="271397" y="205642"/>
                  </a:lnTo>
                  <a:lnTo>
                    <a:pt x="277738" y="203177"/>
                  </a:lnTo>
                  <a:lnTo>
                    <a:pt x="315501" y="203177"/>
                  </a:lnTo>
                  <a:lnTo>
                    <a:pt x="316620" y="201993"/>
                  </a:lnTo>
                  <a:lnTo>
                    <a:pt x="358457" y="201993"/>
                  </a:lnTo>
                  <a:lnTo>
                    <a:pt x="358457" y="200748"/>
                  </a:lnTo>
                  <a:close/>
                </a:path>
                <a:path w="548639" h="342264">
                  <a:moveTo>
                    <a:pt x="358457" y="201993"/>
                  </a:moveTo>
                  <a:lnTo>
                    <a:pt x="316620" y="201993"/>
                  </a:lnTo>
                  <a:lnTo>
                    <a:pt x="321514" y="204054"/>
                  </a:lnTo>
                  <a:lnTo>
                    <a:pt x="326899" y="204695"/>
                  </a:lnTo>
                  <a:lnTo>
                    <a:pt x="332144" y="203835"/>
                  </a:lnTo>
                  <a:lnTo>
                    <a:pt x="358457" y="203835"/>
                  </a:lnTo>
                  <a:lnTo>
                    <a:pt x="358457" y="201993"/>
                  </a:lnTo>
                  <a:close/>
                </a:path>
                <a:path w="548639" h="342264">
                  <a:moveTo>
                    <a:pt x="59867" y="91414"/>
                  </a:moveTo>
                  <a:lnTo>
                    <a:pt x="52833" y="95896"/>
                  </a:lnTo>
                  <a:lnTo>
                    <a:pt x="49904" y="109201"/>
                  </a:lnTo>
                  <a:lnTo>
                    <a:pt x="49246" y="115525"/>
                  </a:lnTo>
                  <a:lnTo>
                    <a:pt x="49281" y="121874"/>
                  </a:lnTo>
                  <a:lnTo>
                    <a:pt x="62635" y="166269"/>
                  </a:lnTo>
                  <a:lnTo>
                    <a:pt x="516335" y="184365"/>
                  </a:lnTo>
                  <a:lnTo>
                    <a:pt x="527803" y="181719"/>
                  </a:lnTo>
                  <a:lnTo>
                    <a:pt x="538026" y="173067"/>
                  </a:lnTo>
                  <a:lnTo>
                    <a:pt x="542758" y="162921"/>
                  </a:lnTo>
                  <a:lnTo>
                    <a:pt x="294912" y="162921"/>
                  </a:lnTo>
                  <a:lnTo>
                    <a:pt x="272493" y="158409"/>
                  </a:lnTo>
                  <a:lnTo>
                    <a:pt x="271964" y="158053"/>
                  </a:lnTo>
                  <a:lnTo>
                    <a:pt x="95328" y="158053"/>
                  </a:lnTo>
                  <a:lnTo>
                    <a:pt x="88304" y="155314"/>
                  </a:lnTo>
                  <a:lnTo>
                    <a:pt x="81958" y="147735"/>
                  </a:lnTo>
                  <a:lnTo>
                    <a:pt x="77364" y="136271"/>
                  </a:lnTo>
                  <a:lnTo>
                    <a:pt x="75594" y="121874"/>
                  </a:lnTo>
                  <a:lnTo>
                    <a:pt x="75559" y="117454"/>
                  </a:lnTo>
                  <a:lnTo>
                    <a:pt x="76024" y="113043"/>
                  </a:lnTo>
                  <a:lnTo>
                    <a:pt x="78550" y="101615"/>
                  </a:lnTo>
                  <a:lnTo>
                    <a:pt x="74076" y="94581"/>
                  </a:lnTo>
                  <a:lnTo>
                    <a:pt x="59867" y="91414"/>
                  </a:lnTo>
                  <a:close/>
                </a:path>
                <a:path w="548639" h="342264">
                  <a:moveTo>
                    <a:pt x="378532" y="47413"/>
                  </a:moveTo>
                  <a:lnTo>
                    <a:pt x="294912" y="47413"/>
                  </a:lnTo>
                  <a:lnTo>
                    <a:pt x="318068" y="52087"/>
                  </a:lnTo>
                  <a:lnTo>
                    <a:pt x="317596" y="52087"/>
                  </a:lnTo>
                  <a:lnTo>
                    <a:pt x="335752" y="64328"/>
                  </a:lnTo>
                  <a:lnTo>
                    <a:pt x="348130" y="82686"/>
                  </a:lnTo>
                  <a:lnTo>
                    <a:pt x="352668" y="105167"/>
                  </a:lnTo>
                  <a:lnTo>
                    <a:pt x="348129" y="127648"/>
                  </a:lnTo>
                  <a:lnTo>
                    <a:pt x="317879" y="158053"/>
                  </a:lnTo>
                  <a:lnTo>
                    <a:pt x="294912" y="162921"/>
                  </a:lnTo>
                  <a:lnTo>
                    <a:pt x="542758" y="162921"/>
                  </a:lnTo>
                  <a:lnTo>
                    <a:pt x="545028" y="158053"/>
                  </a:lnTo>
                  <a:lnTo>
                    <a:pt x="380823" y="158053"/>
                  </a:lnTo>
                  <a:lnTo>
                    <a:pt x="387030" y="155185"/>
                  </a:lnTo>
                  <a:lnTo>
                    <a:pt x="391927" y="149949"/>
                  </a:lnTo>
                  <a:lnTo>
                    <a:pt x="394374" y="143520"/>
                  </a:lnTo>
                  <a:lnTo>
                    <a:pt x="396821" y="137170"/>
                  </a:lnTo>
                  <a:lnTo>
                    <a:pt x="396821" y="130136"/>
                  </a:lnTo>
                  <a:lnTo>
                    <a:pt x="394374" y="123787"/>
                  </a:lnTo>
                  <a:lnTo>
                    <a:pt x="399023" y="118779"/>
                  </a:lnTo>
                  <a:lnTo>
                    <a:pt x="401602" y="112201"/>
                  </a:lnTo>
                  <a:lnTo>
                    <a:pt x="401645" y="97703"/>
                  </a:lnTo>
                  <a:lnTo>
                    <a:pt x="398497" y="90362"/>
                  </a:lnTo>
                  <a:lnTo>
                    <a:pt x="392927" y="85109"/>
                  </a:lnTo>
                  <a:lnTo>
                    <a:pt x="395988" y="78057"/>
                  </a:lnTo>
                  <a:lnTo>
                    <a:pt x="395877" y="69794"/>
                  </a:lnTo>
                  <a:lnTo>
                    <a:pt x="392927" y="63007"/>
                  </a:lnTo>
                  <a:lnTo>
                    <a:pt x="390208" y="56657"/>
                  </a:lnTo>
                  <a:lnTo>
                    <a:pt x="385138" y="51605"/>
                  </a:lnTo>
                  <a:lnTo>
                    <a:pt x="378779" y="48930"/>
                  </a:lnTo>
                  <a:lnTo>
                    <a:pt x="378665" y="48009"/>
                  </a:lnTo>
                  <a:lnTo>
                    <a:pt x="378532" y="47413"/>
                  </a:lnTo>
                  <a:close/>
                </a:path>
                <a:path w="548639" h="342264">
                  <a:moveTo>
                    <a:pt x="119861" y="46229"/>
                  </a:moveTo>
                  <a:lnTo>
                    <a:pt x="72305" y="46229"/>
                  </a:lnTo>
                  <a:lnTo>
                    <a:pt x="89446" y="52087"/>
                  </a:lnTo>
                  <a:lnTo>
                    <a:pt x="102982" y="68429"/>
                  </a:lnTo>
                  <a:lnTo>
                    <a:pt x="111869" y="93405"/>
                  </a:lnTo>
                  <a:lnTo>
                    <a:pt x="115063" y="125163"/>
                  </a:lnTo>
                  <a:lnTo>
                    <a:pt x="114701" y="130136"/>
                  </a:lnTo>
                  <a:lnTo>
                    <a:pt x="114689" y="130302"/>
                  </a:lnTo>
                  <a:lnTo>
                    <a:pt x="112422" y="141608"/>
                  </a:lnTo>
                  <a:lnTo>
                    <a:pt x="106660" y="152687"/>
                  </a:lnTo>
                  <a:lnTo>
                    <a:pt x="106541" y="152914"/>
                  </a:lnTo>
                  <a:lnTo>
                    <a:pt x="95328" y="158053"/>
                  </a:lnTo>
                  <a:lnTo>
                    <a:pt x="134271" y="158053"/>
                  </a:lnTo>
                  <a:lnTo>
                    <a:pt x="137313" y="150138"/>
                  </a:lnTo>
                  <a:lnTo>
                    <a:pt x="139521" y="141973"/>
                  </a:lnTo>
                  <a:lnTo>
                    <a:pt x="140880" y="133626"/>
                  </a:lnTo>
                  <a:lnTo>
                    <a:pt x="141220" y="127825"/>
                  </a:lnTo>
                  <a:lnTo>
                    <a:pt x="141172" y="121875"/>
                  </a:lnTo>
                  <a:lnTo>
                    <a:pt x="139999" y="103000"/>
                  </a:lnTo>
                  <a:lnTo>
                    <a:pt x="139913" y="101615"/>
                  </a:lnTo>
                  <a:lnTo>
                    <a:pt x="135677" y="80368"/>
                  </a:lnTo>
                  <a:lnTo>
                    <a:pt x="128913" y="61818"/>
                  </a:lnTo>
                  <a:lnTo>
                    <a:pt x="119861" y="46229"/>
                  </a:lnTo>
                  <a:close/>
                </a:path>
                <a:path w="548639" h="342264">
                  <a:moveTo>
                    <a:pt x="378192" y="46229"/>
                  </a:moveTo>
                  <a:lnTo>
                    <a:pt x="214131" y="46229"/>
                  </a:lnTo>
                  <a:lnTo>
                    <a:pt x="214062" y="47106"/>
                  </a:lnTo>
                  <a:lnTo>
                    <a:pt x="213999" y="49562"/>
                  </a:lnTo>
                  <a:lnTo>
                    <a:pt x="214131" y="51228"/>
                  </a:lnTo>
                  <a:lnTo>
                    <a:pt x="205008" y="57124"/>
                  </a:lnTo>
                  <a:lnTo>
                    <a:pt x="199047" y="65754"/>
                  </a:lnTo>
                  <a:lnTo>
                    <a:pt x="196747" y="75986"/>
                  </a:lnTo>
                  <a:lnTo>
                    <a:pt x="198606" y="86687"/>
                  </a:lnTo>
                  <a:lnTo>
                    <a:pt x="193870" y="91783"/>
                  </a:lnTo>
                  <a:lnTo>
                    <a:pt x="191195" y="98466"/>
                  </a:lnTo>
                  <a:lnTo>
                    <a:pt x="191240" y="113043"/>
                  </a:lnTo>
                  <a:lnTo>
                    <a:pt x="194326" y="120050"/>
                  </a:lnTo>
                  <a:lnTo>
                    <a:pt x="199791" y="125163"/>
                  </a:lnTo>
                  <a:lnTo>
                    <a:pt x="196703" y="132189"/>
                  </a:lnTo>
                  <a:lnTo>
                    <a:pt x="196703" y="140179"/>
                  </a:lnTo>
                  <a:lnTo>
                    <a:pt x="199791" y="147204"/>
                  </a:lnTo>
                  <a:lnTo>
                    <a:pt x="201597" y="151457"/>
                  </a:lnTo>
                  <a:lnTo>
                    <a:pt x="204448" y="155185"/>
                  </a:lnTo>
                  <a:lnTo>
                    <a:pt x="208079" y="158053"/>
                  </a:lnTo>
                  <a:lnTo>
                    <a:pt x="271964" y="158053"/>
                  </a:lnTo>
                  <a:lnTo>
                    <a:pt x="254163" y="146098"/>
                  </a:lnTo>
                  <a:lnTo>
                    <a:pt x="241767" y="127825"/>
                  </a:lnTo>
                  <a:lnTo>
                    <a:pt x="237155" y="105430"/>
                  </a:lnTo>
                  <a:lnTo>
                    <a:pt x="241589" y="82929"/>
                  </a:lnTo>
                  <a:lnTo>
                    <a:pt x="253883" y="64515"/>
                  </a:lnTo>
                  <a:lnTo>
                    <a:pt x="272139" y="52087"/>
                  </a:lnTo>
                  <a:lnTo>
                    <a:pt x="274364" y="51605"/>
                  </a:lnTo>
                  <a:lnTo>
                    <a:pt x="294648" y="47413"/>
                  </a:lnTo>
                  <a:lnTo>
                    <a:pt x="378532" y="47413"/>
                  </a:lnTo>
                  <a:lnTo>
                    <a:pt x="378464" y="47106"/>
                  </a:lnTo>
                  <a:lnTo>
                    <a:pt x="378192" y="46229"/>
                  </a:lnTo>
                  <a:close/>
                </a:path>
                <a:path w="548639" h="342264">
                  <a:moveTo>
                    <a:pt x="516535" y="46229"/>
                  </a:moveTo>
                  <a:lnTo>
                    <a:pt x="466998" y="46229"/>
                  </a:lnTo>
                  <a:lnTo>
                    <a:pt x="485376" y="51228"/>
                  </a:lnTo>
                  <a:lnTo>
                    <a:pt x="485097" y="51228"/>
                  </a:lnTo>
                  <a:lnTo>
                    <a:pt x="510243" y="81668"/>
                  </a:lnTo>
                  <a:lnTo>
                    <a:pt x="521356" y="123375"/>
                  </a:lnTo>
                  <a:lnTo>
                    <a:pt x="521393" y="127648"/>
                  </a:lnTo>
                  <a:lnTo>
                    <a:pt x="521506" y="140763"/>
                  </a:lnTo>
                  <a:lnTo>
                    <a:pt x="519349" y="152687"/>
                  </a:lnTo>
                  <a:lnTo>
                    <a:pt x="516334" y="158053"/>
                  </a:lnTo>
                  <a:lnTo>
                    <a:pt x="545028" y="158053"/>
                  </a:lnTo>
                  <a:lnTo>
                    <a:pt x="545363" y="157336"/>
                  </a:lnTo>
                  <a:lnTo>
                    <a:pt x="548153" y="133627"/>
                  </a:lnTo>
                  <a:lnTo>
                    <a:pt x="548173" y="133452"/>
                  </a:lnTo>
                  <a:lnTo>
                    <a:pt x="543565" y="98466"/>
                  </a:lnTo>
                  <a:lnTo>
                    <a:pt x="543465" y="97703"/>
                  </a:lnTo>
                  <a:lnTo>
                    <a:pt x="543345" y="96790"/>
                  </a:lnTo>
                  <a:lnTo>
                    <a:pt x="543278" y="96287"/>
                  </a:lnTo>
                  <a:lnTo>
                    <a:pt x="528356" y="59418"/>
                  </a:lnTo>
                  <a:lnTo>
                    <a:pt x="516535" y="46229"/>
                  </a:lnTo>
                  <a:close/>
                </a:path>
                <a:path w="548639" h="342264">
                  <a:moveTo>
                    <a:pt x="268923" y="5516"/>
                  </a:moveTo>
                  <a:lnTo>
                    <a:pt x="260907" y="5516"/>
                  </a:lnTo>
                  <a:lnTo>
                    <a:pt x="248618" y="10954"/>
                  </a:lnTo>
                  <a:lnTo>
                    <a:pt x="244268" y="14918"/>
                  </a:lnTo>
                  <a:lnTo>
                    <a:pt x="241332" y="20084"/>
                  </a:lnTo>
                  <a:lnTo>
                    <a:pt x="348673" y="20084"/>
                  </a:lnTo>
                  <a:lnTo>
                    <a:pt x="345652" y="14015"/>
                  </a:lnTo>
                  <a:lnTo>
                    <a:pt x="340564" y="9445"/>
                  </a:lnTo>
                  <a:lnTo>
                    <a:pt x="338290" y="8603"/>
                  </a:lnTo>
                  <a:lnTo>
                    <a:pt x="275966" y="8603"/>
                  </a:lnTo>
                  <a:lnTo>
                    <a:pt x="268923" y="5516"/>
                  </a:lnTo>
                  <a:close/>
                </a:path>
                <a:path w="548639" h="342264">
                  <a:moveTo>
                    <a:pt x="303042" y="0"/>
                  </a:moveTo>
                  <a:lnTo>
                    <a:pt x="288225" y="0"/>
                  </a:lnTo>
                  <a:lnTo>
                    <a:pt x="281203" y="3008"/>
                  </a:lnTo>
                  <a:lnTo>
                    <a:pt x="275966" y="8603"/>
                  </a:lnTo>
                  <a:lnTo>
                    <a:pt x="338290" y="8603"/>
                  </a:lnTo>
                  <a:lnTo>
                    <a:pt x="334381" y="7156"/>
                  </a:lnTo>
                  <a:lnTo>
                    <a:pt x="314646" y="7156"/>
                  </a:lnTo>
                  <a:lnTo>
                    <a:pt x="309594" y="2578"/>
                  </a:lnTo>
                  <a:lnTo>
                    <a:pt x="303042" y="0"/>
                  </a:lnTo>
                  <a:close/>
                </a:path>
                <a:path w="548639" h="342264">
                  <a:moveTo>
                    <a:pt x="328048" y="4595"/>
                  </a:moveTo>
                  <a:lnTo>
                    <a:pt x="320970" y="4595"/>
                  </a:lnTo>
                  <a:lnTo>
                    <a:pt x="314646" y="7156"/>
                  </a:lnTo>
                  <a:lnTo>
                    <a:pt x="334381" y="7156"/>
                  </a:lnTo>
                  <a:lnTo>
                    <a:pt x="328048" y="4595"/>
                  </a:lnTo>
                  <a:close/>
                </a:path>
              </a:pathLst>
            </a:custGeom>
            <a:solidFill>
              <a:srgbClr val="769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15354" y="849947"/>
            <a:ext cx="5158740" cy="21215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365760">
              <a:lnSpc>
                <a:spcPts val="2400"/>
              </a:lnSpc>
              <a:spcBef>
                <a:spcPts val="355"/>
              </a:spcBef>
            </a:pPr>
            <a:r>
              <a:rPr sz="2150" spc="-85" dirty="0">
                <a:latin typeface="Verdana"/>
                <a:cs typeface="Verdana"/>
              </a:rPr>
              <a:t>Student-</a:t>
            </a:r>
            <a:r>
              <a:rPr sz="2150" spc="-50" dirty="0">
                <a:latin typeface="Verdana"/>
                <a:cs typeface="Verdana"/>
              </a:rPr>
              <a:t>to</a:t>
            </a:r>
            <a:r>
              <a:rPr sz="2150" spc="-85" dirty="0">
                <a:latin typeface="Verdana"/>
                <a:cs typeface="Verdana"/>
              </a:rPr>
              <a:t> </a:t>
            </a:r>
            <a:r>
              <a:rPr sz="2150" spc="-20" dirty="0">
                <a:latin typeface="Verdana"/>
                <a:cs typeface="Verdana"/>
              </a:rPr>
              <a:t>showcase</a:t>
            </a:r>
            <a:r>
              <a:rPr sz="2150" spc="-114" dirty="0">
                <a:latin typeface="Verdana"/>
                <a:cs typeface="Verdana"/>
              </a:rPr>
              <a:t> </a:t>
            </a:r>
            <a:r>
              <a:rPr sz="2150" spc="-95" dirty="0">
                <a:latin typeface="Verdana"/>
                <a:cs typeface="Verdana"/>
              </a:rPr>
              <a:t>their</a:t>
            </a:r>
            <a:r>
              <a:rPr sz="2150" spc="-14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academic </a:t>
            </a:r>
            <a:r>
              <a:rPr sz="2150" spc="-65" dirty="0">
                <a:latin typeface="Verdana"/>
                <a:cs typeface="Verdana"/>
              </a:rPr>
              <a:t>details</a:t>
            </a:r>
            <a:r>
              <a:rPr sz="2150" spc="-140" dirty="0">
                <a:latin typeface="Verdana"/>
                <a:cs typeface="Verdana"/>
              </a:rPr>
              <a:t> </a:t>
            </a:r>
            <a:r>
              <a:rPr sz="2150" spc="-55" dirty="0">
                <a:latin typeface="Verdana"/>
                <a:cs typeface="Verdana"/>
              </a:rPr>
              <a:t>and</a:t>
            </a:r>
            <a:r>
              <a:rPr sz="2150" spc="-145" dirty="0">
                <a:latin typeface="Verdana"/>
                <a:cs typeface="Verdana"/>
              </a:rPr>
              <a:t> </a:t>
            </a:r>
            <a:r>
              <a:rPr sz="2150" spc="-20" dirty="0">
                <a:latin typeface="Verdana"/>
                <a:cs typeface="Verdana"/>
              </a:rPr>
              <a:t>Skill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ts val="2490"/>
              </a:lnSpc>
              <a:spcBef>
                <a:spcPts val="5"/>
              </a:spcBef>
            </a:pPr>
            <a:r>
              <a:rPr sz="2150" dirty="0">
                <a:latin typeface="Verdana"/>
                <a:cs typeface="Verdana"/>
              </a:rPr>
              <a:t>Job</a:t>
            </a:r>
            <a:r>
              <a:rPr sz="2150" spc="-130" dirty="0">
                <a:latin typeface="Verdana"/>
                <a:cs typeface="Verdana"/>
              </a:rPr>
              <a:t> </a:t>
            </a:r>
            <a:r>
              <a:rPr sz="2150" spc="-50" dirty="0">
                <a:latin typeface="Verdana"/>
                <a:cs typeface="Verdana"/>
              </a:rPr>
              <a:t>seeker-to </a:t>
            </a:r>
            <a:r>
              <a:rPr sz="2150" spc="-55" dirty="0">
                <a:latin typeface="Verdana"/>
                <a:cs typeface="Verdana"/>
              </a:rPr>
              <a:t>present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65" dirty="0">
                <a:latin typeface="Verdana"/>
                <a:cs typeface="Verdana"/>
              </a:rPr>
              <a:t>resumes</a:t>
            </a:r>
            <a:r>
              <a:rPr sz="2150" spc="-120" dirty="0">
                <a:latin typeface="Verdana"/>
                <a:cs typeface="Verdana"/>
              </a:rPr>
              <a:t> </a:t>
            </a:r>
            <a:r>
              <a:rPr sz="2150" spc="-55" dirty="0">
                <a:latin typeface="Verdana"/>
                <a:cs typeface="Verdana"/>
              </a:rPr>
              <a:t>digitally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2490"/>
              </a:lnSpc>
            </a:pPr>
            <a:r>
              <a:rPr sz="2150" spc="-50" dirty="0">
                <a:latin typeface="Verdana"/>
                <a:cs typeface="Verdana"/>
              </a:rPr>
              <a:t>to</a:t>
            </a:r>
            <a:r>
              <a:rPr sz="2150" spc="-13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employee</a:t>
            </a:r>
            <a:endParaRPr sz="21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52950" y="3533775"/>
            <a:ext cx="6810375" cy="1171575"/>
            <a:chOff x="4552950" y="3533775"/>
            <a:chExt cx="6810375" cy="1171575"/>
          </a:xfrm>
        </p:grpSpPr>
        <p:sp>
          <p:nvSpPr>
            <p:cNvPr id="15" name="object 15"/>
            <p:cNvSpPr/>
            <p:nvPr/>
          </p:nvSpPr>
          <p:spPr>
            <a:xfrm>
              <a:off x="4552950" y="3533775"/>
              <a:ext cx="6810375" cy="1171575"/>
            </a:xfrm>
            <a:custGeom>
              <a:avLst/>
              <a:gdLst/>
              <a:ahLst/>
              <a:cxnLst/>
              <a:rect l="l" t="t" r="r" b="b"/>
              <a:pathLst>
                <a:path w="6810375" h="1171575">
                  <a:moveTo>
                    <a:pt x="6693281" y="0"/>
                  </a:moveTo>
                  <a:lnTo>
                    <a:pt x="117094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3"/>
                  </a:lnTo>
                  <a:lnTo>
                    <a:pt x="0" y="1054481"/>
                  </a:lnTo>
                  <a:lnTo>
                    <a:pt x="9205" y="1100048"/>
                  </a:lnTo>
                  <a:lnTo>
                    <a:pt x="34305" y="1137269"/>
                  </a:lnTo>
                  <a:lnTo>
                    <a:pt x="71526" y="1162369"/>
                  </a:lnTo>
                  <a:lnTo>
                    <a:pt x="117094" y="1171575"/>
                  </a:lnTo>
                  <a:lnTo>
                    <a:pt x="6693281" y="1171575"/>
                  </a:lnTo>
                  <a:lnTo>
                    <a:pt x="6738848" y="1162369"/>
                  </a:lnTo>
                  <a:lnTo>
                    <a:pt x="6776069" y="1137269"/>
                  </a:lnTo>
                  <a:lnTo>
                    <a:pt x="6801169" y="1100048"/>
                  </a:lnTo>
                  <a:lnTo>
                    <a:pt x="6810375" y="1054481"/>
                  </a:lnTo>
                  <a:lnTo>
                    <a:pt x="6810375" y="117093"/>
                  </a:lnTo>
                  <a:lnTo>
                    <a:pt x="6801169" y="71526"/>
                  </a:lnTo>
                  <a:lnTo>
                    <a:pt x="6776069" y="34305"/>
                  </a:lnTo>
                  <a:lnTo>
                    <a:pt x="6738848" y="9205"/>
                  </a:lnTo>
                  <a:lnTo>
                    <a:pt x="669328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4108" y="4153099"/>
              <a:ext cx="132371" cy="2183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91135" y="4140417"/>
              <a:ext cx="316230" cy="203200"/>
            </a:xfrm>
            <a:custGeom>
              <a:avLst/>
              <a:gdLst/>
              <a:ahLst/>
              <a:cxnLst/>
              <a:rect l="l" t="t" r="r" b="b"/>
              <a:pathLst>
                <a:path w="316229" h="203200">
                  <a:moveTo>
                    <a:pt x="199056" y="0"/>
                  </a:moveTo>
                  <a:lnTo>
                    <a:pt x="166702" y="10070"/>
                  </a:lnTo>
                  <a:lnTo>
                    <a:pt x="133317" y="13494"/>
                  </a:lnTo>
                  <a:lnTo>
                    <a:pt x="99911" y="10270"/>
                  </a:lnTo>
                  <a:lnTo>
                    <a:pt x="67492" y="394"/>
                  </a:lnTo>
                  <a:lnTo>
                    <a:pt x="53546" y="3683"/>
                  </a:lnTo>
                  <a:lnTo>
                    <a:pt x="11388" y="17994"/>
                  </a:lnTo>
                  <a:lnTo>
                    <a:pt x="0" y="23022"/>
                  </a:lnTo>
                  <a:lnTo>
                    <a:pt x="13156" y="46966"/>
                  </a:lnTo>
                  <a:lnTo>
                    <a:pt x="70720" y="202923"/>
                  </a:lnTo>
                  <a:lnTo>
                    <a:pt x="167814" y="202923"/>
                  </a:lnTo>
                  <a:lnTo>
                    <a:pt x="158517" y="190718"/>
                  </a:lnTo>
                  <a:lnTo>
                    <a:pt x="151649" y="177138"/>
                  </a:lnTo>
                  <a:lnTo>
                    <a:pt x="147354" y="162538"/>
                  </a:lnTo>
                  <a:lnTo>
                    <a:pt x="145773" y="147274"/>
                  </a:lnTo>
                  <a:lnTo>
                    <a:pt x="148276" y="126946"/>
                  </a:lnTo>
                  <a:lnTo>
                    <a:pt x="155929" y="108777"/>
                  </a:lnTo>
                  <a:lnTo>
                    <a:pt x="168948" y="95714"/>
                  </a:lnTo>
                  <a:lnTo>
                    <a:pt x="187549" y="90704"/>
                  </a:lnTo>
                  <a:lnTo>
                    <a:pt x="193645" y="90783"/>
                  </a:lnTo>
                  <a:lnTo>
                    <a:pt x="199670" y="92107"/>
                  </a:lnTo>
                  <a:lnTo>
                    <a:pt x="208205" y="95905"/>
                  </a:lnTo>
                  <a:lnTo>
                    <a:pt x="208468" y="95510"/>
                  </a:lnTo>
                  <a:lnTo>
                    <a:pt x="206670" y="88652"/>
                  </a:lnTo>
                  <a:lnTo>
                    <a:pt x="207178" y="81390"/>
                  </a:lnTo>
                  <a:lnTo>
                    <a:pt x="209915" y="74856"/>
                  </a:lnTo>
                  <a:lnTo>
                    <a:pt x="223820" y="58615"/>
                  </a:lnTo>
                  <a:lnTo>
                    <a:pt x="244159" y="50275"/>
                  </a:lnTo>
                  <a:lnTo>
                    <a:pt x="265054" y="47203"/>
                  </a:lnTo>
                  <a:lnTo>
                    <a:pt x="280626" y="46764"/>
                  </a:lnTo>
                  <a:lnTo>
                    <a:pt x="289578" y="46982"/>
                  </a:lnTo>
                  <a:lnTo>
                    <a:pt x="298505" y="47638"/>
                  </a:lnTo>
                  <a:lnTo>
                    <a:pt x="307390" y="48729"/>
                  </a:lnTo>
                  <a:lnTo>
                    <a:pt x="316219" y="50255"/>
                  </a:lnTo>
                  <a:lnTo>
                    <a:pt x="293813" y="35900"/>
                  </a:lnTo>
                  <a:lnTo>
                    <a:pt x="270263" y="23625"/>
                  </a:lnTo>
                  <a:lnTo>
                    <a:pt x="245714" y="13498"/>
                  </a:lnTo>
                  <a:lnTo>
                    <a:pt x="213397" y="3481"/>
                  </a:lnTo>
                  <a:lnTo>
                    <a:pt x="206363" y="1640"/>
                  </a:lnTo>
                  <a:lnTo>
                    <a:pt x="199056" y="0"/>
                  </a:lnTo>
                  <a:close/>
                </a:path>
              </a:pathLst>
            </a:custGeom>
            <a:solidFill>
              <a:srgbClr val="568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4741" y="4047862"/>
              <a:ext cx="69195" cy="967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98764" y="3873083"/>
              <a:ext cx="284480" cy="140335"/>
            </a:xfrm>
            <a:custGeom>
              <a:avLst/>
              <a:gdLst/>
              <a:ahLst/>
              <a:cxnLst/>
              <a:rect l="l" t="t" r="r" b="b"/>
              <a:pathLst>
                <a:path w="284479" h="140335">
                  <a:moveTo>
                    <a:pt x="179516" y="0"/>
                  </a:moveTo>
                  <a:lnTo>
                    <a:pt x="153142" y="14085"/>
                  </a:lnTo>
                  <a:lnTo>
                    <a:pt x="123656" y="8184"/>
                  </a:lnTo>
                  <a:lnTo>
                    <a:pt x="96530" y="8715"/>
                  </a:lnTo>
                  <a:lnTo>
                    <a:pt x="71857" y="11650"/>
                  </a:lnTo>
                  <a:lnTo>
                    <a:pt x="49732" y="12962"/>
                  </a:lnTo>
                  <a:lnTo>
                    <a:pt x="9503" y="17941"/>
                  </a:lnTo>
                  <a:lnTo>
                    <a:pt x="0" y="39043"/>
                  </a:lnTo>
                  <a:lnTo>
                    <a:pt x="3334" y="53098"/>
                  </a:lnTo>
                  <a:lnTo>
                    <a:pt x="11615" y="65243"/>
                  </a:lnTo>
                  <a:lnTo>
                    <a:pt x="23358" y="72891"/>
                  </a:lnTo>
                  <a:lnTo>
                    <a:pt x="21376" y="80960"/>
                  </a:lnTo>
                  <a:lnTo>
                    <a:pt x="23542" y="84512"/>
                  </a:lnTo>
                  <a:lnTo>
                    <a:pt x="27893" y="85521"/>
                  </a:lnTo>
                  <a:lnTo>
                    <a:pt x="61906" y="84731"/>
                  </a:lnTo>
                  <a:lnTo>
                    <a:pt x="99622" y="86276"/>
                  </a:lnTo>
                  <a:lnTo>
                    <a:pt x="136638" y="92777"/>
                  </a:lnTo>
                  <a:lnTo>
                    <a:pt x="172469" y="104119"/>
                  </a:lnTo>
                  <a:lnTo>
                    <a:pt x="206627" y="120182"/>
                  </a:lnTo>
                  <a:lnTo>
                    <a:pt x="240308" y="138863"/>
                  </a:lnTo>
                  <a:lnTo>
                    <a:pt x="243702" y="139959"/>
                  </a:lnTo>
                  <a:lnTo>
                    <a:pt x="247342" y="138144"/>
                  </a:lnTo>
                  <a:lnTo>
                    <a:pt x="248526" y="134785"/>
                  </a:lnTo>
                  <a:lnTo>
                    <a:pt x="249710" y="130312"/>
                  </a:lnTo>
                  <a:lnTo>
                    <a:pt x="264622" y="135800"/>
                  </a:lnTo>
                  <a:lnTo>
                    <a:pt x="274506" y="135387"/>
                  </a:lnTo>
                  <a:lnTo>
                    <a:pt x="280528" y="130397"/>
                  </a:lnTo>
                  <a:lnTo>
                    <a:pt x="283855" y="122155"/>
                  </a:lnTo>
                  <a:lnTo>
                    <a:pt x="275755" y="103661"/>
                  </a:lnTo>
                  <a:lnTo>
                    <a:pt x="249853" y="77494"/>
                  </a:lnTo>
                  <a:lnTo>
                    <a:pt x="213356" y="49008"/>
                  </a:lnTo>
                  <a:lnTo>
                    <a:pt x="173473" y="23557"/>
                  </a:lnTo>
                  <a:lnTo>
                    <a:pt x="166895" y="20066"/>
                  </a:lnTo>
                  <a:lnTo>
                    <a:pt x="170999" y="17356"/>
                  </a:lnTo>
                  <a:lnTo>
                    <a:pt x="175420" y="15146"/>
                  </a:lnTo>
                  <a:lnTo>
                    <a:pt x="183489" y="12313"/>
                  </a:lnTo>
                  <a:lnTo>
                    <a:pt x="185314" y="8568"/>
                  </a:lnTo>
                  <a:lnTo>
                    <a:pt x="183007" y="1841"/>
                  </a:lnTo>
                  <a:lnTo>
                    <a:pt x="179516" y="0"/>
                  </a:lnTo>
                  <a:close/>
                </a:path>
              </a:pathLst>
            </a:custGeom>
            <a:solidFill>
              <a:srgbClr val="568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9483" y="3977680"/>
              <a:ext cx="209458" cy="1424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6643" y="4206915"/>
              <a:ext cx="230237" cy="16115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552950" y="4991100"/>
            <a:ext cx="6810375" cy="1171575"/>
            <a:chOff x="4552950" y="4991100"/>
            <a:chExt cx="6810375" cy="1171575"/>
          </a:xfrm>
        </p:grpSpPr>
        <p:sp>
          <p:nvSpPr>
            <p:cNvPr id="23" name="object 23"/>
            <p:cNvSpPr/>
            <p:nvPr/>
          </p:nvSpPr>
          <p:spPr>
            <a:xfrm>
              <a:off x="4552950" y="4991100"/>
              <a:ext cx="6810375" cy="1171575"/>
            </a:xfrm>
            <a:custGeom>
              <a:avLst/>
              <a:gdLst/>
              <a:ahLst/>
              <a:cxnLst/>
              <a:rect l="l" t="t" r="r" b="b"/>
              <a:pathLst>
                <a:path w="6810375" h="1171575">
                  <a:moveTo>
                    <a:pt x="6693281" y="0"/>
                  </a:moveTo>
                  <a:lnTo>
                    <a:pt x="117094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3"/>
                  </a:lnTo>
                  <a:lnTo>
                    <a:pt x="0" y="1054417"/>
                  </a:lnTo>
                  <a:lnTo>
                    <a:pt x="9205" y="1100021"/>
                  </a:lnTo>
                  <a:lnTo>
                    <a:pt x="34305" y="1137261"/>
                  </a:lnTo>
                  <a:lnTo>
                    <a:pt x="71526" y="1162368"/>
                  </a:lnTo>
                  <a:lnTo>
                    <a:pt x="117094" y="1171575"/>
                  </a:lnTo>
                  <a:lnTo>
                    <a:pt x="6693281" y="1171575"/>
                  </a:lnTo>
                  <a:lnTo>
                    <a:pt x="6738848" y="1162368"/>
                  </a:lnTo>
                  <a:lnTo>
                    <a:pt x="6776069" y="1137261"/>
                  </a:lnTo>
                  <a:lnTo>
                    <a:pt x="6801169" y="1100021"/>
                  </a:lnTo>
                  <a:lnTo>
                    <a:pt x="6810375" y="1054417"/>
                  </a:lnTo>
                  <a:lnTo>
                    <a:pt x="6810375" y="117093"/>
                  </a:lnTo>
                  <a:lnTo>
                    <a:pt x="6801169" y="71526"/>
                  </a:lnTo>
                  <a:lnTo>
                    <a:pt x="6776069" y="34305"/>
                  </a:lnTo>
                  <a:lnTo>
                    <a:pt x="6738848" y="9205"/>
                  </a:lnTo>
                  <a:lnTo>
                    <a:pt x="669328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4108" y="5599250"/>
              <a:ext cx="163195" cy="201930"/>
            </a:xfrm>
            <a:custGeom>
              <a:avLst/>
              <a:gdLst/>
              <a:ahLst/>
              <a:cxnLst/>
              <a:rect l="l" t="t" r="r" b="b"/>
              <a:pathLst>
                <a:path w="163195" h="201929">
                  <a:moveTo>
                    <a:pt x="139914" y="0"/>
                  </a:moveTo>
                  <a:lnTo>
                    <a:pt x="96490" y="13274"/>
                  </a:lnTo>
                  <a:lnTo>
                    <a:pt x="45042" y="38337"/>
                  </a:lnTo>
                  <a:lnTo>
                    <a:pt x="12332" y="62619"/>
                  </a:lnTo>
                  <a:lnTo>
                    <a:pt x="0" y="96168"/>
                  </a:lnTo>
                  <a:lnTo>
                    <a:pt x="0" y="201414"/>
                  </a:lnTo>
                  <a:lnTo>
                    <a:pt x="162938" y="201414"/>
                  </a:lnTo>
                  <a:lnTo>
                    <a:pt x="139914" y="0"/>
                  </a:lnTo>
                  <a:close/>
                </a:path>
              </a:pathLst>
            </a:custGeom>
            <a:solidFill>
              <a:srgbClr val="824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9359" y="5359947"/>
              <a:ext cx="210503" cy="2104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91709" y="5590184"/>
              <a:ext cx="243840" cy="210820"/>
            </a:xfrm>
            <a:custGeom>
              <a:avLst/>
              <a:gdLst/>
              <a:ahLst/>
              <a:cxnLst/>
              <a:rect l="l" t="t" r="r" b="b"/>
              <a:pathLst>
                <a:path w="243839" h="210820">
                  <a:moveTo>
                    <a:pt x="60985" y="182410"/>
                  </a:moveTo>
                  <a:lnTo>
                    <a:pt x="52031" y="52616"/>
                  </a:lnTo>
                  <a:lnTo>
                    <a:pt x="13754" y="52616"/>
                  </a:lnTo>
                  <a:lnTo>
                    <a:pt x="4800" y="182410"/>
                  </a:lnTo>
                  <a:lnTo>
                    <a:pt x="32893" y="210489"/>
                  </a:lnTo>
                  <a:lnTo>
                    <a:pt x="60985" y="182410"/>
                  </a:lnTo>
                  <a:close/>
                </a:path>
                <a:path w="243839" h="210820">
                  <a:moveTo>
                    <a:pt x="65786" y="0"/>
                  </a:moveTo>
                  <a:lnTo>
                    <a:pt x="0" y="0"/>
                  </a:lnTo>
                  <a:lnTo>
                    <a:pt x="12763" y="39458"/>
                  </a:lnTo>
                  <a:lnTo>
                    <a:pt x="53022" y="39458"/>
                  </a:lnTo>
                  <a:lnTo>
                    <a:pt x="65786" y="0"/>
                  </a:lnTo>
                  <a:close/>
                </a:path>
                <a:path w="243839" h="210820">
                  <a:moveTo>
                    <a:pt x="243395" y="105244"/>
                  </a:moveTo>
                  <a:lnTo>
                    <a:pt x="222351" y="63144"/>
                  </a:lnTo>
                  <a:lnTo>
                    <a:pt x="197345" y="45783"/>
                  </a:lnTo>
                  <a:lnTo>
                    <a:pt x="197345" y="124980"/>
                  </a:lnTo>
                  <a:lnTo>
                    <a:pt x="197345" y="138125"/>
                  </a:lnTo>
                  <a:lnTo>
                    <a:pt x="131572" y="138125"/>
                  </a:lnTo>
                  <a:lnTo>
                    <a:pt x="131572" y="124980"/>
                  </a:lnTo>
                  <a:lnTo>
                    <a:pt x="197345" y="124980"/>
                  </a:lnTo>
                  <a:lnTo>
                    <a:pt x="197345" y="45783"/>
                  </a:lnTo>
                  <a:lnTo>
                    <a:pt x="147231" y="22072"/>
                  </a:lnTo>
                  <a:lnTo>
                    <a:pt x="109004" y="10121"/>
                  </a:lnTo>
                  <a:lnTo>
                    <a:pt x="103479" y="8750"/>
                  </a:lnTo>
                  <a:lnTo>
                    <a:pt x="80454" y="210489"/>
                  </a:lnTo>
                  <a:lnTo>
                    <a:pt x="243395" y="210489"/>
                  </a:lnTo>
                  <a:lnTo>
                    <a:pt x="243395" y="138125"/>
                  </a:lnTo>
                  <a:lnTo>
                    <a:pt x="243395" y="124980"/>
                  </a:lnTo>
                  <a:lnTo>
                    <a:pt x="243395" y="105244"/>
                  </a:lnTo>
                  <a:close/>
                </a:path>
              </a:pathLst>
            </a:custGeom>
            <a:solidFill>
              <a:srgbClr val="824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15354" y="3767454"/>
            <a:ext cx="4834890" cy="2122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30"/>
              </a:spcBef>
            </a:pPr>
            <a:r>
              <a:rPr sz="2150" spc="-40" dirty="0">
                <a:latin typeface="Verdana"/>
                <a:cs typeface="Verdana"/>
              </a:rPr>
              <a:t>Freelancers-</a:t>
            </a:r>
            <a:r>
              <a:rPr sz="2150" spc="-50" dirty="0">
                <a:latin typeface="Verdana"/>
                <a:cs typeface="Verdana"/>
              </a:rPr>
              <a:t>to</a:t>
            </a:r>
            <a:r>
              <a:rPr sz="2150" spc="-70" dirty="0">
                <a:latin typeface="Verdana"/>
                <a:cs typeface="Verdana"/>
              </a:rPr>
              <a:t> </a:t>
            </a:r>
            <a:r>
              <a:rPr sz="2150" spc="-65" dirty="0">
                <a:latin typeface="Verdana"/>
                <a:cs typeface="Verdana"/>
              </a:rPr>
              <a:t>demonstrate</a:t>
            </a:r>
            <a:r>
              <a:rPr sz="2150" spc="-180" dirty="0">
                <a:latin typeface="Verdana"/>
                <a:cs typeface="Verdana"/>
              </a:rPr>
              <a:t> </a:t>
            </a:r>
            <a:r>
              <a:rPr sz="2150" spc="-85" dirty="0">
                <a:latin typeface="Verdana"/>
                <a:cs typeface="Verdana"/>
              </a:rPr>
              <a:t>Skill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25" dirty="0">
                <a:latin typeface="Verdana"/>
                <a:cs typeface="Verdana"/>
              </a:rPr>
              <a:t>and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2495"/>
              </a:lnSpc>
            </a:pPr>
            <a:r>
              <a:rPr sz="2150" spc="-50" dirty="0">
                <a:latin typeface="Verdana"/>
                <a:cs typeface="Verdana"/>
              </a:rPr>
              <a:t>personal</a:t>
            </a:r>
            <a:r>
              <a:rPr sz="2150" spc="-14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branding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2150">
              <a:latin typeface="Verdana"/>
              <a:cs typeface="Verdana"/>
            </a:endParaRPr>
          </a:p>
          <a:p>
            <a:pPr marL="12700" marR="434340">
              <a:lnSpc>
                <a:spcPts val="2400"/>
              </a:lnSpc>
              <a:spcBef>
                <a:spcPts val="5"/>
              </a:spcBef>
            </a:pPr>
            <a:r>
              <a:rPr sz="2150" spc="-40" dirty="0">
                <a:latin typeface="Verdana"/>
                <a:cs typeface="Verdana"/>
              </a:rPr>
              <a:t>Professional-</a:t>
            </a:r>
            <a:r>
              <a:rPr sz="2150" spc="-50" dirty="0">
                <a:latin typeface="Verdana"/>
                <a:cs typeface="Verdana"/>
              </a:rPr>
              <a:t>to</a:t>
            </a:r>
            <a:r>
              <a:rPr sz="2150" spc="-60" dirty="0">
                <a:latin typeface="Verdana"/>
                <a:cs typeface="Verdana"/>
              </a:rPr>
              <a:t> </a:t>
            </a:r>
            <a:r>
              <a:rPr sz="2150" spc="-130" dirty="0">
                <a:latin typeface="Verdana"/>
                <a:cs typeface="Verdana"/>
              </a:rPr>
              <a:t>maintain</a:t>
            </a:r>
            <a:r>
              <a:rPr sz="2150" spc="-85" dirty="0">
                <a:latin typeface="Verdana"/>
                <a:cs typeface="Verdana"/>
              </a:rPr>
              <a:t> </a:t>
            </a:r>
            <a:r>
              <a:rPr sz="2150" spc="-75" dirty="0">
                <a:latin typeface="Verdana"/>
                <a:cs typeface="Verdana"/>
              </a:rPr>
              <a:t>an</a:t>
            </a:r>
            <a:r>
              <a:rPr sz="2150" spc="-165" dirty="0">
                <a:latin typeface="Verdana"/>
                <a:cs typeface="Verdana"/>
              </a:rPr>
              <a:t> </a:t>
            </a:r>
            <a:r>
              <a:rPr sz="2150" spc="-50" dirty="0">
                <a:latin typeface="Verdana"/>
                <a:cs typeface="Verdana"/>
              </a:rPr>
              <a:t>online </a:t>
            </a:r>
            <a:r>
              <a:rPr sz="2150" spc="-10" dirty="0">
                <a:latin typeface="Verdana"/>
                <a:cs typeface="Verdana"/>
              </a:rPr>
              <a:t>presence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05" y="2836544"/>
            <a:ext cx="3106420" cy="1092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95"/>
              </a:spcBef>
            </a:pPr>
            <a:r>
              <a:rPr sz="3650" b="1" dirty="0">
                <a:latin typeface="Tahoma"/>
                <a:cs typeface="Tahoma"/>
              </a:rPr>
              <a:t>Tools</a:t>
            </a:r>
            <a:r>
              <a:rPr sz="3650" b="1" spc="15" dirty="0">
                <a:latin typeface="Tahoma"/>
                <a:cs typeface="Tahoma"/>
              </a:rPr>
              <a:t> </a:t>
            </a:r>
            <a:r>
              <a:rPr sz="3650" b="1" spc="-25" dirty="0">
                <a:latin typeface="Tahoma"/>
                <a:cs typeface="Tahoma"/>
              </a:rPr>
              <a:t>and </a:t>
            </a:r>
            <a:r>
              <a:rPr sz="3650" b="1" spc="-10" dirty="0">
                <a:latin typeface="Tahoma"/>
                <a:cs typeface="Tahoma"/>
              </a:rPr>
              <a:t>Technologies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6162675"/>
            <a:ext cx="3381375" cy="19050"/>
          </a:xfrm>
          <a:custGeom>
            <a:avLst/>
            <a:gdLst/>
            <a:ahLst/>
            <a:cxnLst/>
            <a:rect l="l" t="t" r="r" b="b"/>
            <a:pathLst>
              <a:path w="3381375" h="19050">
                <a:moveTo>
                  <a:pt x="3381375" y="0"/>
                </a:moveTo>
                <a:lnTo>
                  <a:pt x="0" y="0"/>
                </a:lnTo>
                <a:lnTo>
                  <a:pt x="0" y="19050"/>
                </a:lnTo>
                <a:lnTo>
                  <a:pt x="3381375" y="19050"/>
                </a:lnTo>
                <a:lnTo>
                  <a:pt x="33813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52950" y="619125"/>
            <a:ext cx="6810375" cy="1590675"/>
            <a:chOff x="4552950" y="619125"/>
            <a:chExt cx="6810375" cy="1590675"/>
          </a:xfrm>
        </p:grpSpPr>
        <p:sp>
          <p:nvSpPr>
            <p:cNvPr id="6" name="object 6"/>
            <p:cNvSpPr/>
            <p:nvPr/>
          </p:nvSpPr>
          <p:spPr>
            <a:xfrm>
              <a:off x="4552950" y="619125"/>
              <a:ext cx="6810375" cy="1590675"/>
            </a:xfrm>
            <a:custGeom>
              <a:avLst/>
              <a:gdLst/>
              <a:ahLst/>
              <a:cxnLst/>
              <a:rect l="l" t="t" r="r" b="b"/>
              <a:pathLst>
                <a:path w="6810375" h="1590675">
                  <a:moveTo>
                    <a:pt x="6651371" y="0"/>
                  </a:moveTo>
                  <a:lnTo>
                    <a:pt x="159003" y="0"/>
                  </a:lnTo>
                  <a:lnTo>
                    <a:pt x="108768" y="8111"/>
                  </a:lnTo>
                  <a:lnTo>
                    <a:pt x="65123" y="30695"/>
                  </a:lnTo>
                  <a:lnTo>
                    <a:pt x="30695" y="65123"/>
                  </a:lnTo>
                  <a:lnTo>
                    <a:pt x="8111" y="108768"/>
                  </a:lnTo>
                  <a:lnTo>
                    <a:pt x="0" y="159003"/>
                  </a:lnTo>
                  <a:lnTo>
                    <a:pt x="0" y="1431671"/>
                  </a:lnTo>
                  <a:lnTo>
                    <a:pt x="8111" y="1481906"/>
                  </a:lnTo>
                  <a:lnTo>
                    <a:pt x="30695" y="1525551"/>
                  </a:lnTo>
                  <a:lnTo>
                    <a:pt x="65123" y="1559979"/>
                  </a:lnTo>
                  <a:lnTo>
                    <a:pt x="108768" y="1582563"/>
                  </a:lnTo>
                  <a:lnTo>
                    <a:pt x="159003" y="1590675"/>
                  </a:lnTo>
                  <a:lnTo>
                    <a:pt x="6651371" y="1590675"/>
                  </a:lnTo>
                  <a:lnTo>
                    <a:pt x="6701606" y="1582563"/>
                  </a:lnTo>
                  <a:lnTo>
                    <a:pt x="6745251" y="1559979"/>
                  </a:lnTo>
                  <a:lnTo>
                    <a:pt x="6779679" y="1525551"/>
                  </a:lnTo>
                  <a:lnTo>
                    <a:pt x="6802263" y="1481906"/>
                  </a:lnTo>
                  <a:lnTo>
                    <a:pt x="6810375" y="1431671"/>
                  </a:lnTo>
                  <a:lnTo>
                    <a:pt x="6810375" y="159003"/>
                  </a:lnTo>
                  <a:lnTo>
                    <a:pt x="6802263" y="108768"/>
                  </a:lnTo>
                  <a:lnTo>
                    <a:pt x="6779679" y="65123"/>
                  </a:lnTo>
                  <a:lnTo>
                    <a:pt x="6745251" y="30695"/>
                  </a:lnTo>
                  <a:lnTo>
                    <a:pt x="6701606" y="8111"/>
                  </a:lnTo>
                  <a:lnTo>
                    <a:pt x="66513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3262" y="1357377"/>
              <a:ext cx="128625" cy="2038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3201" y="1357377"/>
              <a:ext cx="128625" cy="203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06238" y="1137691"/>
              <a:ext cx="722630" cy="554355"/>
            </a:xfrm>
            <a:custGeom>
              <a:avLst/>
              <a:gdLst/>
              <a:ahLst/>
              <a:cxnLst/>
              <a:rect l="l" t="t" r="r" b="b"/>
              <a:pathLst>
                <a:path w="722629" h="554355">
                  <a:moveTo>
                    <a:pt x="420598" y="230200"/>
                  </a:moveTo>
                  <a:lnTo>
                    <a:pt x="387210" y="216522"/>
                  </a:lnTo>
                  <a:lnTo>
                    <a:pt x="300799" y="422770"/>
                  </a:lnTo>
                  <a:lnTo>
                    <a:pt x="334175" y="436460"/>
                  </a:lnTo>
                  <a:lnTo>
                    <a:pt x="420598" y="230200"/>
                  </a:lnTo>
                  <a:close/>
                </a:path>
                <a:path w="722629" h="554355">
                  <a:moveTo>
                    <a:pt x="722617" y="0"/>
                  </a:moveTo>
                  <a:lnTo>
                    <a:pt x="668413" y="0"/>
                  </a:lnTo>
                  <a:lnTo>
                    <a:pt x="668413" y="142938"/>
                  </a:lnTo>
                  <a:lnTo>
                    <a:pt x="668413" y="500303"/>
                  </a:lnTo>
                  <a:lnTo>
                    <a:pt x="54190" y="500303"/>
                  </a:lnTo>
                  <a:lnTo>
                    <a:pt x="54190" y="142938"/>
                  </a:lnTo>
                  <a:lnTo>
                    <a:pt x="668413" y="142938"/>
                  </a:lnTo>
                  <a:lnTo>
                    <a:pt x="668413" y="0"/>
                  </a:lnTo>
                  <a:lnTo>
                    <a:pt x="641324" y="0"/>
                  </a:lnTo>
                  <a:lnTo>
                    <a:pt x="641324" y="71475"/>
                  </a:lnTo>
                  <a:lnTo>
                    <a:pt x="639902" y="78422"/>
                  </a:lnTo>
                  <a:lnTo>
                    <a:pt x="636028" y="84112"/>
                  </a:lnTo>
                  <a:lnTo>
                    <a:pt x="630288" y="87934"/>
                  </a:lnTo>
                  <a:lnTo>
                    <a:pt x="623252" y="89331"/>
                  </a:lnTo>
                  <a:lnTo>
                    <a:pt x="616216" y="87934"/>
                  </a:lnTo>
                  <a:lnTo>
                    <a:pt x="610476" y="84112"/>
                  </a:lnTo>
                  <a:lnTo>
                    <a:pt x="606602" y="78422"/>
                  </a:lnTo>
                  <a:lnTo>
                    <a:pt x="605193" y="71475"/>
                  </a:lnTo>
                  <a:lnTo>
                    <a:pt x="606602" y="64516"/>
                  </a:lnTo>
                  <a:lnTo>
                    <a:pt x="610476" y="58839"/>
                  </a:lnTo>
                  <a:lnTo>
                    <a:pt x="616216" y="55003"/>
                  </a:lnTo>
                  <a:lnTo>
                    <a:pt x="623252" y="53606"/>
                  </a:lnTo>
                  <a:lnTo>
                    <a:pt x="630288" y="55003"/>
                  </a:lnTo>
                  <a:lnTo>
                    <a:pt x="636028" y="58839"/>
                  </a:lnTo>
                  <a:lnTo>
                    <a:pt x="639902" y="64516"/>
                  </a:lnTo>
                  <a:lnTo>
                    <a:pt x="641324" y="71475"/>
                  </a:lnTo>
                  <a:lnTo>
                    <a:pt x="641324" y="0"/>
                  </a:lnTo>
                  <a:lnTo>
                    <a:pt x="578091" y="0"/>
                  </a:lnTo>
                  <a:lnTo>
                    <a:pt x="578091" y="71475"/>
                  </a:lnTo>
                  <a:lnTo>
                    <a:pt x="576668" y="78422"/>
                  </a:lnTo>
                  <a:lnTo>
                    <a:pt x="572795" y="84112"/>
                  </a:lnTo>
                  <a:lnTo>
                    <a:pt x="567055" y="87934"/>
                  </a:lnTo>
                  <a:lnTo>
                    <a:pt x="560031" y="89331"/>
                  </a:lnTo>
                  <a:lnTo>
                    <a:pt x="552996" y="87934"/>
                  </a:lnTo>
                  <a:lnTo>
                    <a:pt x="547243" y="84112"/>
                  </a:lnTo>
                  <a:lnTo>
                    <a:pt x="543382" y="78422"/>
                  </a:lnTo>
                  <a:lnTo>
                    <a:pt x="541959" y="71475"/>
                  </a:lnTo>
                  <a:lnTo>
                    <a:pt x="543382" y="64516"/>
                  </a:lnTo>
                  <a:lnTo>
                    <a:pt x="547243" y="58839"/>
                  </a:lnTo>
                  <a:lnTo>
                    <a:pt x="552996" y="55003"/>
                  </a:lnTo>
                  <a:lnTo>
                    <a:pt x="560031" y="53606"/>
                  </a:lnTo>
                  <a:lnTo>
                    <a:pt x="567055" y="55003"/>
                  </a:lnTo>
                  <a:lnTo>
                    <a:pt x="572795" y="58839"/>
                  </a:lnTo>
                  <a:lnTo>
                    <a:pt x="576668" y="64516"/>
                  </a:lnTo>
                  <a:lnTo>
                    <a:pt x="578091" y="71475"/>
                  </a:lnTo>
                  <a:lnTo>
                    <a:pt x="578091" y="0"/>
                  </a:lnTo>
                  <a:lnTo>
                    <a:pt x="514858" y="0"/>
                  </a:lnTo>
                  <a:lnTo>
                    <a:pt x="514858" y="71475"/>
                  </a:lnTo>
                  <a:lnTo>
                    <a:pt x="513435" y="78422"/>
                  </a:lnTo>
                  <a:lnTo>
                    <a:pt x="509574" y="84112"/>
                  </a:lnTo>
                  <a:lnTo>
                    <a:pt x="503821" y="87934"/>
                  </a:lnTo>
                  <a:lnTo>
                    <a:pt x="496798" y="89331"/>
                  </a:lnTo>
                  <a:lnTo>
                    <a:pt x="489762" y="87934"/>
                  </a:lnTo>
                  <a:lnTo>
                    <a:pt x="484022" y="84112"/>
                  </a:lnTo>
                  <a:lnTo>
                    <a:pt x="480148" y="78422"/>
                  </a:lnTo>
                  <a:lnTo>
                    <a:pt x="478726" y="71475"/>
                  </a:lnTo>
                  <a:lnTo>
                    <a:pt x="480148" y="64516"/>
                  </a:lnTo>
                  <a:lnTo>
                    <a:pt x="484022" y="58839"/>
                  </a:lnTo>
                  <a:lnTo>
                    <a:pt x="489762" y="55003"/>
                  </a:lnTo>
                  <a:lnTo>
                    <a:pt x="496798" y="53606"/>
                  </a:lnTo>
                  <a:lnTo>
                    <a:pt x="503821" y="55003"/>
                  </a:lnTo>
                  <a:lnTo>
                    <a:pt x="509574" y="58839"/>
                  </a:lnTo>
                  <a:lnTo>
                    <a:pt x="513435" y="64516"/>
                  </a:lnTo>
                  <a:lnTo>
                    <a:pt x="514858" y="71475"/>
                  </a:lnTo>
                  <a:lnTo>
                    <a:pt x="514858" y="0"/>
                  </a:lnTo>
                  <a:lnTo>
                    <a:pt x="0" y="0"/>
                  </a:lnTo>
                  <a:lnTo>
                    <a:pt x="0" y="553910"/>
                  </a:lnTo>
                  <a:lnTo>
                    <a:pt x="722617" y="553910"/>
                  </a:lnTo>
                  <a:lnTo>
                    <a:pt x="722617" y="500303"/>
                  </a:lnTo>
                  <a:lnTo>
                    <a:pt x="722617" y="142938"/>
                  </a:lnTo>
                  <a:lnTo>
                    <a:pt x="722617" y="89331"/>
                  </a:lnTo>
                  <a:lnTo>
                    <a:pt x="722617" y="53606"/>
                  </a:lnTo>
                  <a:lnTo>
                    <a:pt x="722617" y="0"/>
                  </a:lnTo>
                  <a:close/>
                </a:path>
              </a:pathLst>
            </a:custGeom>
            <a:solidFill>
              <a:srgbClr val="00A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33085">
              <a:lnSpc>
                <a:spcPts val="2820"/>
              </a:lnSpc>
              <a:spcBef>
                <a:spcPts val="130"/>
              </a:spcBef>
            </a:pPr>
            <a:r>
              <a:rPr sz="2450" b="0" dirty="0">
                <a:latin typeface="Verdana"/>
                <a:cs typeface="Verdana"/>
              </a:rPr>
              <a:t>HTML-</a:t>
            </a:r>
            <a:r>
              <a:rPr sz="2450" b="0" spc="-45" dirty="0">
                <a:latin typeface="Verdana"/>
                <a:cs typeface="Verdana"/>
              </a:rPr>
              <a:t>for</a:t>
            </a:r>
            <a:r>
              <a:rPr sz="2450" b="0" spc="-65" dirty="0">
                <a:latin typeface="Verdana"/>
                <a:cs typeface="Verdana"/>
              </a:rPr>
              <a:t> </a:t>
            </a:r>
            <a:r>
              <a:rPr sz="2450" b="0" spc="-70" dirty="0">
                <a:latin typeface="Verdana"/>
                <a:cs typeface="Verdana"/>
              </a:rPr>
              <a:t>creating</a:t>
            </a:r>
            <a:r>
              <a:rPr sz="2450" b="0" spc="-75" dirty="0">
                <a:latin typeface="Verdana"/>
                <a:cs typeface="Verdana"/>
              </a:rPr>
              <a:t> </a:t>
            </a:r>
            <a:r>
              <a:rPr sz="2450" b="0" spc="-25" dirty="0"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  <a:p>
            <a:pPr marL="5633085">
              <a:lnSpc>
                <a:spcPts val="2820"/>
              </a:lnSpc>
            </a:pPr>
            <a:r>
              <a:rPr sz="2450" b="0" spc="-75" dirty="0">
                <a:latin typeface="Verdana"/>
                <a:cs typeface="Verdana"/>
              </a:rPr>
              <a:t>structure</a:t>
            </a:r>
            <a:r>
              <a:rPr sz="2450" b="0" spc="-180" dirty="0">
                <a:latin typeface="Verdana"/>
                <a:cs typeface="Verdana"/>
              </a:rPr>
              <a:t> </a:t>
            </a:r>
            <a:r>
              <a:rPr sz="2450" b="0" dirty="0">
                <a:latin typeface="Verdana"/>
                <a:cs typeface="Verdana"/>
              </a:rPr>
              <a:t>of</a:t>
            </a:r>
            <a:r>
              <a:rPr sz="2450" b="0" spc="-150" dirty="0">
                <a:latin typeface="Verdana"/>
                <a:cs typeface="Verdana"/>
              </a:rPr>
              <a:t> </a:t>
            </a:r>
            <a:r>
              <a:rPr sz="2450" b="0" spc="-90" dirty="0">
                <a:latin typeface="Verdana"/>
                <a:cs typeface="Verdana"/>
              </a:rPr>
              <a:t>the</a:t>
            </a:r>
            <a:r>
              <a:rPr sz="2450" b="0" spc="-180" dirty="0">
                <a:latin typeface="Verdana"/>
                <a:cs typeface="Verdana"/>
              </a:rPr>
              <a:t> </a:t>
            </a:r>
            <a:r>
              <a:rPr sz="2450" b="0" spc="-45" dirty="0">
                <a:latin typeface="Verdana"/>
                <a:cs typeface="Verdana"/>
              </a:rPr>
              <a:t>portfolio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52950" y="2600325"/>
            <a:ext cx="6810375" cy="1581150"/>
            <a:chOff x="4552950" y="2600325"/>
            <a:chExt cx="6810375" cy="1581150"/>
          </a:xfrm>
        </p:grpSpPr>
        <p:sp>
          <p:nvSpPr>
            <p:cNvPr id="12" name="object 12"/>
            <p:cNvSpPr/>
            <p:nvPr/>
          </p:nvSpPr>
          <p:spPr>
            <a:xfrm>
              <a:off x="4552950" y="26003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31"/>
                  </a:lnTo>
                  <a:lnTo>
                    <a:pt x="30492" y="1516437"/>
                  </a:lnTo>
                  <a:lnTo>
                    <a:pt x="64712" y="1550657"/>
                  </a:lnTo>
                  <a:lnTo>
                    <a:pt x="108118" y="1573094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94"/>
                  </a:lnTo>
                  <a:lnTo>
                    <a:pt x="6745662" y="1550657"/>
                  </a:lnTo>
                  <a:lnTo>
                    <a:pt x="6779882" y="1516437"/>
                  </a:lnTo>
                  <a:lnTo>
                    <a:pt x="6802319" y="147303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6240" y="3138179"/>
              <a:ext cx="722630" cy="506095"/>
            </a:xfrm>
            <a:custGeom>
              <a:avLst/>
              <a:gdLst/>
              <a:ahLst/>
              <a:cxnLst/>
              <a:rect l="l" t="t" r="r" b="b"/>
              <a:pathLst>
                <a:path w="722629" h="506095">
                  <a:moveTo>
                    <a:pt x="59313" y="138186"/>
                  </a:moveTo>
                  <a:lnTo>
                    <a:pt x="30632" y="154574"/>
                  </a:lnTo>
                  <a:lnTo>
                    <a:pt x="12400" y="184965"/>
                  </a:lnTo>
                  <a:lnTo>
                    <a:pt x="2796" y="220646"/>
                  </a:lnTo>
                  <a:lnTo>
                    <a:pt x="0" y="252902"/>
                  </a:lnTo>
                  <a:lnTo>
                    <a:pt x="3915" y="290348"/>
                  </a:lnTo>
                  <a:lnTo>
                    <a:pt x="33568" y="359661"/>
                  </a:lnTo>
                  <a:lnTo>
                    <a:pt x="58190" y="390754"/>
                  </a:lnTo>
                  <a:lnTo>
                    <a:pt x="88597" y="418957"/>
                  </a:lnTo>
                  <a:lnTo>
                    <a:pt x="124233" y="443882"/>
                  </a:lnTo>
                  <a:lnTo>
                    <a:pt x="164539" y="465143"/>
                  </a:lnTo>
                  <a:lnTo>
                    <a:pt x="208958" y="482353"/>
                  </a:lnTo>
                  <a:lnTo>
                    <a:pt x="256931" y="495124"/>
                  </a:lnTo>
                  <a:lnTo>
                    <a:pt x="307901" y="503071"/>
                  </a:lnTo>
                  <a:lnTo>
                    <a:pt x="361310" y="505805"/>
                  </a:lnTo>
                  <a:lnTo>
                    <a:pt x="414719" y="503071"/>
                  </a:lnTo>
                  <a:lnTo>
                    <a:pt x="465689" y="495124"/>
                  </a:lnTo>
                  <a:lnTo>
                    <a:pt x="513662" y="482353"/>
                  </a:lnTo>
                  <a:lnTo>
                    <a:pt x="558081" y="465143"/>
                  </a:lnTo>
                  <a:lnTo>
                    <a:pt x="566610" y="460644"/>
                  </a:lnTo>
                  <a:lnTo>
                    <a:pt x="361310" y="460644"/>
                  </a:lnTo>
                  <a:lnTo>
                    <a:pt x="343583" y="458118"/>
                  </a:lnTo>
                  <a:lnTo>
                    <a:pt x="329244" y="451273"/>
                  </a:lnTo>
                  <a:lnTo>
                    <a:pt x="320952" y="442580"/>
                  </a:lnTo>
                  <a:lnTo>
                    <a:pt x="234852" y="442580"/>
                  </a:lnTo>
                  <a:lnTo>
                    <a:pt x="217126" y="440053"/>
                  </a:lnTo>
                  <a:lnTo>
                    <a:pt x="202786" y="433209"/>
                  </a:lnTo>
                  <a:lnTo>
                    <a:pt x="193189" y="423146"/>
                  </a:lnTo>
                  <a:lnTo>
                    <a:pt x="189689" y="410967"/>
                  </a:lnTo>
                  <a:lnTo>
                    <a:pt x="193189" y="398787"/>
                  </a:lnTo>
                  <a:lnTo>
                    <a:pt x="202786" y="388725"/>
                  </a:lnTo>
                  <a:lnTo>
                    <a:pt x="217126" y="381880"/>
                  </a:lnTo>
                  <a:lnTo>
                    <a:pt x="234852" y="379354"/>
                  </a:lnTo>
                  <a:lnTo>
                    <a:pt x="456411" y="379354"/>
                  </a:lnTo>
                  <a:lnTo>
                    <a:pt x="470041" y="372848"/>
                  </a:lnTo>
                  <a:lnTo>
                    <a:pt x="487768" y="370322"/>
                  </a:lnTo>
                  <a:lnTo>
                    <a:pt x="555771" y="370322"/>
                  </a:lnTo>
                  <a:lnTo>
                    <a:pt x="555062" y="369983"/>
                  </a:lnTo>
                  <a:lnTo>
                    <a:pt x="545464" y="359921"/>
                  </a:lnTo>
                  <a:lnTo>
                    <a:pt x="541964" y="347741"/>
                  </a:lnTo>
                  <a:lnTo>
                    <a:pt x="545464" y="335562"/>
                  </a:lnTo>
                  <a:lnTo>
                    <a:pt x="555062" y="325499"/>
                  </a:lnTo>
                  <a:lnTo>
                    <a:pt x="569401" y="318654"/>
                  </a:lnTo>
                  <a:lnTo>
                    <a:pt x="587128" y="316128"/>
                  </a:lnTo>
                  <a:lnTo>
                    <a:pt x="710491" y="316128"/>
                  </a:lnTo>
                  <a:lnTo>
                    <a:pt x="718703" y="290348"/>
                  </a:lnTo>
                  <a:lnTo>
                    <a:pt x="719785" y="279999"/>
                  </a:lnTo>
                  <a:lnTo>
                    <a:pt x="632291" y="279999"/>
                  </a:lnTo>
                  <a:lnTo>
                    <a:pt x="614565" y="277473"/>
                  </a:lnTo>
                  <a:lnTo>
                    <a:pt x="600225" y="270628"/>
                  </a:lnTo>
                  <a:lnTo>
                    <a:pt x="590628" y="260566"/>
                  </a:lnTo>
                  <a:lnTo>
                    <a:pt x="587128" y="248386"/>
                  </a:lnTo>
                  <a:lnTo>
                    <a:pt x="590628" y="236207"/>
                  </a:lnTo>
                  <a:lnTo>
                    <a:pt x="600225" y="226144"/>
                  </a:lnTo>
                  <a:lnTo>
                    <a:pt x="614565" y="219300"/>
                  </a:lnTo>
                  <a:lnTo>
                    <a:pt x="632291" y="216774"/>
                  </a:lnTo>
                  <a:lnTo>
                    <a:pt x="718840" y="216774"/>
                  </a:lnTo>
                  <a:lnTo>
                    <a:pt x="718702" y="215457"/>
                  </a:lnTo>
                  <a:lnTo>
                    <a:pt x="712492" y="195957"/>
                  </a:lnTo>
                  <a:lnTo>
                    <a:pt x="237548" y="195957"/>
                  </a:lnTo>
                  <a:lnTo>
                    <a:pt x="213174" y="193290"/>
                  </a:lnTo>
                  <a:lnTo>
                    <a:pt x="100526" y="144628"/>
                  </a:lnTo>
                  <a:lnTo>
                    <a:pt x="100995" y="144628"/>
                  </a:lnTo>
                  <a:lnTo>
                    <a:pt x="59313" y="138186"/>
                  </a:lnTo>
                  <a:close/>
                </a:path>
                <a:path w="722629" h="506095">
                  <a:moveTo>
                    <a:pt x="443902" y="397418"/>
                  </a:moveTo>
                  <a:lnTo>
                    <a:pt x="361310" y="397418"/>
                  </a:lnTo>
                  <a:lnTo>
                    <a:pt x="379037" y="399945"/>
                  </a:lnTo>
                  <a:lnTo>
                    <a:pt x="393376" y="406789"/>
                  </a:lnTo>
                  <a:lnTo>
                    <a:pt x="402973" y="416852"/>
                  </a:lnTo>
                  <a:lnTo>
                    <a:pt x="406474" y="429031"/>
                  </a:lnTo>
                  <a:lnTo>
                    <a:pt x="402974" y="441211"/>
                  </a:lnTo>
                  <a:lnTo>
                    <a:pt x="393376" y="451273"/>
                  </a:lnTo>
                  <a:lnTo>
                    <a:pt x="379037" y="458118"/>
                  </a:lnTo>
                  <a:lnTo>
                    <a:pt x="361310" y="460644"/>
                  </a:lnTo>
                  <a:lnTo>
                    <a:pt x="566610" y="460644"/>
                  </a:lnTo>
                  <a:lnTo>
                    <a:pt x="598386" y="443883"/>
                  </a:lnTo>
                  <a:lnTo>
                    <a:pt x="613163" y="433547"/>
                  </a:lnTo>
                  <a:lnTo>
                    <a:pt x="487768" y="433547"/>
                  </a:lnTo>
                  <a:lnTo>
                    <a:pt x="470041" y="431021"/>
                  </a:lnTo>
                  <a:lnTo>
                    <a:pt x="455702" y="424176"/>
                  </a:lnTo>
                  <a:lnTo>
                    <a:pt x="446105" y="414114"/>
                  </a:lnTo>
                  <a:lnTo>
                    <a:pt x="442604" y="401935"/>
                  </a:lnTo>
                  <a:lnTo>
                    <a:pt x="443902" y="397418"/>
                  </a:lnTo>
                  <a:close/>
                </a:path>
                <a:path w="722629" h="506095">
                  <a:moveTo>
                    <a:pt x="456411" y="379354"/>
                  </a:moveTo>
                  <a:lnTo>
                    <a:pt x="234852" y="379354"/>
                  </a:lnTo>
                  <a:lnTo>
                    <a:pt x="252579" y="381880"/>
                  </a:lnTo>
                  <a:lnTo>
                    <a:pt x="266918" y="388725"/>
                  </a:lnTo>
                  <a:lnTo>
                    <a:pt x="276516" y="398787"/>
                  </a:lnTo>
                  <a:lnTo>
                    <a:pt x="280016" y="410967"/>
                  </a:lnTo>
                  <a:lnTo>
                    <a:pt x="276516" y="423146"/>
                  </a:lnTo>
                  <a:lnTo>
                    <a:pt x="266918" y="433209"/>
                  </a:lnTo>
                  <a:lnTo>
                    <a:pt x="252579" y="440053"/>
                  </a:lnTo>
                  <a:lnTo>
                    <a:pt x="234852" y="442580"/>
                  </a:lnTo>
                  <a:lnTo>
                    <a:pt x="320952" y="442580"/>
                  </a:lnTo>
                  <a:lnTo>
                    <a:pt x="319647" y="441211"/>
                  </a:lnTo>
                  <a:lnTo>
                    <a:pt x="316147" y="429031"/>
                  </a:lnTo>
                  <a:lnTo>
                    <a:pt x="319647" y="416852"/>
                  </a:lnTo>
                  <a:lnTo>
                    <a:pt x="329244" y="406789"/>
                  </a:lnTo>
                  <a:lnTo>
                    <a:pt x="343583" y="399945"/>
                  </a:lnTo>
                  <a:lnTo>
                    <a:pt x="361310" y="397418"/>
                  </a:lnTo>
                  <a:lnTo>
                    <a:pt x="443902" y="397418"/>
                  </a:lnTo>
                  <a:lnTo>
                    <a:pt x="446105" y="389755"/>
                  </a:lnTo>
                  <a:lnTo>
                    <a:pt x="455702" y="379693"/>
                  </a:lnTo>
                  <a:lnTo>
                    <a:pt x="456411" y="379354"/>
                  </a:lnTo>
                  <a:close/>
                </a:path>
                <a:path w="722629" h="506095">
                  <a:moveTo>
                    <a:pt x="555771" y="370322"/>
                  </a:moveTo>
                  <a:lnTo>
                    <a:pt x="487768" y="370322"/>
                  </a:lnTo>
                  <a:lnTo>
                    <a:pt x="505495" y="372848"/>
                  </a:lnTo>
                  <a:lnTo>
                    <a:pt x="519834" y="379693"/>
                  </a:lnTo>
                  <a:lnTo>
                    <a:pt x="529431" y="389755"/>
                  </a:lnTo>
                  <a:lnTo>
                    <a:pt x="532932" y="401935"/>
                  </a:lnTo>
                  <a:lnTo>
                    <a:pt x="529431" y="414114"/>
                  </a:lnTo>
                  <a:lnTo>
                    <a:pt x="519834" y="424177"/>
                  </a:lnTo>
                  <a:lnTo>
                    <a:pt x="505495" y="431021"/>
                  </a:lnTo>
                  <a:lnTo>
                    <a:pt x="487768" y="433547"/>
                  </a:lnTo>
                  <a:lnTo>
                    <a:pt x="613163" y="433547"/>
                  </a:lnTo>
                  <a:lnTo>
                    <a:pt x="634022" y="418957"/>
                  </a:lnTo>
                  <a:lnTo>
                    <a:pt x="664429" y="390755"/>
                  </a:lnTo>
                  <a:lnTo>
                    <a:pt x="673456" y="379354"/>
                  </a:lnTo>
                  <a:lnTo>
                    <a:pt x="587128" y="379354"/>
                  </a:lnTo>
                  <a:lnTo>
                    <a:pt x="569401" y="376828"/>
                  </a:lnTo>
                  <a:lnTo>
                    <a:pt x="555771" y="370322"/>
                  </a:lnTo>
                  <a:close/>
                </a:path>
                <a:path w="722629" h="506095">
                  <a:moveTo>
                    <a:pt x="710491" y="316128"/>
                  </a:moveTo>
                  <a:lnTo>
                    <a:pt x="587128" y="316128"/>
                  </a:lnTo>
                  <a:lnTo>
                    <a:pt x="604854" y="318654"/>
                  </a:lnTo>
                  <a:lnTo>
                    <a:pt x="619194" y="325499"/>
                  </a:lnTo>
                  <a:lnTo>
                    <a:pt x="628791" y="335562"/>
                  </a:lnTo>
                  <a:lnTo>
                    <a:pt x="632291" y="347741"/>
                  </a:lnTo>
                  <a:lnTo>
                    <a:pt x="628866" y="359661"/>
                  </a:lnTo>
                  <a:lnTo>
                    <a:pt x="628791" y="359921"/>
                  </a:lnTo>
                  <a:lnTo>
                    <a:pt x="619194" y="369983"/>
                  </a:lnTo>
                  <a:lnTo>
                    <a:pt x="604854" y="376828"/>
                  </a:lnTo>
                  <a:lnTo>
                    <a:pt x="587128" y="379354"/>
                  </a:lnTo>
                  <a:lnTo>
                    <a:pt x="673456" y="379354"/>
                  </a:lnTo>
                  <a:lnTo>
                    <a:pt x="689050" y="359661"/>
                  </a:lnTo>
                  <a:lnTo>
                    <a:pt x="707327" y="326063"/>
                  </a:lnTo>
                  <a:lnTo>
                    <a:pt x="710491" y="316128"/>
                  </a:lnTo>
                  <a:close/>
                </a:path>
                <a:path w="722629" h="506095">
                  <a:moveTo>
                    <a:pt x="718840" y="216774"/>
                  </a:moveTo>
                  <a:lnTo>
                    <a:pt x="632291" y="216774"/>
                  </a:lnTo>
                  <a:lnTo>
                    <a:pt x="650018" y="219300"/>
                  </a:lnTo>
                  <a:lnTo>
                    <a:pt x="664357" y="226145"/>
                  </a:lnTo>
                  <a:lnTo>
                    <a:pt x="673955" y="236207"/>
                  </a:lnTo>
                  <a:lnTo>
                    <a:pt x="677455" y="248386"/>
                  </a:lnTo>
                  <a:lnTo>
                    <a:pt x="673955" y="260566"/>
                  </a:lnTo>
                  <a:lnTo>
                    <a:pt x="664357" y="270628"/>
                  </a:lnTo>
                  <a:lnTo>
                    <a:pt x="650018" y="277473"/>
                  </a:lnTo>
                  <a:lnTo>
                    <a:pt x="632291" y="279999"/>
                  </a:lnTo>
                  <a:lnTo>
                    <a:pt x="719785" y="279999"/>
                  </a:lnTo>
                  <a:lnTo>
                    <a:pt x="722618" y="252903"/>
                  </a:lnTo>
                  <a:lnTo>
                    <a:pt x="718840" y="216774"/>
                  </a:lnTo>
                  <a:close/>
                </a:path>
                <a:path w="722629" h="506095">
                  <a:moveTo>
                    <a:pt x="361310" y="0"/>
                  </a:moveTo>
                  <a:lnTo>
                    <a:pt x="277423" y="6042"/>
                  </a:lnTo>
                  <a:lnTo>
                    <a:pt x="226154" y="21543"/>
                  </a:lnTo>
                  <a:lnTo>
                    <a:pt x="200528" y="42564"/>
                  </a:lnTo>
                  <a:lnTo>
                    <a:pt x="193569" y="65165"/>
                  </a:lnTo>
                  <a:lnTo>
                    <a:pt x="198303" y="85409"/>
                  </a:lnTo>
                  <a:lnTo>
                    <a:pt x="207754" y="99354"/>
                  </a:lnTo>
                  <a:lnTo>
                    <a:pt x="252593" y="144191"/>
                  </a:lnTo>
                  <a:lnTo>
                    <a:pt x="252972" y="144628"/>
                  </a:lnTo>
                  <a:lnTo>
                    <a:pt x="263602" y="166743"/>
                  </a:lnTo>
                  <a:lnTo>
                    <a:pt x="256418" y="185499"/>
                  </a:lnTo>
                  <a:lnTo>
                    <a:pt x="237548" y="195957"/>
                  </a:lnTo>
                  <a:lnTo>
                    <a:pt x="712492" y="195957"/>
                  </a:lnTo>
                  <a:lnTo>
                    <a:pt x="710491" y="189677"/>
                  </a:lnTo>
                  <a:lnTo>
                    <a:pt x="587128" y="189677"/>
                  </a:lnTo>
                  <a:lnTo>
                    <a:pt x="569401" y="187151"/>
                  </a:lnTo>
                  <a:lnTo>
                    <a:pt x="555062" y="180306"/>
                  </a:lnTo>
                  <a:lnTo>
                    <a:pt x="545464" y="170243"/>
                  </a:lnTo>
                  <a:lnTo>
                    <a:pt x="541964" y="158064"/>
                  </a:lnTo>
                  <a:lnTo>
                    <a:pt x="545390" y="146144"/>
                  </a:lnTo>
                  <a:lnTo>
                    <a:pt x="545464" y="145884"/>
                  </a:lnTo>
                  <a:lnTo>
                    <a:pt x="546662" y="144628"/>
                  </a:lnTo>
                  <a:lnTo>
                    <a:pt x="325292" y="144628"/>
                  </a:lnTo>
                  <a:lnTo>
                    <a:pt x="299617" y="123925"/>
                  </a:lnTo>
                  <a:lnTo>
                    <a:pt x="299493" y="120397"/>
                  </a:lnTo>
                  <a:lnTo>
                    <a:pt x="299436" y="118774"/>
                  </a:lnTo>
                  <a:lnTo>
                    <a:pt x="303716" y="107018"/>
                  </a:lnTo>
                  <a:lnTo>
                    <a:pt x="303783" y="106834"/>
                  </a:lnTo>
                  <a:lnTo>
                    <a:pt x="312533" y="95741"/>
                  </a:lnTo>
                  <a:lnTo>
                    <a:pt x="324008" y="87118"/>
                  </a:lnTo>
                  <a:lnTo>
                    <a:pt x="335906" y="82983"/>
                  </a:lnTo>
                  <a:lnTo>
                    <a:pt x="446011" y="82983"/>
                  </a:lnTo>
                  <a:lnTo>
                    <a:pt x="446105" y="82659"/>
                  </a:lnTo>
                  <a:lnTo>
                    <a:pt x="455702" y="72596"/>
                  </a:lnTo>
                  <a:lnTo>
                    <a:pt x="470041" y="65751"/>
                  </a:lnTo>
                  <a:lnTo>
                    <a:pt x="487768" y="63225"/>
                  </a:lnTo>
                  <a:lnTo>
                    <a:pt x="600249" y="63225"/>
                  </a:lnTo>
                  <a:lnTo>
                    <a:pt x="598386" y="61922"/>
                  </a:lnTo>
                  <a:lnTo>
                    <a:pt x="558080" y="40662"/>
                  </a:lnTo>
                  <a:lnTo>
                    <a:pt x="513662" y="23452"/>
                  </a:lnTo>
                  <a:lnTo>
                    <a:pt x="465689" y="10681"/>
                  </a:lnTo>
                  <a:lnTo>
                    <a:pt x="414719" y="2734"/>
                  </a:lnTo>
                  <a:lnTo>
                    <a:pt x="361310" y="0"/>
                  </a:lnTo>
                  <a:close/>
                </a:path>
                <a:path w="722629" h="506095">
                  <a:moveTo>
                    <a:pt x="600249" y="63225"/>
                  </a:moveTo>
                  <a:lnTo>
                    <a:pt x="487768" y="63225"/>
                  </a:lnTo>
                  <a:lnTo>
                    <a:pt x="505495" y="65751"/>
                  </a:lnTo>
                  <a:lnTo>
                    <a:pt x="519834" y="72596"/>
                  </a:lnTo>
                  <a:lnTo>
                    <a:pt x="529431" y="82659"/>
                  </a:lnTo>
                  <a:lnTo>
                    <a:pt x="532931" y="94838"/>
                  </a:lnTo>
                  <a:lnTo>
                    <a:pt x="529484" y="106834"/>
                  </a:lnTo>
                  <a:lnTo>
                    <a:pt x="529431" y="107018"/>
                  </a:lnTo>
                  <a:lnTo>
                    <a:pt x="519834" y="117080"/>
                  </a:lnTo>
                  <a:lnTo>
                    <a:pt x="505495" y="123925"/>
                  </a:lnTo>
                  <a:lnTo>
                    <a:pt x="487768" y="126451"/>
                  </a:lnTo>
                  <a:lnTo>
                    <a:pt x="587128" y="126451"/>
                  </a:lnTo>
                  <a:lnTo>
                    <a:pt x="604854" y="128977"/>
                  </a:lnTo>
                  <a:lnTo>
                    <a:pt x="619194" y="135822"/>
                  </a:lnTo>
                  <a:lnTo>
                    <a:pt x="628791" y="145885"/>
                  </a:lnTo>
                  <a:lnTo>
                    <a:pt x="632291" y="158064"/>
                  </a:lnTo>
                  <a:lnTo>
                    <a:pt x="628791" y="170243"/>
                  </a:lnTo>
                  <a:lnTo>
                    <a:pt x="619194" y="180306"/>
                  </a:lnTo>
                  <a:lnTo>
                    <a:pt x="604854" y="187151"/>
                  </a:lnTo>
                  <a:lnTo>
                    <a:pt x="587128" y="189677"/>
                  </a:lnTo>
                  <a:lnTo>
                    <a:pt x="710491" y="189677"/>
                  </a:lnTo>
                  <a:lnTo>
                    <a:pt x="707327" y="179742"/>
                  </a:lnTo>
                  <a:lnTo>
                    <a:pt x="689050" y="146144"/>
                  </a:lnTo>
                  <a:lnTo>
                    <a:pt x="664429" y="115051"/>
                  </a:lnTo>
                  <a:lnTo>
                    <a:pt x="634022" y="86848"/>
                  </a:lnTo>
                  <a:lnTo>
                    <a:pt x="600249" y="63225"/>
                  </a:lnTo>
                  <a:close/>
                </a:path>
                <a:path w="722629" h="506095">
                  <a:moveTo>
                    <a:pt x="446011" y="82983"/>
                  </a:moveTo>
                  <a:lnTo>
                    <a:pt x="335906" y="82983"/>
                  </a:lnTo>
                  <a:lnTo>
                    <a:pt x="346956" y="83421"/>
                  </a:lnTo>
                  <a:lnTo>
                    <a:pt x="355890" y="88516"/>
                  </a:lnTo>
                  <a:lnTo>
                    <a:pt x="360858" y="97449"/>
                  </a:lnTo>
                  <a:lnTo>
                    <a:pt x="361050" y="106834"/>
                  </a:lnTo>
                  <a:lnTo>
                    <a:pt x="361084" y="108499"/>
                  </a:lnTo>
                  <a:lnTo>
                    <a:pt x="356907" y="120397"/>
                  </a:lnTo>
                  <a:lnTo>
                    <a:pt x="348664" y="131870"/>
                  </a:lnTo>
                  <a:lnTo>
                    <a:pt x="337190" y="140493"/>
                  </a:lnTo>
                  <a:lnTo>
                    <a:pt x="325292" y="144628"/>
                  </a:lnTo>
                  <a:lnTo>
                    <a:pt x="546662" y="144628"/>
                  </a:lnTo>
                  <a:lnTo>
                    <a:pt x="555062" y="135822"/>
                  </a:lnTo>
                  <a:lnTo>
                    <a:pt x="569401" y="128977"/>
                  </a:lnTo>
                  <a:lnTo>
                    <a:pt x="587128" y="126451"/>
                  </a:lnTo>
                  <a:lnTo>
                    <a:pt x="487768" y="126451"/>
                  </a:lnTo>
                  <a:lnTo>
                    <a:pt x="470041" y="123925"/>
                  </a:lnTo>
                  <a:lnTo>
                    <a:pt x="455702" y="117080"/>
                  </a:lnTo>
                  <a:lnTo>
                    <a:pt x="446105" y="107018"/>
                  </a:lnTo>
                  <a:lnTo>
                    <a:pt x="442604" y="94838"/>
                  </a:lnTo>
                  <a:lnTo>
                    <a:pt x="445886" y="83421"/>
                  </a:lnTo>
                  <a:lnTo>
                    <a:pt x="446011" y="82983"/>
                  </a:lnTo>
                  <a:close/>
                </a:path>
              </a:pathLst>
            </a:custGeom>
            <a:solidFill>
              <a:srgbClr val="099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1769" y="2995930"/>
            <a:ext cx="4280535" cy="747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30"/>
              </a:spcBef>
            </a:pPr>
            <a:r>
              <a:rPr sz="2450" spc="55" dirty="0">
                <a:latin typeface="Verdana"/>
                <a:cs typeface="Verdana"/>
              </a:rPr>
              <a:t>CSS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20" dirty="0">
                <a:latin typeface="Verdana"/>
                <a:cs typeface="Verdana"/>
              </a:rPr>
              <a:t>3-</a:t>
            </a:r>
            <a:r>
              <a:rPr sz="2450" spc="-45" dirty="0">
                <a:latin typeface="Verdana"/>
                <a:cs typeface="Verdana"/>
              </a:rPr>
              <a:t>for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00" dirty="0">
                <a:latin typeface="Verdana"/>
                <a:cs typeface="Verdana"/>
              </a:rPr>
              <a:t>styling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and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Layout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ts val="2820"/>
              </a:lnSpc>
            </a:pPr>
            <a:r>
              <a:rPr sz="2450" spc="-10" dirty="0">
                <a:latin typeface="Verdana"/>
                <a:cs typeface="Verdana"/>
              </a:rPr>
              <a:t>design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52950" y="4581525"/>
            <a:ext cx="6810375" cy="1581150"/>
            <a:chOff x="4552950" y="4581525"/>
            <a:chExt cx="6810375" cy="1581150"/>
          </a:xfrm>
        </p:grpSpPr>
        <p:sp>
          <p:nvSpPr>
            <p:cNvPr id="16" name="object 16"/>
            <p:cNvSpPr/>
            <p:nvPr/>
          </p:nvSpPr>
          <p:spPr>
            <a:xfrm>
              <a:off x="4552950" y="45815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11"/>
                  </a:lnTo>
                  <a:lnTo>
                    <a:pt x="30492" y="1516415"/>
                  </a:lnTo>
                  <a:lnTo>
                    <a:pt x="64712" y="1550643"/>
                  </a:lnTo>
                  <a:lnTo>
                    <a:pt x="108118" y="1573089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89"/>
                  </a:lnTo>
                  <a:lnTo>
                    <a:pt x="6745662" y="1550643"/>
                  </a:lnTo>
                  <a:lnTo>
                    <a:pt x="6779882" y="1516415"/>
                  </a:lnTo>
                  <a:lnTo>
                    <a:pt x="6802319" y="147301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0518" y="5009489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5" h="715645">
                  <a:moveTo>
                    <a:pt x="590042" y="337477"/>
                  </a:moveTo>
                  <a:lnTo>
                    <a:pt x="585330" y="332117"/>
                  </a:lnTo>
                  <a:lnTo>
                    <a:pt x="584161" y="331241"/>
                  </a:lnTo>
                  <a:lnTo>
                    <a:pt x="582841" y="330644"/>
                  </a:lnTo>
                  <a:lnTo>
                    <a:pt x="541553" y="289737"/>
                  </a:lnTo>
                  <a:lnTo>
                    <a:pt x="540118" y="288620"/>
                  </a:lnTo>
                  <a:lnTo>
                    <a:pt x="538403" y="287934"/>
                  </a:lnTo>
                  <a:lnTo>
                    <a:pt x="536600" y="287743"/>
                  </a:lnTo>
                  <a:lnTo>
                    <a:pt x="511124" y="287743"/>
                  </a:lnTo>
                  <a:lnTo>
                    <a:pt x="509219" y="276809"/>
                  </a:lnTo>
                  <a:lnTo>
                    <a:pt x="508050" y="271487"/>
                  </a:lnTo>
                  <a:lnTo>
                    <a:pt x="545185" y="264414"/>
                  </a:lnTo>
                  <a:lnTo>
                    <a:pt x="548386" y="261264"/>
                  </a:lnTo>
                  <a:lnTo>
                    <a:pt x="563054" y="194805"/>
                  </a:lnTo>
                  <a:lnTo>
                    <a:pt x="564438" y="189230"/>
                  </a:lnTo>
                  <a:lnTo>
                    <a:pt x="561047" y="183603"/>
                  </a:lnTo>
                  <a:lnTo>
                    <a:pt x="549706" y="180886"/>
                  </a:lnTo>
                  <a:lnTo>
                    <a:pt x="544233" y="184315"/>
                  </a:lnTo>
                  <a:lnTo>
                    <a:pt x="530542" y="245833"/>
                  </a:lnTo>
                  <a:lnTo>
                    <a:pt x="502361" y="251155"/>
                  </a:lnTo>
                  <a:lnTo>
                    <a:pt x="500773" y="245960"/>
                  </a:lnTo>
                  <a:lnTo>
                    <a:pt x="498525" y="240982"/>
                  </a:lnTo>
                  <a:lnTo>
                    <a:pt x="495668" y="236347"/>
                  </a:lnTo>
                  <a:lnTo>
                    <a:pt x="389991" y="236347"/>
                  </a:lnTo>
                  <a:lnTo>
                    <a:pt x="387108" y="241071"/>
                  </a:lnTo>
                  <a:lnTo>
                    <a:pt x="384873" y="246138"/>
                  </a:lnTo>
                  <a:lnTo>
                    <a:pt x="383311" y="251434"/>
                  </a:lnTo>
                  <a:lnTo>
                    <a:pt x="355117" y="246100"/>
                  </a:lnTo>
                  <a:lnTo>
                    <a:pt x="342836" y="190284"/>
                  </a:lnTo>
                  <a:lnTo>
                    <a:pt x="341172" y="184797"/>
                  </a:lnTo>
                  <a:lnTo>
                    <a:pt x="335381" y="181686"/>
                  </a:lnTo>
                  <a:lnTo>
                    <a:pt x="325005" y="184823"/>
                  </a:lnTo>
                  <a:lnTo>
                    <a:pt x="321906" y="189649"/>
                  </a:lnTo>
                  <a:lnTo>
                    <a:pt x="322605" y="194716"/>
                  </a:lnTo>
                  <a:lnTo>
                    <a:pt x="337324" y="261150"/>
                  </a:lnTo>
                  <a:lnTo>
                    <a:pt x="340512" y="264274"/>
                  </a:lnTo>
                  <a:lnTo>
                    <a:pt x="377621" y="271399"/>
                  </a:lnTo>
                  <a:lnTo>
                    <a:pt x="375450" y="282232"/>
                  </a:lnTo>
                  <a:lnTo>
                    <a:pt x="374637" y="287655"/>
                  </a:lnTo>
                  <a:lnTo>
                    <a:pt x="348805" y="287655"/>
                  </a:lnTo>
                  <a:lnTo>
                    <a:pt x="346964" y="287832"/>
                  </a:lnTo>
                  <a:lnTo>
                    <a:pt x="345211" y="288518"/>
                  </a:lnTo>
                  <a:lnTo>
                    <a:pt x="343738" y="289636"/>
                  </a:lnTo>
                  <a:lnTo>
                    <a:pt x="302831" y="330644"/>
                  </a:lnTo>
                  <a:lnTo>
                    <a:pt x="298259" y="334060"/>
                  </a:lnTo>
                  <a:lnTo>
                    <a:pt x="297332" y="340537"/>
                  </a:lnTo>
                  <a:lnTo>
                    <a:pt x="304165" y="349656"/>
                  </a:lnTo>
                  <a:lnTo>
                    <a:pt x="310629" y="350583"/>
                  </a:lnTo>
                  <a:lnTo>
                    <a:pt x="315201" y="347179"/>
                  </a:lnTo>
                  <a:lnTo>
                    <a:pt x="354215" y="307886"/>
                  </a:lnTo>
                  <a:lnTo>
                    <a:pt x="372287" y="307886"/>
                  </a:lnTo>
                  <a:lnTo>
                    <a:pt x="372325" y="321398"/>
                  </a:lnTo>
                  <a:lnTo>
                    <a:pt x="372960" y="326758"/>
                  </a:lnTo>
                  <a:lnTo>
                    <a:pt x="374192" y="332003"/>
                  </a:lnTo>
                  <a:lnTo>
                    <a:pt x="344462" y="339407"/>
                  </a:lnTo>
                  <a:lnTo>
                    <a:pt x="341757" y="341858"/>
                  </a:lnTo>
                  <a:lnTo>
                    <a:pt x="317055" y="409524"/>
                  </a:lnTo>
                  <a:lnTo>
                    <a:pt x="319786" y="415455"/>
                  </a:lnTo>
                  <a:lnTo>
                    <a:pt x="326275" y="417817"/>
                  </a:lnTo>
                  <a:lnTo>
                    <a:pt x="328663" y="418071"/>
                  </a:lnTo>
                  <a:lnTo>
                    <a:pt x="333006" y="418084"/>
                  </a:lnTo>
                  <a:lnTo>
                    <a:pt x="336905" y="415378"/>
                  </a:lnTo>
                  <a:lnTo>
                    <a:pt x="358114" y="357111"/>
                  </a:lnTo>
                  <a:lnTo>
                    <a:pt x="381952" y="351155"/>
                  </a:lnTo>
                  <a:lnTo>
                    <a:pt x="391147" y="363448"/>
                  </a:lnTo>
                  <a:lnTo>
                    <a:pt x="402666" y="373341"/>
                  </a:lnTo>
                  <a:lnTo>
                    <a:pt x="416039" y="380517"/>
                  </a:lnTo>
                  <a:lnTo>
                    <a:pt x="430822" y="384657"/>
                  </a:lnTo>
                  <a:lnTo>
                    <a:pt x="434162" y="383578"/>
                  </a:lnTo>
                  <a:lnTo>
                    <a:pt x="434162" y="303618"/>
                  </a:lnTo>
                  <a:lnTo>
                    <a:pt x="438213" y="299567"/>
                  </a:lnTo>
                  <a:lnTo>
                    <a:pt x="448183" y="299567"/>
                  </a:lnTo>
                  <a:lnTo>
                    <a:pt x="452234" y="303618"/>
                  </a:lnTo>
                  <a:lnTo>
                    <a:pt x="452234" y="383755"/>
                  </a:lnTo>
                  <a:lnTo>
                    <a:pt x="455561" y="384835"/>
                  </a:lnTo>
                  <a:lnTo>
                    <a:pt x="470369" y="380720"/>
                  </a:lnTo>
                  <a:lnTo>
                    <a:pt x="483755" y="373545"/>
                  </a:lnTo>
                  <a:lnTo>
                    <a:pt x="495261" y="363651"/>
                  </a:lnTo>
                  <a:lnTo>
                    <a:pt x="504444" y="351332"/>
                  </a:lnTo>
                  <a:lnTo>
                    <a:pt x="528281" y="357289"/>
                  </a:lnTo>
                  <a:lnTo>
                    <a:pt x="549516" y="415556"/>
                  </a:lnTo>
                  <a:lnTo>
                    <a:pt x="553402" y="418287"/>
                  </a:lnTo>
                  <a:lnTo>
                    <a:pt x="558927" y="418223"/>
                  </a:lnTo>
                  <a:lnTo>
                    <a:pt x="561251" y="417626"/>
                  </a:lnTo>
                  <a:lnTo>
                    <a:pt x="566597" y="415632"/>
                  </a:lnTo>
                  <a:lnTo>
                    <a:pt x="569341" y="409702"/>
                  </a:lnTo>
                  <a:lnTo>
                    <a:pt x="544283" y="341490"/>
                  </a:lnTo>
                  <a:lnTo>
                    <a:pt x="541553" y="339051"/>
                  </a:lnTo>
                  <a:lnTo>
                    <a:pt x="511848" y="331647"/>
                  </a:lnTo>
                  <a:lnTo>
                    <a:pt x="513080" y="326390"/>
                  </a:lnTo>
                  <a:lnTo>
                    <a:pt x="513715" y="321030"/>
                  </a:lnTo>
                  <a:lnTo>
                    <a:pt x="513740" y="307517"/>
                  </a:lnTo>
                  <a:lnTo>
                    <a:pt x="531799" y="307517"/>
                  </a:lnTo>
                  <a:lnTo>
                    <a:pt x="570826" y="346824"/>
                  </a:lnTo>
                  <a:lnTo>
                    <a:pt x="574586" y="351078"/>
                  </a:lnTo>
                  <a:lnTo>
                    <a:pt x="581101" y="351485"/>
                  </a:lnTo>
                  <a:lnTo>
                    <a:pt x="589622" y="343979"/>
                  </a:lnTo>
                  <a:lnTo>
                    <a:pt x="590042" y="337477"/>
                  </a:lnTo>
                  <a:close/>
                </a:path>
                <a:path w="715645" h="715645">
                  <a:moveTo>
                    <a:pt x="715327" y="258914"/>
                  </a:moveTo>
                  <a:lnTo>
                    <a:pt x="709218" y="212979"/>
                  </a:lnTo>
                  <a:lnTo>
                    <a:pt x="695401" y="168617"/>
                  </a:lnTo>
                  <a:lnTo>
                    <a:pt x="674001" y="126898"/>
                  </a:lnTo>
                  <a:lnTo>
                    <a:pt x="659625" y="107975"/>
                  </a:lnTo>
                  <a:lnTo>
                    <a:pt x="659625" y="272478"/>
                  </a:lnTo>
                  <a:lnTo>
                    <a:pt x="653897" y="322186"/>
                  </a:lnTo>
                  <a:lnTo>
                    <a:pt x="637590" y="367804"/>
                  </a:lnTo>
                  <a:lnTo>
                    <a:pt x="612101" y="407885"/>
                  </a:lnTo>
                  <a:lnTo>
                    <a:pt x="612000" y="408051"/>
                  </a:lnTo>
                  <a:lnTo>
                    <a:pt x="578421" y="441629"/>
                  </a:lnTo>
                  <a:lnTo>
                    <a:pt x="538175" y="467220"/>
                  </a:lnTo>
                  <a:lnTo>
                    <a:pt x="492544" y="483527"/>
                  </a:lnTo>
                  <a:lnTo>
                    <a:pt x="442836" y="489254"/>
                  </a:lnTo>
                  <a:lnTo>
                    <a:pt x="427494" y="487438"/>
                  </a:lnTo>
                  <a:lnTo>
                    <a:pt x="394195" y="483527"/>
                  </a:lnTo>
                  <a:lnTo>
                    <a:pt x="393522" y="483527"/>
                  </a:lnTo>
                  <a:lnTo>
                    <a:pt x="374764" y="476783"/>
                  </a:lnTo>
                  <a:lnTo>
                    <a:pt x="347624" y="467042"/>
                  </a:lnTo>
                  <a:lnTo>
                    <a:pt x="307416" y="441439"/>
                  </a:lnTo>
                  <a:lnTo>
                    <a:pt x="273875" y="407885"/>
                  </a:lnTo>
                  <a:lnTo>
                    <a:pt x="248348" y="367804"/>
                  </a:lnTo>
                  <a:lnTo>
                    <a:pt x="231914" y="322186"/>
                  </a:lnTo>
                  <a:lnTo>
                    <a:pt x="226047" y="272478"/>
                  </a:lnTo>
                  <a:lnTo>
                    <a:pt x="231775" y="222770"/>
                  </a:lnTo>
                  <a:lnTo>
                    <a:pt x="248081" y="177139"/>
                  </a:lnTo>
                  <a:lnTo>
                    <a:pt x="273672" y="136893"/>
                  </a:lnTo>
                  <a:lnTo>
                    <a:pt x="307251" y="103327"/>
                  </a:lnTo>
                  <a:lnTo>
                    <a:pt x="347497" y="77736"/>
                  </a:lnTo>
                  <a:lnTo>
                    <a:pt x="393128" y="61429"/>
                  </a:lnTo>
                  <a:lnTo>
                    <a:pt x="442633" y="55727"/>
                  </a:lnTo>
                  <a:lnTo>
                    <a:pt x="443052" y="55727"/>
                  </a:lnTo>
                  <a:lnTo>
                    <a:pt x="492544" y="61429"/>
                  </a:lnTo>
                  <a:lnTo>
                    <a:pt x="538175" y="77736"/>
                  </a:lnTo>
                  <a:lnTo>
                    <a:pt x="578421" y="103327"/>
                  </a:lnTo>
                  <a:lnTo>
                    <a:pt x="612000" y="136893"/>
                  </a:lnTo>
                  <a:lnTo>
                    <a:pt x="637590" y="177139"/>
                  </a:lnTo>
                  <a:lnTo>
                    <a:pt x="653897" y="222770"/>
                  </a:lnTo>
                  <a:lnTo>
                    <a:pt x="659523" y="271576"/>
                  </a:lnTo>
                  <a:lnTo>
                    <a:pt x="659625" y="272478"/>
                  </a:lnTo>
                  <a:lnTo>
                    <a:pt x="659625" y="107975"/>
                  </a:lnTo>
                  <a:lnTo>
                    <a:pt x="609015" y="55727"/>
                  </a:lnTo>
                  <a:lnTo>
                    <a:pt x="567550" y="29489"/>
                  </a:lnTo>
                  <a:lnTo>
                    <a:pt x="523354" y="11557"/>
                  </a:lnTo>
                  <a:lnTo>
                    <a:pt x="477494" y="1778"/>
                  </a:lnTo>
                  <a:lnTo>
                    <a:pt x="431063" y="0"/>
                  </a:lnTo>
                  <a:lnTo>
                    <a:pt x="385114" y="6096"/>
                  </a:lnTo>
                  <a:lnTo>
                    <a:pt x="340753" y="19913"/>
                  </a:lnTo>
                  <a:lnTo>
                    <a:pt x="299034" y="41325"/>
                  </a:lnTo>
                  <a:lnTo>
                    <a:pt x="261048" y="70167"/>
                  </a:lnTo>
                  <a:lnTo>
                    <a:pt x="227863" y="106311"/>
                  </a:lnTo>
                  <a:lnTo>
                    <a:pt x="203352" y="144513"/>
                  </a:lnTo>
                  <a:lnTo>
                    <a:pt x="185851" y="185381"/>
                  </a:lnTo>
                  <a:lnTo>
                    <a:pt x="175348" y="228041"/>
                  </a:lnTo>
                  <a:lnTo>
                    <a:pt x="171843" y="271576"/>
                  </a:lnTo>
                  <a:lnTo>
                    <a:pt x="175348" y="315125"/>
                  </a:lnTo>
                  <a:lnTo>
                    <a:pt x="185851" y="357784"/>
                  </a:lnTo>
                  <a:lnTo>
                    <a:pt x="203352" y="398653"/>
                  </a:lnTo>
                  <a:lnTo>
                    <a:pt x="227863" y="436867"/>
                  </a:lnTo>
                  <a:lnTo>
                    <a:pt x="187934" y="476783"/>
                  </a:lnTo>
                  <a:lnTo>
                    <a:pt x="143789" y="484746"/>
                  </a:lnTo>
                  <a:lnTo>
                    <a:pt x="18745" y="607123"/>
                  </a:lnTo>
                  <a:lnTo>
                    <a:pt x="0" y="651725"/>
                  </a:lnTo>
                  <a:lnTo>
                    <a:pt x="4508" y="675551"/>
                  </a:lnTo>
                  <a:lnTo>
                    <a:pt x="18288" y="696531"/>
                  </a:lnTo>
                  <a:lnTo>
                    <a:pt x="18757" y="697001"/>
                  </a:lnTo>
                  <a:lnTo>
                    <a:pt x="39674" y="710882"/>
                  </a:lnTo>
                  <a:lnTo>
                    <a:pt x="63461" y="715518"/>
                  </a:lnTo>
                  <a:lnTo>
                    <a:pt x="87249" y="710882"/>
                  </a:lnTo>
                  <a:lnTo>
                    <a:pt x="221538" y="583641"/>
                  </a:lnTo>
                  <a:lnTo>
                    <a:pt x="239839" y="543166"/>
                  </a:lnTo>
                  <a:lnTo>
                    <a:pt x="239839" y="541388"/>
                  </a:lnTo>
                  <a:lnTo>
                    <a:pt x="238963" y="527367"/>
                  </a:lnTo>
                  <a:lnTo>
                    <a:pt x="278447" y="487438"/>
                  </a:lnTo>
                  <a:lnTo>
                    <a:pt x="319913" y="513676"/>
                  </a:lnTo>
                  <a:lnTo>
                    <a:pt x="364109" y="531609"/>
                  </a:lnTo>
                  <a:lnTo>
                    <a:pt x="409956" y="541388"/>
                  </a:lnTo>
                  <a:lnTo>
                    <a:pt x="456399" y="543166"/>
                  </a:lnTo>
                  <a:lnTo>
                    <a:pt x="502335" y="537070"/>
                  </a:lnTo>
                  <a:lnTo>
                    <a:pt x="546696" y="523252"/>
                  </a:lnTo>
                  <a:lnTo>
                    <a:pt x="588416" y="501840"/>
                  </a:lnTo>
                  <a:lnTo>
                    <a:pt x="626402" y="472998"/>
                  </a:lnTo>
                  <a:lnTo>
                    <a:pt x="659599" y="436867"/>
                  </a:lnTo>
                  <a:lnTo>
                    <a:pt x="685838" y="395401"/>
                  </a:lnTo>
                  <a:lnTo>
                    <a:pt x="703770" y="351205"/>
                  </a:lnTo>
                  <a:lnTo>
                    <a:pt x="713549" y="305346"/>
                  </a:lnTo>
                  <a:lnTo>
                    <a:pt x="715327" y="258914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636" y="5118704"/>
              <a:ext cx="116100" cy="10906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541769" y="4977701"/>
            <a:ext cx="363220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45" dirty="0">
                <a:latin typeface="Verdana"/>
                <a:cs typeface="Verdana"/>
              </a:rPr>
              <a:t>Web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browser-</a:t>
            </a:r>
            <a:r>
              <a:rPr sz="2450" spc="-65" dirty="0">
                <a:latin typeface="Verdana"/>
                <a:cs typeface="Verdana"/>
              </a:rPr>
              <a:t>for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testing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ts val="2820"/>
              </a:lnSpc>
            </a:pPr>
            <a:r>
              <a:rPr sz="2450" spc="-95" dirty="0">
                <a:latin typeface="Verdana"/>
                <a:cs typeface="Verdana"/>
              </a:rPr>
              <a:t>(choose,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114" dirty="0">
                <a:latin typeface="Verdana"/>
                <a:cs typeface="Verdana"/>
              </a:rPr>
              <a:t>edge,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firebox)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05" y="2511043"/>
            <a:ext cx="2768600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550"/>
              </a:spcBef>
            </a:pPr>
            <a:r>
              <a:rPr sz="3950" b="1" spc="-10" dirty="0">
                <a:latin typeface="Tahoma"/>
                <a:cs typeface="Tahoma"/>
              </a:rPr>
              <a:t>Portfolio </a:t>
            </a:r>
            <a:r>
              <a:rPr sz="3950" b="1" spc="-30" dirty="0">
                <a:latin typeface="Tahoma"/>
                <a:cs typeface="Tahoma"/>
              </a:rPr>
              <a:t>Design</a:t>
            </a:r>
            <a:r>
              <a:rPr sz="3950" b="1" spc="-250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and </a:t>
            </a:r>
            <a:r>
              <a:rPr sz="3950" b="1" spc="-10" dirty="0">
                <a:latin typeface="Tahoma"/>
                <a:cs typeface="Tahoma"/>
              </a:rPr>
              <a:t>Layout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F5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6162675"/>
            <a:ext cx="3381375" cy="19050"/>
          </a:xfrm>
          <a:custGeom>
            <a:avLst/>
            <a:gdLst/>
            <a:ahLst/>
            <a:cxnLst/>
            <a:rect l="l" t="t" r="r" b="b"/>
            <a:pathLst>
              <a:path w="3381375" h="19050">
                <a:moveTo>
                  <a:pt x="3381375" y="0"/>
                </a:moveTo>
                <a:lnTo>
                  <a:pt x="0" y="0"/>
                </a:lnTo>
                <a:lnTo>
                  <a:pt x="0" y="19050"/>
                </a:lnTo>
                <a:lnTo>
                  <a:pt x="3381375" y="19050"/>
                </a:lnTo>
                <a:lnTo>
                  <a:pt x="338137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52950" y="619125"/>
            <a:ext cx="6810375" cy="1590675"/>
            <a:chOff x="4552950" y="619125"/>
            <a:chExt cx="6810375" cy="1590675"/>
          </a:xfrm>
        </p:grpSpPr>
        <p:sp>
          <p:nvSpPr>
            <p:cNvPr id="6" name="object 6"/>
            <p:cNvSpPr/>
            <p:nvPr/>
          </p:nvSpPr>
          <p:spPr>
            <a:xfrm>
              <a:off x="4552950" y="619125"/>
              <a:ext cx="6810375" cy="1590675"/>
            </a:xfrm>
            <a:custGeom>
              <a:avLst/>
              <a:gdLst/>
              <a:ahLst/>
              <a:cxnLst/>
              <a:rect l="l" t="t" r="r" b="b"/>
              <a:pathLst>
                <a:path w="6810375" h="1590675">
                  <a:moveTo>
                    <a:pt x="6651371" y="0"/>
                  </a:moveTo>
                  <a:lnTo>
                    <a:pt x="159003" y="0"/>
                  </a:lnTo>
                  <a:lnTo>
                    <a:pt x="108768" y="8111"/>
                  </a:lnTo>
                  <a:lnTo>
                    <a:pt x="65123" y="30695"/>
                  </a:lnTo>
                  <a:lnTo>
                    <a:pt x="30695" y="65123"/>
                  </a:lnTo>
                  <a:lnTo>
                    <a:pt x="8111" y="108768"/>
                  </a:lnTo>
                  <a:lnTo>
                    <a:pt x="0" y="159003"/>
                  </a:lnTo>
                  <a:lnTo>
                    <a:pt x="0" y="1431671"/>
                  </a:lnTo>
                  <a:lnTo>
                    <a:pt x="8111" y="1481906"/>
                  </a:lnTo>
                  <a:lnTo>
                    <a:pt x="30695" y="1525551"/>
                  </a:lnTo>
                  <a:lnTo>
                    <a:pt x="65123" y="1559979"/>
                  </a:lnTo>
                  <a:lnTo>
                    <a:pt x="108768" y="1582563"/>
                  </a:lnTo>
                  <a:lnTo>
                    <a:pt x="159003" y="1590675"/>
                  </a:lnTo>
                  <a:lnTo>
                    <a:pt x="6651371" y="1590675"/>
                  </a:lnTo>
                  <a:lnTo>
                    <a:pt x="6701606" y="1582563"/>
                  </a:lnTo>
                  <a:lnTo>
                    <a:pt x="6745251" y="1559979"/>
                  </a:lnTo>
                  <a:lnTo>
                    <a:pt x="6779679" y="1525551"/>
                  </a:lnTo>
                  <a:lnTo>
                    <a:pt x="6802263" y="1481906"/>
                  </a:lnTo>
                  <a:lnTo>
                    <a:pt x="6810375" y="1431671"/>
                  </a:lnTo>
                  <a:lnTo>
                    <a:pt x="6810375" y="159003"/>
                  </a:lnTo>
                  <a:lnTo>
                    <a:pt x="6802263" y="108768"/>
                  </a:lnTo>
                  <a:lnTo>
                    <a:pt x="6779679" y="65123"/>
                  </a:lnTo>
                  <a:lnTo>
                    <a:pt x="6745251" y="30695"/>
                  </a:lnTo>
                  <a:lnTo>
                    <a:pt x="6701606" y="8111"/>
                  </a:lnTo>
                  <a:lnTo>
                    <a:pt x="6651371" y="0"/>
                  </a:lnTo>
                  <a:close/>
                </a:path>
              </a:pathLst>
            </a:custGeom>
            <a:solidFill>
              <a:srgbClr val="00A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8501" y="1110881"/>
              <a:ext cx="578485" cy="607695"/>
            </a:xfrm>
            <a:custGeom>
              <a:avLst/>
              <a:gdLst/>
              <a:ahLst/>
              <a:cxnLst/>
              <a:rect l="l" t="t" r="r" b="b"/>
              <a:pathLst>
                <a:path w="578485" h="607694">
                  <a:moveTo>
                    <a:pt x="433565" y="142951"/>
                  </a:moveTo>
                  <a:lnTo>
                    <a:pt x="426199" y="97764"/>
                  </a:lnTo>
                  <a:lnTo>
                    <a:pt x="405676" y="58534"/>
                  </a:lnTo>
                  <a:lnTo>
                    <a:pt x="374396" y="27584"/>
                  </a:lnTo>
                  <a:lnTo>
                    <a:pt x="334721" y="7289"/>
                  </a:lnTo>
                  <a:lnTo>
                    <a:pt x="289039" y="0"/>
                  </a:lnTo>
                  <a:lnTo>
                    <a:pt x="243357" y="7289"/>
                  </a:lnTo>
                  <a:lnTo>
                    <a:pt x="203682" y="27584"/>
                  </a:lnTo>
                  <a:lnTo>
                    <a:pt x="172402" y="58534"/>
                  </a:lnTo>
                  <a:lnTo>
                    <a:pt x="151892" y="97764"/>
                  </a:lnTo>
                  <a:lnTo>
                    <a:pt x="144526" y="142951"/>
                  </a:lnTo>
                  <a:lnTo>
                    <a:pt x="151892" y="188125"/>
                  </a:lnTo>
                  <a:lnTo>
                    <a:pt x="172402" y="227368"/>
                  </a:lnTo>
                  <a:lnTo>
                    <a:pt x="203682" y="258318"/>
                  </a:lnTo>
                  <a:lnTo>
                    <a:pt x="243357" y="278612"/>
                  </a:lnTo>
                  <a:lnTo>
                    <a:pt x="289039" y="285902"/>
                  </a:lnTo>
                  <a:lnTo>
                    <a:pt x="334721" y="278612"/>
                  </a:lnTo>
                  <a:lnTo>
                    <a:pt x="374396" y="258318"/>
                  </a:lnTo>
                  <a:lnTo>
                    <a:pt x="405676" y="227368"/>
                  </a:lnTo>
                  <a:lnTo>
                    <a:pt x="426199" y="188125"/>
                  </a:lnTo>
                  <a:lnTo>
                    <a:pt x="433565" y="142951"/>
                  </a:lnTo>
                  <a:close/>
                </a:path>
                <a:path w="578485" h="607694">
                  <a:moveTo>
                    <a:pt x="578091" y="464578"/>
                  </a:moveTo>
                  <a:lnTo>
                    <a:pt x="561327" y="419354"/>
                  </a:lnTo>
                  <a:lnTo>
                    <a:pt x="517512" y="385229"/>
                  </a:lnTo>
                  <a:lnTo>
                    <a:pt x="482790" y="366750"/>
                  </a:lnTo>
                  <a:lnTo>
                    <a:pt x="446049" y="351612"/>
                  </a:lnTo>
                  <a:lnTo>
                    <a:pt x="408279" y="339496"/>
                  </a:lnTo>
                  <a:lnTo>
                    <a:pt x="351370" y="326542"/>
                  </a:lnTo>
                  <a:lnTo>
                    <a:pt x="289039" y="321627"/>
                  </a:lnTo>
                  <a:lnTo>
                    <a:pt x="259232" y="322922"/>
                  </a:lnTo>
                  <a:lnTo>
                    <a:pt x="199618" y="332181"/>
                  </a:lnTo>
                  <a:lnTo>
                    <a:pt x="132041" y="352120"/>
                  </a:lnTo>
                  <a:lnTo>
                    <a:pt x="95288" y="368084"/>
                  </a:lnTo>
                  <a:lnTo>
                    <a:pt x="60566" y="386740"/>
                  </a:lnTo>
                  <a:lnTo>
                    <a:pt x="16764" y="419354"/>
                  </a:lnTo>
                  <a:lnTo>
                    <a:pt x="0" y="464578"/>
                  </a:lnTo>
                  <a:lnTo>
                    <a:pt x="0" y="607529"/>
                  </a:lnTo>
                  <a:lnTo>
                    <a:pt x="578091" y="607529"/>
                  </a:lnTo>
                  <a:lnTo>
                    <a:pt x="578091" y="464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33085">
              <a:lnSpc>
                <a:spcPts val="2660"/>
              </a:lnSpc>
              <a:spcBef>
                <a:spcPts val="130"/>
              </a:spcBef>
            </a:pPr>
            <a:r>
              <a:rPr sz="2300" b="0" spc="-75" dirty="0">
                <a:solidFill>
                  <a:srgbClr val="FFFFFF"/>
                </a:solidFill>
                <a:latin typeface="Verdana"/>
                <a:cs typeface="Verdana"/>
              </a:rPr>
              <a:t>Header</a:t>
            </a:r>
            <a:r>
              <a:rPr sz="2300" b="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0" spc="-80" dirty="0">
                <a:solidFill>
                  <a:srgbClr val="FFFFFF"/>
                </a:solidFill>
                <a:latin typeface="Verdana"/>
                <a:cs typeface="Verdana"/>
              </a:rPr>
              <a:t>section-</a:t>
            </a:r>
            <a:r>
              <a:rPr sz="2300" b="0" spc="-11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r>
              <a:rPr sz="2300" b="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b="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0" spc="-45" dirty="0">
                <a:solidFill>
                  <a:srgbClr val="FFFFFF"/>
                </a:solidFill>
                <a:latin typeface="Verdana"/>
                <a:cs typeface="Verdana"/>
              </a:rPr>
              <a:t>portfolio</a:t>
            </a:r>
            <a:endParaRPr sz="2300">
              <a:latin typeface="Verdana"/>
              <a:cs typeface="Verdana"/>
            </a:endParaRPr>
          </a:p>
          <a:p>
            <a:pPr marL="5633085">
              <a:lnSpc>
                <a:spcPts val="2660"/>
              </a:lnSpc>
            </a:pPr>
            <a:r>
              <a:rPr sz="2300" b="0" spc="-10" dirty="0">
                <a:solidFill>
                  <a:srgbClr val="FFFFFF"/>
                </a:solidFill>
                <a:latin typeface="Verdana"/>
                <a:cs typeface="Verdana"/>
              </a:rPr>
              <a:t>Picture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2950" y="2600325"/>
            <a:ext cx="6810375" cy="1581150"/>
            <a:chOff x="4552950" y="2600325"/>
            <a:chExt cx="6810375" cy="1581150"/>
          </a:xfrm>
        </p:grpSpPr>
        <p:sp>
          <p:nvSpPr>
            <p:cNvPr id="10" name="object 10"/>
            <p:cNvSpPr/>
            <p:nvPr/>
          </p:nvSpPr>
          <p:spPr>
            <a:xfrm>
              <a:off x="4552950" y="26003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31"/>
                  </a:lnTo>
                  <a:lnTo>
                    <a:pt x="30492" y="1516437"/>
                  </a:lnTo>
                  <a:lnTo>
                    <a:pt x="64712" y="1550657"/>
                  </a:lnTo>
                  <a:lnTo>
                    <a:pt x="108118" y="1573094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94"/>
                  </a:lnTo>
                  <a:lnTo>
                    <a:pt x="6745662" y="1550657"/>
                  </a:lnTo>
                  <a:lnTo>
                    <a:pt x="6779882" y="1516437"/>
                  </a:lnTo>
                  <a:lnTo>
                    <a:pt x="6802319" y="147303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099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6240" y="3138179"/>
              <a:ext cx="722630" cy="506095"/>
            </a:xfrm>
            <a:custGeom>
              <a:avLst/>
              <a:gdLst/>
              <a:ahLst/>
              <a:cxnLst/>
              <a:rect l="l" t="t" r="r" b="b"/>
              <a:pathLst>
                <a:path w="722629" h="506095">
                  <a:moveTo>
                    <a:pt x="722618" y="0"/>
                  </a:moveTo>
                  <a:lnTo>
                    <a:pt x="0" y="0"/>
                  </a:lnTo>
                  <a:lnTo>
                    <a:pt x="0" y="505805"/>
                  </a:lnTo>
                  <a:lnTo>
                    <a:pt x="722618" y="505806"/>
                  </a:lnTo>
                  <a:lnTo>
                    <a:pt x="722618" y="451612"/>
                  </a:lnTo>
                  <a:lnTo>
                    <a:pt x="80393" y="451612"/>
                  </a:lnTo>
                  <a:lnTo>
                    <a:pt x="104781" y="427225"/>
                  </a:lnTo>
                  <a:lnTo>
                    <a:pt x="54198" y="427225"/>
                  </a:lnTo>
                  <a:lnTo>
                    <a:pt x="54198" y="77677"/>
                  </a:lnTo>
                  <a:lnTo>
                    <a:pt x="105350" y="77677"/>
                  </a:lnTo>
                  <a:lnTo>
                    <a:pt x="81296" y="54193"/>
                  </a:lnTo>
                  <a:lnTo>
                    <a:pt x="722618" y="54193"/>
                  </a:lnTo>
                  <a:lnTo>
                    <a:pt x="722618" y="0"/>
                  </a:lnTo>
                  <a:close/>
                </a:path>
                <a:path w="722629" h="506095">
                  <a:moveTo>
                    <a:pt x="517576" y="275483"/>
                  </a:moveTo>
                  <a:lnTo>
                    <a:pt x="467896" y="275483"/>
                  </a:lnTo>
                  <a:lnTo>
                    <a:pt x="643131" y="451612"/>
                  </a:lnTo>
                  <a:lnTo>
                    <a:pt x="722618" y="451612"/>
                  </a:lnTo>
                  <a:lnTo>
                    <a:pt x="722618" y="426322"/>
                  </a:lnTo>
                  <a:lnTo>
                    <a:pt x="668422" y="426322"/>
                  </a:lnTo>
                  <a:lnTo>
                    <a:pt x="517576" y="275483"/>
                  </a:lnTo>
                  <a:close/>
                </a:path>
                <a:path w="722629" h="506095">
                  <a:moveTo>
                    <a:pt x="105350" y="77677"/>
                  </a:moveTo>
                  <a:lnTo>
                    <a:pt x="54198" y="77677"/>
                  </a:lnTo>
                  <a:lnTo>
                    <a:pt x="230336" y="250193"/>
                  </a:lnTo>
                  <a:lnTo>
                    <a:pt x="54198" y="427225"/>
                  </a:lnTo>
                  <a:lnTo>
                    <a:pt x="104781" y="427225"/>
                  </a:lnTo>
                  <a:lnTo>
                    <a:pt x="256531" y="275483"/>
                  </a:lnTo>
                  <a:lnTo>
                    <a:pt x="307958" y="275483"/>
                  </a:lnTo>
                  <a:lnTo>
                    <a:pt x="105350" y="77677"/>
                  </a:lnTo>
                  <a:close/>
                </a:path>
                <a:path w="722629" h="506095">
                  <a:moveTo>
                    <a:pt x="722618" y="78580"/>
                  </a:moveTo>
                  <a:lnTo>
                    <a:pt x="668422" y="78580"/>
                  </a:lnTo>
                  <a:lnTo>
                    <a:pt x="668422" y="426322"/>
                  </a:lnTo>
                  <a:lnTo>
                    <a:pt x="722618" y="426322"/>
                  </a:lnTo>
                  <a:lnTo>
                    <a:pt x="722618" y="78580"/>
                  </a:lnTo>
                  <a:close/>
                </a:path>
                <a:path w="722629" h="506095">
                  <a:moveTo>
                    <a:pt x="307958" y="275483"/>
                  </a:moveTo>
                  <a:lnTo>
                    <a:pt x="256531" y="275483"/>
                  </a:lnTo>
                  <a:lnTo>
                    <a:pt x="324276" y="341419"/>
                  </a:lnTo>
                  <a:lnTo>
                    <a:pt x="362213" y="356773"/>
                  </a:lnTo>
                  <a:lnTo>
                    <a:pt x="372333" y="355771"/>
                  </a:lnTo>
                  <a:lnTo>
                    <a:pt x="382198" y="352822"/>
                  </a:lnTo>
                  <a:lnTo>
                    <a:pt x="391556" y="348009"/>
                  </a:lnTo>
                  <a:lnTo>
                    <a:pt x="400151" y="341419"/>
                  </a:lnTo>
                  <a:lnTo>
                    <a:pt x="421495" y="320644"/>
                  </a:lnTo>
                  <a:lnTo>
                    <a:pt x="361310" y="320644"/>
                  </a:lnTo>
                  <a:lnTo>
                    <a:pt x="354649" y="319290"/>
                  </a:lnTo>
                  <a:lnTo>
                    <a:pt x="348664" y="315225"/>
                  </a:lnTo>
                  <a:lnTo>
                    <a:pt x="307958" y="275483"/>
                  </a:lnTo>
                  <a:close/>
                </a:path>
                <a:path w="722629" h="506095">
                  <a:moveTo>
                    <a:pt x="722618" y="54193"/>
                  </a:moveTo>
                  <a:lnTo>
                    <a:pt x="642227" y="54193"/>
                  </a:lnTo>
                  <a:lnTo>
                    <a:pt x="373956" y="315225"/>
                  </a:lnTo>
                  <a:lnTo>
                    <a:pt x="367972" y="319290"/>
                  </a:lnTo>
                  <a:lnTo>
                    <a:pt x="361310" y="320644"/>
                  </a:lnTo>
                  <a:lnTo>
                    <a:pt x="421495" y="320644"/>
                  </a:lnTo>
                  <a:lnTo>
                    <a:pt x="467896" y="275483"/>
                  </a:lnTo>
                  <a:lnTo>
                    <a:pt x="517576" y="275483"/>
                  </a:lnTo>
                  <a:lnTo>
                    <a:pt x="492284" y="250193"/>
                  </a:lnTo>
                  <a:lnTo>
                    <a:pt x="668422" y="78580"/>
                  </a:lnTo>
                  <a:lnTo>
                    <a:pt x="722618" y="78580"/>
                  </a:lnTo>
                  <a:lnTo>
                    <a:pt x="722618" y="54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41769" y="2854007"/>
            <a:ext cx="4650740" cy="10287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385"/>
              </a:spcBef>
            </a:pP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sections-</a:t>
            </a:r>
            <a:r>
              <a:rPr sz="23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bio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including 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name,dob,email,</a:t>
            </a:r>
            <a:r>
              <a:rPr sz="2300" spc="-145" dirty="0">
                <a:solidFill>
                  <a:srgbClr val="FFFFFF"/>
                </a:solidFill>
                <a:latin typeface="Verdana"/>
                <a:cs typeface="Verdana"/>
              </a:rPr>
              <a:t> phone,</a:t>
            </a:r>
            <a:r>
              <a:rPr sz="23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address,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education,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skills</a:t>
            </a:r>
            <a:r>
              <a:rPr sz="23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hobbies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52950" y="4581525"/>
            <a:ext cx="6810375" cy="1581150"/>
            <a:chOff x="4552950" y="4581525"/>
            <a:chExt cx="6810375" cy="1581150"/>
          </a:xfrm>
        </p:grpSpPr>
        <p:sp>
          <p:nvSpPr>
            <p:cNvPr id="14" name="object 14"/>
            <p:cNvSpPr/>
            <p:nvPr/>
          </p:nvSpPr>
          <p:spPr>
            <a:xfrm>
              <a:off x="4552950" y="4581525"/>
              <a:ext cx="6810375" cy="1581150"/>
            </a:xfrm>
            <a:custGeom>
              <a:avLst/>
              <a:gdLst/>
              <a:ahLst/>
              <a:cxnLst/>
              <a:rect l="l" t="t" r="r" b="b"/>
              <a:pathLst>
                <a:path w="6810375" h="1581150">
                  <a:moveTo>
                    <a:pt x="665225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1423035"/>
                  </a:lnTo>
                  <a:lnTo>
                    <a:pt x="8055" y="1473011"/>
                  </a:lnTo>
                  <a:lnTo>
                    <a:pt x="30492" y="1516415"/>
                  </a:lnTo>
                  <a:lnTo>
                    <a:pt x="64712" y="1550643"/>
                  </a:lnTo>
                  <a:lnTo>
                    <a:pt x="108118" y="1573089"/>
                  </a:lnTo>
                  <a:lnTo>
                    <a:pt x="158114" y="1581150"/>
                  </a:lnTo>
                  <a:lnTo>
                    <a:pt x="6652259" y="1581150"/>
                  </a:lnTo>
                  <a:lnTo>
                    <a:pt x="6702256" y="1573089"/>
                  </a:lnTo>
                  <a:lnTo>
                    <a:pt x="6745662" y="1550643"/>
                  </a:lnTo>
                  <a:lnTo>
                    <a:pt x="6779882" y="1516415"/>
                  </a:lnTo>
                  <a:lnTo>
                    <a:pt x="6802319" y="1473011"/>
                  </a:lnTo>
                  <a:lnTo>
                    <a:pt x="6810375" y="1423035"/>
                  </a:lnTo>
                  <a:lnTo>
                    <a:pt x="6810375" y="158114"/>
                  </a:lnTo>
                  <a:lnTo>
                    <a:pt x="6802319" y="108118"/>
                  </a:lnTo>
                  <a:lnTo>
                    <a:pt x="6779882" y="64712"/>
                  </a:lnTo>
                  <a:lnTo>
                    <a:pt x="6745662" y="30492"/>
                  </a:lnTo>
                  <a:lnTo>
                    <a:pt x="6702256" y="8055"/>
                  </a:lnTo>
                  <a:lnTo>
                    <a:pt x="6652259" y="0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6240" y="5065185"/>
              <a:ext cx="722630" cy="614680"/>
            </a:xfrm>
            <a:custGeom>
              <a:avLst/>
              <a:gdLst/>
              <a:ahLst/>
              <a:cxnLst/>
              <a:rect l="l" t="t" r="r" b="b"/>
              <a:pathLst>
                <a:path w="722629" h="614679">
                  <a:moveTo>
                    <a:pt x="523899" y="559999"/>
                  </a:moveTo>
                  <a:lnTo>
                    <a:pt x="198722" y="559999"/>
                  </a:lnTo>
                  <a:lnTo>
                    <a:pt x="198722" y="614192"/>
                  </a:lnTo>
                  <a:lnTo>
                    <a:pt x="523899" y="614192"/>
                  </a:lnTo>
                  <a:lnTo>
                    <a:pt x="523899" y="559999"/>
                  </a:lnTo>
                  <a:close/>
                </a:path>
                <a:path w="722629" h="614679">
                  <a:moveTo>
                    <a:pt x="433572" y="505805"/>
                  </a:moveTo>
                  <a:lnTo>
                    <a:pt x="289049" y="505805"/>
                  </a:lnTo>
                  <a:lnTo>
                    <a:pt x="289049" y="559999"/>
                  </a:lnTo>
                  <a:lnTo>
                    <a:pt x="433572" y="559999"/>
                  </a:lnTo>
                  <a:lnTo>
                    <a:pt x="433572" y="505805"/>
                  </a:lnTo>
                  <a:close/>
                </a:path>
                <a:path w="722629" h="614679">
                  <a:moveTo>
                    <a:pt x="686487" y="0"/>
                  </a:moveTo>
                  <a:lnTo>
                    <a:pt x="36130" y="0"/>
                  </a:lnTo>
                  <a:lnTo>
                    <a:pt x="22101" y="2850"/>
                  </a:lnTo>
                  <a:lnTo>
                    <a:pt x="10613" y="10612"/>
                  </a:lnTo>
                  <a:lnTo>
                    <a:pt x="2850" y="22100"/>
                  </a:lnTo>
                  <a:lnTo>
                    <a:pt x="0" y="36128"/>
                  </a:lnTo>
                  <a:lnTo>
                    <a:pt x="0" y="469676"/>
                  </a:lnTo>
                  <a:lnTo>
                    <a:pt x="2851" y="483705"/>
                  </a:lnTo>
                  <a:lnTo>
                    <a:pt x="10613" y="495192"/>
                  </a:lnTo>
                  <a:lnTo>
                    <a:pt x="22102" y="502955"/>
                  </a:lnTo>
                  <a:lnTo>
                    <a:pt x="36131" y="505805"/>
                  </a:lnTo>
                  <a:lnTo>
                    <a:pt x="686488" y="505805"/>
                  </a:lnTo>
                  <a:lnTo>
                    <a:pt x="700517" y="502955"/>
                  </a:lnTo>
                  <a:lnTo>
                    <a:pt x="712005" y="495192"/>
                  </a:lnTo>
                  <a:lnTo>
                    <a:pt x="719767" y="483705"/>
                  </a:lnTo>
                  <a:lnTo>
                    <a:pt x="722618" y="469676"/>
                  </a:lnTo>
                  <a:lnTo>
                    <a:pt x="722618" y="451612"/>
                  </a:lnTo>
                  <a:lnTo>
                    <a:pt x="54198" y="451612"/>
                  </a:lnTo>
                  <a:lnTo>
                    <a:pt x="54198" y="54193"/>
                  </a:lnTo>
                  <a:lnTo>
                    <a:pt x="722618" y="54193"/>
                  </a:lnTo>
                  <a:lnTo>
                    <a:pt x="722618" y="36128"/>
                  </a:lnTo>
                  <a:lnTo>
                    <a:pt x="719767" y="22100"/>
                  </a:lnTo>
                  <a:lnTo>
                    <a:pt x="712005" y="10612"/>
                  </a:lnTo>
                  <a:lnTo>
                    <a:pt x="700516" y="2850"/>
                  </a:lnTo>
                  <a:lnTo>
                    <a:pt x="686487" y="0"/>
                  </a:lnTo>
                  <a:close/>
                </a:path>
                <a:path w="722629" h="614679">
                  <a:moveTo>
                    <a:pt x="722618" y="54193"/>
                  </a:moveTo>
                  <a:lnTo>
                    <a:pt x="668422" y="54193"/>
                  </a:lnTo>
                  <a:lnTo>
                    <a:pt x="668422" y="451612"/>
                  </a:lnTo>
                  <a:lnTo>
                    <a:pt x="722618" y="451612"/>
                  </a:lnTo>
                  <a:lnTo>
                    <a:pt x="722618" y="54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41769" y="4996116"/>
            <a:ext cx="3698240" cy="704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25"/>
              </a:spcBef>
            </a:pP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Responsive-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adjustabe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ts val="2655"/>
              </a:lnSpc>
            </a:pP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desktop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screen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438" y="247564"/>
            <a:ext cx="11244580" cy="6015355"/>
            <a:chOff x="552438" y="247564"/>
            <a:chExt cx="11244580" cy="6015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38" y="247564"/>
              <a:ext cx="11244349" cy="60151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737" y="261937"/>
              <a:ext cx="11163300" cy="5934075"/>
            </a:xfrm>
            <a:custGeom>
              <a:avLst/>
              <a:gdLst/>
              <a:ahLst/>
              <a:cxnLst/>
              <a:rect l="l" t="t" r="r" b="b"/>
              <a:pathLst>
                <a:path w="11163300" h="5934075">
                  <a:moveTo>
                    <a:pt x="11163300" y="0"/>
                  </a:moveTo>
                  <a:lnTo>
                    <a:pt x="0" y="0"/>
                  </a:lnTo>
                  <a:lnTo>
                    <a:pt x="0" y="5934075"/>
                  </a:lnTo>
                  <a:lnTo>
                    <a:pt x="11163300" y="5934075"/>
                  </a:lnTo>
                  <a:lnTo>
                    <a:pt x="1116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737" y="261937"/>
              <a:ext cx="11163300" cy="5934075"/>
            </a:xfrm>
            <a:custGeom>
              <a:avLst/>
              <a:gdLst/>
              <a:ahLst/>
              <a:cxnLst/>
              <a:rect l="l" t="t" r="r" b="b"/>
              <a:pathLst>
                <a:path w="11163300" h="5934075">
                  <a:moveTo>
                    <a:pt x="0" y="5934075"/>
                  </a:moveTo>
                  <a:lnTo>
                    <a:pt x="11163300" y="5934075"/>
                  </a:lnTo>
                  <a:lnTo>
                    <a:pt x="11163300" y="0"/>
                  </a:lnTo>
                  <a:lnTo>
                    <a:pt x="0" y="0"/>
                  </a:lnTo>
                  <a:lnTo>
                    <a:pt x="0" y="5934075"/>
                  </a:lnTo>
                  <a:close/>
                </a:path>
              </a:pathLst>
            </a:custGeom>
            <a:ln w="1270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4585" y="2702305"/>
            <a:ext cx="2634615" cy="9563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70"/>
              </a:spcBef>
            </a:pPr>
            <a:r>
              <a:rPr sz="3200" b="1" spc="-20" dirty="0">
                <a:latin typeface="Tahoma"/>
                <a:cs typeface="Tahoma"/>
              </a:rPr>
              <a:t>Features</a:t>
            </a:r>
            <a:r>
              <a:rPr sz="3200" b="1" spc="-155" dirty="0">
                <a:latin typeface="Tahoma"/>
                <a:cs typeface="Tahoma"/>
              </a:rPr>
              <a:t> </a:t>
            </a:r>
            <a:r>
              <a:rPr sz="3200" b="1" spc="-35" dirty="0">
                <a:latin typeface="Tahoma"/>
                <a:cs typeface="Tahoma"/>
              </a:rPr>
              <a:t>and </a:t>
            </a:r>
            <a:r>
              <a:rPr sz="3200" b="1" spc="-45" dirty="0">
                <a:latin typeface="Tahoma"/>
                <a:cs typeface="Tahoma"/>
              </a:rPr>
              <a:t>Functionality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5300" y="552450"/>
            <a:ext cx="9334500" cy="4238625"/>
            <a:chOff x="495300" y="552450"/>
            <a:chExt cx="9334500" cy="4238625"/>
          </a:xfrm>
        </p:grpSpPr>
        <p:sp>
          <p:nvSpPr>
            <p:cNvPr id="8" name="object 8"/>
            <p:cNvSpPr/>
            <p:nvPr/>
          </p:nvSpPr>
          <p:spPr>
            <a:xfrm>
              <a:off x="495300" y="2876550"/>
              <a:ext cx="133350" cy="704850"/>
            </a:xfrm>
            <a:custGeom>
              <a:avLst/>
              <a:gdLst/>
              <a:ahLst/>
              <a:cxnLst/>
              <a:rect l="l" t="t" r="r" b="b"/>
              <a:pathLst>
                <a:path w="133350" h="704850">
                  <a:moveTo>
                    <a:pt x="13335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133350" y="7048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5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7900" y="552450"/>
              <a:ext cx="1285875" cy="1295400"/>
            </a:xfrm>
            <a:custGeom>
              <a:avLst/>
              <a:gdLst/>
              <a:ahLst/>
              <a:cxnLst/>
              <a:rect l="l" t="t" r="r" b="b"/>
              <a:pathLst>
                <a:path w="1285875" h="1295400">
                  <a:moveTo>
                    <a:pt x="643001" y="0"/>
                  </a:moveTo>
                  <a:lnTo>
                    <a:pt x="595016" y="1776"/>
                  </a:lnTo>
                  <a:lnTo>
                    <a:pt x="547989" y="7021"/>
                  </a:lnTo>
                  <a:lnTo>
                    <a:pt x="502043" y="15611"/>
                  </a:lnTo>
                  <a:lnTo>
                    <a:pt x="457303" y="27419"/>
                  </a:lnTo>
                  <a:lnTo>
                    <a:pt x="413894" y="42321"/>
                  </a:lnTo>
                  <a:lnTo>
                    <a:pt x="371939" y="60191"/>
                  </a:lnTo>
                  <a:lnTo>
                    <a:pt x="331564" y="80905"/>
                  </a:lnTo>
                  <a:lnTo>
                    <a:pt x="292892" y="104337"/>
                  </a:lnTo>
                  <a:lnTo>
                    <a:pt x="256048" y="130362"/>
                  </a:lnTo>
                  <a:lnTo>
                    <a:pt x="221156" y="158854"/>
                  </a:lnTo>
                  <a:lnTo>
                    <a:pt x="188340" y="189690"/>
                  </a:lnTo>
                  <a:lnTo>
                    <a:pt x="157726" y="222743"/>
                  </a:lnTo>
                  <a:lnTo>
                    <a:pt x="129437" y="257888"/>
                  </a:lnTo>
                  <a:lnTo>
                    <a:pt x="103598" y="295001"/>
                  </a:lnTo>
                  <a:lnTo>
                    <a:pt x="80333" y="333955"/>
                  </a:lnTo>
                  <a:lnTo>
                    <a:pt x="59766" y="374626"/>
                  </a:lnTo>
                  <a:lnTo>
                    <a:pt x="42022" y="416889"/>
                  </a:lnTo>
                  <a:lnTo>
                    <a:pt x="27226" y="460619"/>
                  </a:lnTo>
                  <a:lnTo>
                    <a:pt x="15501" y="505690"/>
                  </a:lnTo>
                  <a:lnTo>
                    <a:pt x="6972" y="551977"/>
                  </a:lnTo>
                  <a:lnTo>
                    <a:pt x="1763" y="599355"/>
                  </a:lnTo>
                  <a:lnTo>
                    <a:pt x="0" y="647700"/>
                  </a:lnTo>
                  <a:lnTo>
                    <a:pt x="1763" y="696044"/>
                  </a:lnTo>
                  <a:lnTo>
                    <a:pt x="6972" y="743422"/>
                  </a:lnTo>
                  <a:lnTo>
                    <a:pt x="15501" y="789709"/>
                  </a:lnTo>
                  <a:lnTo>
                    <a:pt x="27226" y="834780"/>
                  </a:lnTo>
                  <a:lnTo>
                    <a:pt x="42022" y="878510"/>
                  </a:lnTo>
                  <a:lnTo>
                    <a:pt x="59766" y="920773"/>
                  </a:lnTo>
                  <a:lnTo>
                    <a:pt x="80333" y="961444"/>
                  </a:lnTo>
                  <a:lnTo>
                    <a:pt x="103598" y="1000398"/>
                  </a:lnTo>
                  <a:lnTo>
                    <a:pt x="129437" y="1037511"/>
                  </a:lnTo>
                  <a:lnTo>
                    <a:pt x="157726" y="1072656"/>
                  </a:lnTo>
                  <a:lnTo>
                    <a:pt x="188340" y="1105709"/>
                  </a:lnTo>
                  <a:lnTo>
                    <a:pt x="221156" y="1136545"/>
                  </a:lnTo>
                  <a:lnTo>
                    <a:pt x="256048" y="1165037"/>
                  </a:lnTo>
                  <a:lnTo>
                    <a:pt x="292892" y="1191062"/>
                  </a:lnTo>
                  <a:lnTo>
                    <a:pt x="331564" y="1214494"/>
                  </a:lnTo>
                  <a:lnTo>
                    <a:pt x="371939" y="1235208"/>
                  </a:lnTo>
                  <a:lnTo>
                    <a:pt x="413894" y="1253078"/>
                  </a:lnTo>
                  <a:lnTo>
                    <a:pt x="457303" y="1267980"/>
                  </a:lnTo>
                  <a:lnTo>
                    <a:pt x="502043" y="1279788"/>
                  </a:lnTo>
                  <a:lnTo>
                    <a:pt x="547989" y="1288378"/>
                  </a:lnTo>
                  <a:lnTo>
                    <a:pt x="595016" y="1293623"/>
                  </a:lnTo>
                  <a:lnTo>
                    <a:pt x="643001" y="1295400"/>
                  </a:lnTo>
                  <a:lnTo>
                    <a:pt x="690968" y="1293623"/>
                  </a:lnTo>
                  <a:lnTo>
                    <a:pt x="737981" y="1288378"/>
                  </a:lnTo>
                  <a:lnTo>
                    <a:pt x="783913" y="1279788"/>
                  </a:lnTo>
                  <a:lnTo>
                    <a:pt x="828640" y="1267980"/>
                  </a:lnTo>
                  <a:lnTo>
                    <a:pt x="872039" y="1253078"/>
                  </a:lnTo>
                  <a:lnTo>
                    <a:pt x="913983" y="1235208"/>
                  </a:lnTo>
                  <a:lnTo>
                    <a:pt x="954350" y="1214494"/>
                  </a:lnTo>
                  <a:lnTo>
                    <a:pt x="993015" y="1191062"/>
                  </a:lnTo>
                  <a:lnTo>
                    <a:pt x="1029852" y="1165037"/>
                  </a:lnTo>
                  <a:lnTo>
                    <a:pt x="1064739" y="1136545"/>
                  </a:lnTo>
                  <a:lnTo>
                    <a:pt x="1097549" y="1105709"/>
                  </a:lnTo>
                  <a:lnTo>
                    <a:pt x="1128160" y="1072656"/>
                  </a:lnTo>
                  <a:lnTo>
                    <a:pt x="1156446" y="1037511"/>
                  </a:lnTo>
                  <a:lnTo>
                    <a:pt x="1182282" y="1000398"/>
                  </a:lnTo>
                  <a:lnTo>
                    <a:pt x="1205545" y="961444"/>
                  </a:lnTo>
                  <a:lnTo>
                    <a:pt x="1226110" y="920773"/>
                  </a:lnTo>
                  <a:lnTo>
                    <a:pt x="1243853" y="878510"/>
                  </a:lnTo>
                  <a:lnTo>
                    <a:pt x="1258649" y="834780"/>
                  </a:lnTo>
                  <a:lnTo>
                    <a:pt x="1270373" y="789709"/>
                  </a:lnTo>
                  <a:lnTo>
                    <a:pt x="1278902" y="743422"/>
                  </a:lnTo>
                  <a:lnTo>
                    <a:pt x="1284111" y="696044"/>
                  </a:lnTo>
                  <a:lnTo>
                    <a:pt x="1285875" y="647700"/>
                  </a:lnTo>
                  <a:lnTo>
                    <a:pt x="1284111" y="599355"/>
                  </a:lnTo>
                  <a:lnTo>
                    <a:pt x="1278902" y="551977"/>
                  </a:lnTo>
                  <a:lnTo>
                    <a:pt x="1270373" y="505690"/>
                  </a:lnTo>
                  <a:lnTo>
                    <a:pt x="1258649" y="460619"/>
                  </a:lnTo>
                  <a:lnTo>
                    <a:pt x="1243853" y="416889"/>
                  </a:lnTo>
                  <a:lnTo>
                    <a:pt x="1226110" y="374626"/>
                  </a:lnTo>
                  <a:lnTo>
                    <a:pt x="1205545" y="333955"/>
                  </a:lnTo>
                  <a:lnTo>
                    <a:pt x="1182282" y="295001"/>
                  </a:lnTo>
                  <a:lnTo>
                    <a:pt x="1156446" y="257888"/>
                  </a:lnTo>
                  <a:lnTo>
                    <a:pt x="1128160" y="222743"/>
                  </a:lnTo>
                  <a:lnTo>
                    <a:pt x="1097549" y="189690"/>
                  </a:lnTo>
                  <a:lnTo>
                    <a:pt x="1064739" y="158854"/>
                  </a:lnTo>
                  <a:lnTo>
                    <a:pt x="1029852" y="130362"/>
                  </a:lnTo>
                  <a:lnTo>
                    <a:pt x="993015" y="104337"/>
                  </a:lnTo>
                  <a:lnTo>
                    <a:pt x="954350" y="80905"/>
                  </a:lnTo>
                  <a:lnTo>
                    <a:pt x="913983" y="60191"/>
                  </a:lnTo>
                  <a:lnTo>
                    <a:pt x="872039" y="42321"/>
                  </a:lnTo>
                  <a:lnTo>
                    <a:pt x="828640" y="27419"/>
                  </a:lnTo>
                  <a:lnTo>
                    <a:pt x="783913" y="15611"/>
                  </a:lnTo>
                  <a:lnTo>
                    <a:pt x="737981" y="7021"/>
                  </a:lnTo>
                  <a:lnTo>
                    <a:pt x="690968" y="1776"/>
                  </a:lnTo>
                  <a:lnTo>
                    <a:pt x="643001" y="0"/>
                  </a:lnTo>
                  <a:close/>
                </a:path>
              </a:pathLst>
            </a:custGeom>
            <a:solidFill>
              <a:srgbClr val="00A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2436" y="953722"/>
              <a:ext cx="708025" cy="497205"/>
            </a:xfrm>
            <a:custGeom>
              <a:avLst/>
              <a:gdLst/>
              <a:ahLst/>
              <a:cxnLst/>
              <a:rect l="l" t="t" r="r" b="b"/>
              <a:pathLst>
                <a:path w="708025" h="497205">
                  <a:moveTo>
                    <a:pt x="645587" y="0"/>
                  </a:moveTo>
                  <a:lnTo>
                    <a:pt x="253488" y="370637"/>
                  </a:lnTo>
                  <a:lnTo>
                    <a:pt x="65094" y="177660"/>
                  </a:lnTo>
                  <a:lnTo>
                    <a:pt x="0" y="239688"/>
                  </a:lnTo>
                  <a:lnTo>
                    <a:pt x="250425" y="496991"/>
                  </a:lnTo>
                  <a:lnTo>
                    <a:pt x="316285" y="435728"/>
                  </a:lnTo>
                  <a:lnTo>
                    <a:pt x="707618" y="64325"/>
                  </a:lnTo>
                  <a:lnTo>
                    <a:pt x="645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4400" y="55245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99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9740" y="939938"/>
              <a:ext cx="245062" cy="2450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37209" y="1215619"/>
              <a:ext cx="490220" cy="245110"/>
            </a:xfrm>
            <a:custGeom>
              <a:avLst/>
              <a:gdLst/>
              <a:ahLst/>
              <a:cxnLst/>
              <a:rect l="l" t="t" r="r" b="b"/>
              <a:pathLst>
                <a:path w="490220" h="245109">
                  <a:moveTo>
                    <a:pt x="245061" y="0"/>
                  </a:moveTo>
                  <a:lnTo>
                    <a:pt x="194517" y="4211"/>
                  </a:lnTo>
                  <a:lnTo>
                    <a:pt x="143973" y="15315"/>
                  </a:lnTo>
                  <a:lnTo>
                    <a:pt x="80793" y="39820"/>
                  </a:lnTo>
                  <a:lnTo>
                    <a:pt x="24506" y="73514"/>
                  </a:lnTo>
                  <a:lnTo>
                    <a:pt x="1675" y="108836"/>
                  </a:lnTo>
                  <a:lnTo>
                    <a:pt x="0" y="122524"/>
                  </a:lnTo>
                  <a:lnTo>
                    <a:pt x="0" y="245049"/>
                  </a:lnTo>
                  <a:lnTo>
                    <a:pt x="490124" y="245049"/>
                  </a:lnTo>
                  <a:lnTo>
                    <a:pt x="490124" y="122524"/>
                  </a:lnTo>
                  <a:lnTo>
                    <a:pt x="475908" y="83757"/>
                  </a:lnTo>
                  <a:lnTo>
                    <a:pt x="438766" y="54514"/>
                  </a:lnTo>
                  <a:lnTo>
                    <a:pt x="378170" y="25701"/>
                  </a:lnTo>
                  <a:lnTo>
                    <a:pt x="322601" y="9045"/>
                  </a:lnTo>
                  <a:lnTo>
                    <a:pt x="272057" y="1100"/>
                  </a:lnTo>
                  <a:lnTo>
                    <a:pt x="245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57900" y="3495675"/>
              <a:ext cx="1285875" cy="1295400"/>
            </a:xfrm>
            <a:custGeom>
              <a:avLst/>
              <a:gdLst/>
              <a:ahLst/>
              <a:cxnLst/>
              <a:rect l="l" t="t" r="r" b="b"/>
              <a:pathLst>
                <a:path w="1285875" h="1295400">
                  <a:moveTo>
                    <a:pt x="643001" y="0"/>
                  </a:moveTo>
                  <a:lnTo>
                    <a:pt x="595016" y="1776"/>
                  </a:lnTo>
                  <a:lnTo>
                    <a:pt x="547989" y="7021"/>
                  </a:lnTo>
                  <a:lnTo>
                    <a:pt x="502043" y="15611"/>
                  </a:lnTo>
                  <a:lnTo>
                    <a:pt x="457303" y="27419"/>
                  </a:lnTo>
                  <a:lnTo>
                    <a:pt x="413894" y="42321"/>
                  </a:lnTo>
                  <a:lnTo>
                    <a:pt x="371939" y="60191"/>
                  </a:lnTo>
                  <a:lnTo>
                    <a:pt x="331564" y="80905"/>
                  </a:lnTo>
                  <a:lnTo>
                    <a:pt x="292892" y="104337"/>
                  </a:lnTo>
                  <a:lnTo>
                    <a:pt x="256048" y="130362"/>
                  </a:lnTo>
                  <a:lnTo>
                    <a:pt x="221156" y="158854"/>
                  </a:lnTo>
                  <a:lnTo>
                    <a:pt x="188340" y="189690"/>
                  </a:lnTo>
                  <a:lnTo>
                    <a:pt x="157726" y="222743"/>
                  </a:lnTo>
                  <a:lnTo>
                    <a:pt x="129437" y="257888"/>
                  </a:lnTo>
                  <a:lnTo>
                    <a:pt x="103598" y="295001"/>
                  </a:lnTo>
                  <a:lnTo>
                    <a:pt x="80333" y="333955"/>
                  </a:lnTo>
                  <a:lnTo>
                    <a:pt x="59766" y="374626"/>
                  </a:lnTo>
                  <a:lnTo>
                    <a:pt x="42022" y="416889"/>
                  </a:lnTo>
                  <a:lnTo>
                    <a:pt x="27226" y="460619"/>
                  </a:lnTo>
                  <a:lnTo>
                    <a:pt x="15501" y="505690"/>
                  </a:lnTo>
                  <a:lnTo>
                    <a:pt x="6972" y="551977"/>
                  </a:lnTo>
                  <a:lnTo>
                    <a:pt x="1763" y="599355"/>
                  </a:lnTo>
                  <a:lnTo>
                    <a:pt x="0" y="647700"/>
                  </a:lnTo>
                  <a:lnTo>
                    <a:pt x="1763" y="696044"/>
                  </a:lnTo>
                  <a:lnTo>
                    <a:pt x="6972" y="743422"/>
                  </a:lnTo>
                  <a:lnTo>
                    <a:pt x="15501" y="789709"/>
                  </a:lnTo>
                  <a:lnTo>
                    <a:pt x="27226" y="834780"/>
                  </a:lnTo>
                  <a:lnTo>
                    <a:pt x="42022" y="878510"/>
                  </a:lnTo>
                  <a:lnTo>
                    <a:pt x="59766" y="920773"/>
                  </a:lnTo>
                  <a:lnTo>
                    <a:pt x="80333" y="961444"/>
                  </a:lnTo>
                  <a:lnTo>
                    <a:pt x="103598" y="1000398"/>
                  </a:lnTo>
                  <a:lnTo>
                    <a:pt x="129437" y="1037511"/>
                  </a:lnTo>
                  <a:lnTo>
                    <a:pt x="157726" y="1072656"/>
                  </a:lnTo>
                  <a:lnTo>
                    <a:pt x="188340" y="1105709"/>
                  </a:lnTo>
                  <a:lnTo>
                    <a:pt x="221156" y="1136545"/>
                  </a:lnTo>
                  <a:lnTo>
                    <a:pt x="256048" y="1165037"/>
                  </a:lnTo>
                  <a:lnTo>
                    <a:pt x="292892" y="1191062"/>
                  </a:lnTo>
                  <a:lnTo>
                    <a:pt x="331564" y="1214494"/>
                  </a:lnTo>
                  <a:lnTo>
                    <a:pt x="371939" y="1235208"/>
                  </a:lnTo>
                  <a:lnTo>
                    <a:pt x="413894" y="1253078"/>
                  </a:lnTo>
                  <a:lnTo>
                    <a:pt x="457303" y="1267980"/>
                  </a:lnTo>
                  <a:lnTo>
                    <a:pt x="502043" y="1279788"/>
                  </a:lnTo>
                  <a:lnTo>
                    <a:pt x="547989" y="1288378"/>
                  </a:lnTo>
                  <a:lnTo>
                    <a:pt x="595016" y="1293623"/>
                  </a:lnTo>
                  <a:lnTo>
                    <a:pt x="643001" y="1295400"/>
                  </a:lnTo>
                  <a:lnTo>
                    <a:pt x="690968" y="1293623"/>
                  </a:lnTo>
                  <a:lnTo>
                    <a:pt x="737981" y="1288378"/>
                  </a:lnTo>
                  <a:lnTo>
                    <a:pt x="783913" y="1279788"/>
                  </a:lnTo>
                  <a:lnTo>
                    <a:pt x="828640" y="1267980"/>
                  </a:lnTo>
                  <a:lnTo>
                    <a:pt x="872039" y="1253078"/>
                  </a:lnTo>
                  <a:lnTo>
                    <a:pt x="913983" y="1235208"/>
                  </a:lnTo>
                  <a:lnTo>
                    <a:pt x="954350" y="1214494"/>
                  </a:lnTo>
                  <a:lnTo>
                    <a:pt x="993015" y="1191062"/>
                  </a:lnTo>
                  <a:lnTo>
                    <a:pt x="1029852" y="1165037"/>
                  </a:lnTo>
                  <a:lnTo>
                    <a:pt x="1064739" y="1136545"/>
                  </a:lnTo>
                  <a:lnTo>
                    <a:pt x="1097549" y="1105709"/>
                  </a:lnTo>
                  <a:lnTo>
                    <a:pt x="1128160" y="1072656"/>
                  </a:lnTo>
                  <a:lnTo>
                    <a:pt x="1156446" y="1037511"/>
                  </a:lnTo>
                  <a:lnTo>
                    <a:pt x="1182282" y="1000398"/>
                  </a:lnTo>
                  <a:lnTo>
                    <a:pt x="1205545" y="961444"/>
                  </a:lnTo>
                  <a:lnTo>
                    <a:pt x="1226110" y="920773"/>
                  </a:lnTo>
                  <a:lnTo>
                    <a:pt x="1243853" y="878510"/>
                  </a:lnTo>
                  <a:lnTo>
                    <a:pt x="1258649" y="834780"/>
                  </a:lnTo>
                  <a:lnTo>
                    <a:pt x="1270373" y="789709"/>
                  </a:lnTo>
                  <a:lnTo>
                    <a:pt x="1278902" y="743422"/>
                  </a:lnTo>
                  <a:lnTo>
                    <a:pt x="1284111" y="696044"/>
                  </a:lnTo>
                  <a:lnTo>
                    <a:pt x="1285875" y="647700"/>
                  </a:lnTo>
                  <a:lnTo>
                    <a:pt x="1284111" y="599355"/>
                  </a:lnTo>
                  <a:lnTo>
                    <a:pt x="1278902" y="551977"/>
                  </a:lnTo>
                  <a:lnTo>
                    <a:pt x="1270373" y="505690"/>
                  </a:lnTo>
                  <a:lnTo>
                    <a:pt x="1258649" y="460619"/>
                  </a:lnTo>
                  <a:lnTo>
                    <a:pt x="1243853" y="416889"/>
                  </a:lnTo>
                  <a:lnTo>
                    <a:pt x="1226110" y="374626"/>
                  </a:lnTo>
                  <a:lnTo>
                    <a:pt x="1205545" y="333955"/>
                  </a:lnTo>
                  <a:lnTo>
                    <a:pt x="1182282" y="295001"/>
                  </a:lnTo>
                  <a:lnTo>
                    <a:pt x="1156446" y="257888"/>
                  </a:lnTo>
                  <a:lnTo>
                    <a:pt x="1128160" y="222743"/>
                  </a:lnTo>
                  <a:lnTo>
                    <a:pt x="1097549" y="189690"/>
                  </a:lnTo>
                  <a:lnTo>
                    <a:pt x="1064739" y="158854"/>
                  </a:lnTo>
                  <a:lnTo>
                    <a:pt x="1029852" y="130362"/>
                  </a:lnTo>
                  <a:lnTo>
                    <a:pt x="993015" y="104337"/>
                  </a:lnTo>
                  <a:lnTo>
                    <a:pt x="954350" y="80905"/>
                  </a:lnTo>
                  <a:lnTo>
                    <a:pt x="913983" y="60191"/>
                  </a:lnTo>
                  <a:lnTo>
                    <a:pt x="872039" y="42321"/>
                  </a:lnTo>
                  <a:lnTo>
                    <a:pt x="828640" y="27419"/>
                  </a:lnTo>
                  <a:lnTo>
                    <a:pt x="783913" y="15611"/>
                  </a:lnTo>
                  <a:lnTo>
                    <a:pt x="737981" y="7021"/>
                  </a:lnTo>
                  <a:lnTo>
                    <a:pt x="690968" y="1776"/>
                  </a:lnTo>
                  <a:lnTo>
                    <a:pt x="643001" y="0"/>
                  </a:lnTo>
                  <a:close/>
                </a:path>
              </a:pathLst>
            </a:custGeom>
            <a:solidFill>
              <a:srgbClr val="E64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79070" y="3830713"/>
              <a:ext cx="633095" cy="627380"/>
            </a:xfrm>
            <a:custGeom>
              <a:avLst/>
              <a:gdLst/>
              <a:ahLst/>
              <a:cxnLst/>
              <a:rect l="l" t="t" r="r" b="b"/>
              <a:pathLst>
                <a:path w="633095" h="627379">
                  <a:moveTo>
                    <a:pt x="232930" y="504266"/>
                  </a:moveTo>
                  <a:lnTo>
                    <a:pt x="95084" y="504266"/>
                  </a:lnTo>
                  <a:lnTo>
                    <a:pt x="86042" y="502285"/>
                  </a:lnTo>
                  <a:lnTo>
                    <a:pt x="62814" y="468655"/>
                  </a:lnTo>
                  <a:lnTo>
                    <a:pt x="64693" y="460768"/>
                  </a:lnTo>
                  <a:lnTo>
                    <a:pt x="148691" y="314960"/>
                  </a:lnTo>
                  <a:lnTo>
                    <a:pt x="204508" y="347052"/>
                  </a:lnTo>
                  <a:lnTo>
                    <a:pt x="170205" y="218859"/>
                  </a:lnTo>
                  <a:lnTo>
                    <a:pt x="42011" y="253174"/>
                  </a:lnTo>
                  <a:lnTo>
                    <a:pt x="94538" y="283806"/>
                  </a:lnTo>
                  <a:lnTo>
                    <a:pt x="14897" y="421640"/>
                  </a:lnTo>
                  <a:lnTo>
                    <a:pt x="4216" y="443966"/>
                  </a:lnTo>
                  <a:lnTo>
                    <a:pt x="0" y="467918"/>
                  </a:lnTo>
                  <a:lnTo>
                    <a:pt x="2324" y="492125"/>
                  </a:lnTo>
                  <a:lnTo>
                    <a:pt x="26581" y="535863"/>
                  </a:lnTo>
                  <a:lnTo>
                    <a:pt x="69634" y="561695"/>
                  </a:lnTo>
                  <a:lnTo>
                    <a:pt x="95084" y="565531"/>
                  </a:lnTo>
                  <a:lnTo>
                    <a:pt x="232930" y="565531"/>
                  </a:lnTo>
                  <a:lnTo>
                    <a:pt x="232930" y="504266"/>
                  </a:lnTo>
                  <a:close/>
                </a:path>
                <a:path w="633095" h="627379">
                  <a:moveTo>
                    <a:pt x="532980" y="157302"/>
                  </a:moveTo>
                  <a:lnTo>
                    <a:pt x="480441" y="187921"/>
                  </a:lnTo>
                  <a:lnTo>
                    <a:pt x="400799" y="50088"/>
                  </a:lnTo>
                  <a:lnTo>
                    <a:pt x="386816" y="29654"/>
                  </a:lnTo>
                  <a:lnTo>
                    <a:pt x="368185" y="14008"/>
                  </a:lnTo>
                  <a:lnTo>
                    <a:pt x="346062" y="3886"/>
                  </a:lnTo>
                  <a:lnTo>
                    <a:pt x="321614" y="0"/>
                  </a:lnTo>
                  <a:lnTo>
                    <a:pt x="296341" y="3263"/>
                  </a:lnTo>
                  <a:lnTo>
                    <a:pt x="273240" y="12928"/>
                  </a:lnTo>
                  <a:lnTo>
                    <a:pt x="253466" y="28308"/>
                  </a:lnTo>
                  <a:lnTo>
                    <a:pt x="238213" y="48704"/>
                  </a:lnTo>
                  <a:lnTo>
                    <a:pt x="174117" y="168389"/>
                  </a:lnTo>
                  <a:lnTo>
                    <a:pt x="228257" y="199720"/>
                  </a:lnTo>
                  <a:lnTo>
                    <a:pt x="292430" y="80022"/>
                  </a:lnTo>
                  <a:lnTo>
                    <a:pt x="297662" y="73037"/>
                  </a:lnTo>
                  <a:lnTo>
                    <a:pt x="304355" y="67652"/>
                  </a:lnTo>
                  <a:lnTo>
                    <a:pt x="312178" y="64096"/>
                  </a:lnTo>
                  <a:lnTo>
                    <a:pt x="320763" y="62560"/>
                  </a:lnTo>
                  <a:lnTo>
                    <a:pt x="328853" y="64236"/>
                  </a:lnTo>
                  <a:lnTo>
                    <a:pt x="336054" y="67983"/>
                  </a:lnTo>
                  <a:lnTo>
                    <a:pt x="341960" y="73545"/>
                  </a:lnTo>
                  <a:lnTo>
                    <a:pt x="346189" y="80632"/>
                  </a:lnTo>
                  <a:lnTo>
                    <a:pt x="426529" y="219329"/>
                  </a:lnTo>
                  <a:lnTo>
                    <a:pt x="370776" y="251561"/>
                  </a:lnTo>
                  <a:lnTo>
                    <a:pt x="498665" y="285864"/>
                  </a:lnTo>
                  <a:lnTo>
                    <a:pt x="532980" y="157302"/>
                  </a:lnTo>
                  <a:close/>
                </a:path>
                <a:path w="633095" h="627379">
                  <a:moveTo>
                    <a:pt x="633044" y="469569"/>
                  </a:moveTo>
                  <a:lnTo>
                    <a:pt x="630466" y="451662"/>
                  </a:lnTo>
                  <a:lnTo>
                    <a:pt x="626960" y="438912"/>
                  </a:lnTo>
                  <a:lnTo>
                    <a:pt x="623849" y="431507"/>
                  </a:lnTo>
                  <a:lnTo>
                    <a:pt x="549744" y="305168"/>
                  </a:lnTo>
                  <a:lnTo>
                    <a:pt x="495604" y="336638"/>
                  </a:lnTo>
                  <a:lnTo>
                    <a:pt x="565670" y="456107"/>
                  </a:lnTo>
                  <a:lnTo>
                    <a:pt x="569277" y="464108"/>
                  </a:lnTo>
                  <a:lnTo>
                    <a:pt x="570636" y="472630"/>
                  </a:lnTo>
                  <a:lnTo>
                    <a:pt x="569747" y="481215"/>
                  </a:lnTo>
                  <a:lnTo>
                    <a:pt x="566597" y="489407"/>
                  </a:lnTo>
                  <a:lnTo>
                    <a:pt x="561289" y="496011"/>
                  </a:lnTo>
                  <a:lnTo>
                    <a:pt x="554520" y="500837"/>
                  </a:lnTo>
                  <a:lnTo>
                    <a:pt x="546696" y="503656"/>
                  </a:lnTo>
                  <a:lnTo>
                    <a:pt x="538251" y="504266"/>
                  </a:lnTo>
                  <a:lnTo>
                    <a:pt x="378434" y="504266"/>
                  </a:lnTo>
                  <a:lnTo>
                    <a:pt x="378434" y="437946"/>
                  </a:lnTo>
                  <a:lnTo>
                    <a:pt x="284314" y="531063"/>
                  </a:lnTo>
                  <a:lnTo>
                    <a:pt x="378434" y="626795"/>
                  </a:lnTo>
                  <a:lnTo>
                    <a:pt x="378434" y="565531"/>
                  </a:lnTo>
                  <a:lnTo>
                    <a:pt x="540334" y="565531"/>
                  </a:lnTo>
                  <a:lnTo>
                    <a:pt x="586320" y="554266"/>
                  </a:lnTo>
                  <a:lnTo>
                    <a:pt x="620356" y="521347"/>
                  </a:lnTo>
                  <a:lnTo>
                    <a:pt x="632180" y="487489"/>
                  </a:lnTo>
                  <a:lnTo>
                    <a:pt x="633044" y="469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4400" y="3495675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C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32609" y="3841051"/>
              <a:ext cx="499745" cy="604520"/>
            </a:xfrm>
            <a:custGeom>
              <a:avLst/>
              <a:gdLst/>
              <a:ahLst/>
              <a:cxnLst/>
              <a:rect l="l" t="t" r="r" b="b"/>
              <a:pathLst>
                <a:path w="499745" h="604520">
                  <a:moveTo>
                    <a:pt x="326237" y="422706"/>
                  </a:moveTo>
                  <a:lnTo>
                    <a:pt x="292544" y="405866"/>
                  </a:lnTo>
                  <a:lnTo>
                    <a:pt x="290093" y="397967"/>
                  </a:lnTo>
                  <a:lnTo>
                    <a:pt x="287274" y="390359"/>
                  </a:lnTo>
                  <a:lnTo>
                    <a:pt x="284645" y="384416"/>
                  </a:lnTo>
                  <a:lnTo>
                    <a:pt x="284035" y="383032"/>
                  </a:lnTo>
                  <a:lnTo>
                    <a:pt x="280289" y="375996"/>
                  </a:lnTo>
                  <a:lnTo>
                    <a:pt x="292544" y="340004"/>
                  </a:lnTo>
                  <a:lnTo>
                    <a:pt x="277228" y="324688"/>
                  </a:lnTo>
                  <a:lnTo>
                    <a:pt x="264972" y="312432"/>
                  </a:lnTo>
                  <a:lnTo>
                    <a:pt x="228981" y="324688"/>
                  </a:lnTo>
                  <a:lnTo>
                    <a:pt x="221830" y="320941"/>
                  </a:lnTo>
                  <a:lnTo>
                    <a:pt x="220560" y="320395"/>
                  </a:lnTo>
                  <a:lnTo>
                    <a:pt x="220560" y="441858"/>
                  </a:lnTo>
                  <a:lnTo>
                    <a:pt x="216103" y="464070"/>
                  </a:lnTo>
                  <a:lnTo>
                    <a:pt x="203898" y="482346"/>
                  </a:lnTo>
                  <a:lnTo>
                    <a:pt x="185661" y="494728"/>
                  </a:lnTo>
                  <a:lnTo>
                    <a:pt x="163118" y="499287"/>
                  </a:lnTo>
                  <a:lnTo>
                    <a:pt x="140576" y="494728"/>
                  </a:lnTo>
                  <a:lnTo>
                    <a:pt x="122339" y="482346"/>
                  </a:lnTo>
                  <a:lnTo>
                    <a:pt x="110134" y="464070"/>
                  </a:lnTo>
                  <a:lnTo>
                    <a:pt x="105676" y="441858"/>
                  </a:lnTo>
                  <a:lnTo>
                    <a:pt x="110172" y="419633"/>
                  </a:lnTo>
                  <a:lnTo>
                    <a:pt x="110236" y="419315"/>
                  </a:lnTo>
                  <a:lnTo>
                    <a:pt x="122631" y="401078"/>
                  </a:lnTo>
                  <a:lnTo>
                    <a:pt x="140741" y="388975"/>
                  </a:lnTo>
                  <a:lnTo>
                    <a:pt x="140360" y="388975"/>
                  </a:lnTo>
                  <a:lnTo>
                    <a:pt x="163118" y="384416"/>
                  </a:lnTo>
                  <a:lnTo>
                    <a:pt x="185661" y="388975"/>
                  </a:lnTo>
                  <a:lnTo>
                    <a:pt x="203898" y="401370"/>
                  </a:lnTo>
                  <a:lnTo>
                    <a:pt x="216103" y="419633"/>
                  </a:lnTo>
                  <a:lnTo>
                    <a:pt x="220560" y="441858"/>
                  </a:lnTo>
                  <a:lnTo>
                    <a:pt x="220560" y="320395"/>
                  </a:lnTo>
                  <a:lnTo>
                    <a:pt x="214337" y="317703"/>
                  </a:lnTo>
                  <a:lnTo>
                    <a:pt x="206692" y="314896"/>
                  </a:lnTo>
                  <a:lnTo>
                    <a:pt x="199110" y="312432"/>
                  </a:lnTo>
                  <a:lnTo>
                    <a:pt x="182270" y="278739"/>
                  </a:lnTo>
                  <a:lnTo>
                    <a:pt x="143979" y="278739"/>
                  </a:lnTo>
                  <a:lnTo>
                    <a:pt x="127127" y="312432"/>
                  </a:lnTo>
                  <a:lnTo>
                    <a:pt x="119227" y="314896"/>
                  </a:lnTo>
                  <a:lnTo>
                    <a:pt x="111620" y="317703"/>
                  </a:lnTo>
                  <a:lnTo>
                    <a:pt x="104292" y="320941"/>
                  </a:lnTo>
                  <a:lnTo>
                    <a:pt x="97256" y="324688"/>
                  </a:lnTo>
                  <a:lnTo>
                    <a:pt x="61264" y="312432"/>
                  </a:lnTo>
                  <a:lnTo>
                    <a:pt x="34467" y="339242"/>
                  </a:lnTo>
                  <a:lnTo>
                    <a:pt x="45948" y="375234"/>
                  </a:lnTo>
                  <a:lnTo>
                    <a:pt x="42202" y="382371"/>
                  </a:lnTo>
                  <a:lnTo>
                    <a:pt x="38963" y="389877"/>
                  </a:lnTo>
                  <a:lnTo>
                    <a:pt x="36144" y="397522"/>
                  </a:lnTo>
                  <a:lnTo>
                    <a:pt x="33693" y="405091"/>
                  </a:lnTo>
                  <a:lnTo>
                    <a:pt x="0" y="421944"/>
                  </a:lnTo>
                  <a:lnTo>
                    <a:pt x="0" y="460235"/>
                  </a:lnTo>
                  <a:lnTo>
                    <a:pt x="33693" y="477075"/>
                  </a:lnTo>
                  <a:lnTo>
                    <a:pt x="36144" y="484974"/>
                  </a:lnTo>
                  <a:lnTo>
                    <a:pt x="38963" y="492582"/>
                  </a:lnTo>
                  <a:lnTo>
                    <a:pt x="42202" y="499910"/>
                  </a:lnTo>
                  <a:lnTo>
                    <a:pt x="45948" y="506945"/>
                  </a:lnTo>
                  <a:lnTo>
                    <a:pt x="34467" y="542937"/>
                  </a:lnTo>
                  <a:lnTo>
                    <a:pt x="61264" y="569734"/>
                  </a:lnTo>
                  <a:lnTo>
                    <a:pt x="97256" y="558253"/>
                  </a:lnTo>
                  <a:lnTo>
                    <a:pt x="104292" y="562000"/>
                  </a:lnTo>
                  <a:lnTo>
                    <a:pt x="111620" y="565238"/>
                  </a:lnTo>
                  <a:lnTo>
                    <a:pt x="119227" y="568058"/>
                  </a:lnTo>
                  <a:lnTo>
                    <a:pt x="127127" y="570509"/>
                  </a:lnTo>
                  <a:lnTo>
                    <a:pt x="143979" y="604202"/>
                  </a:lnTo>
                  <a:lnTo>
                    <a:pt x="182270" y="604202"/>
                  </a:lnTo>
                  <a:lnTo>
                    <a:pt x="199110" y="570509"/>
                  </a:lnTo>
                  <a:lnTo>
                    <a:pt x="207010" y="568058"/>
                  </a:lnTo>
                  <a:lnTo>
                    <a:pt x="214617" y="565238"/>
                  </a:lnTo>
                  <a:lnTo>
                    <a:pt x="221945" y="562000"/>
                  </a:lnTo>
                  <a:lnTo>
                    <a:pt x="228981" y="558253"/>
                  </a:lnTo>
                  <a:lnTo>
                    <a:pt x="264972" y="570509"/>
                  </a:lnTo>
                  <a:lnTo>
                    <a:pt x="276885" y="558253"/>
                  </a:lnTo>
                  <a:lnTo>
                    <a:pt x="291782" y="542937"/>
                  </a:lnTo>
                  <a:lnTo>
                    <a:pt x="280289" y="507707"/>
                  </a:lnTo>
                  <a:lnTo>
                    <a:pt x="284035" y="500672"/>
                  </a:lnTo>
                  <a:lnTo>
                    <a:pt x="284645" y="499287"/>
                  </a:lnTo>
                  <a:lnTo>
                    <a:pt x="287274" y="493356"/>
                  </a:lnTo>
                  <a:lnTo>
                    <a:pt x="290093" y="485749"/>
                  </a:lnTo>
                  <a:lnTo>
                    <a:pt x="292544" y="477850"/>
                  </a:lnTo>
                  <a:lnTo>
                    <a:pt x="326237" y="460997"/>
                  </a:lnTo>
                  <a:lnTo>
                    <a:pt x="326237" y="422706"/>
                  </a:lnTo>
                  <a:close/>
                </a:path>
                <a:path w="499745" h="604520">
                  <a:moveTo>
                    <a:pt x="499313" y="143967"/>
                  </a:moveTo>
                  <a:lnTo>
                    <a:pt x="465620" y="127114"/>
                  </a:lnTo>
                  <a:lnTo>
                    <a:pt x="463169" y="119227"/>
                  </a:lnTo>
                  <a:lnTo>
                    <a:pt x="460349" y="111607"/>
                  </a:lnTo>
                  <a:lnTo>
                    <a:pt x="457720" y="105676"/>
                  </a:lnTo>
                  <a:lnTo>
                    <a:pt x="457111" y="104292"/>
                  </a:lnTo>
                  <a:lnTo>
                    <a:pt x="453364" y="97256"/>
                  </a:lnTo>
                  <a:lnTo>
                    <a:pt x="465620" y="61264"/>
                  </a:lnTo>
                  <a:lnTo>
                    <a:pt x="450303" y="45948"/>
                  </a:lnTo>
                  <a:lnTo>
                    <a:pt x="438048" y="33693"/>
                  </a:lnTo>
                  <a:lnTo>
                    <a:pt x="402056" y="45948"/>
                  </a:lnTo>
                  <a:lnTo>
                    <a:pt x="395020" y="42202"/>
                  </a:lnTo>
                  <a:lnTo>
                    <a:pt x="393636" y="41592"/>
                  </a:lnTo>
                  <a:lnTo>
                    <a:pt x="393636" y="163106"/>
                  </a:lnTo>
                  <a:lnTo>
                    <a:pt x="389077" y="185331"/>
                  </a:lnTo>
                  <a:lnTo>
                    <a:pt x="376682" y="203606"/>
                  </a:lnTo>
                  <a:lnTo>
                    <a:pt x="358419" y="215988"/>
                  </a:lnTo>
                  <a:lnTo>
                    <a:pt x="336194" y="220548"/>
                  </a:lnTo>
                  <a:lnTo>
                    <a:pt x="313651" y="215988"/>
                  </a:lnTo>
                  <a:lnTo>
                    <a:pt x="295414" y="203606"/>
                  </a:lnTo>
                  <a:lnTo>
                    <a:pt x="283210" y="185331"/>
                  </a:lnTo>
                  <a:lnTo>
                    <a:pt x="278752" y="163106"/>
                  </a:lnTo>
                  <a:lnTo>
                    <a:pt x="283311" y="140893"/>
                  </a:lnTo>
                  <a:lnTo>
                    <a:pt x="313969" y="110236"/>
                  </a:lnTo>
                  <a:lnTo>
                    <a:pt x="358736" y="110236"/>
                  </a:lnTo>
                  <a:lnTo>
                    <a:pt x="389178" y="140893"/>
                  </a:lnTo>
                  <a:lnTo>
                    <a:pt x="393636" y="163106"/>
                  </a:lnTo>
                  <a:lnTo>
                    <a:pt x="393636" y="41592"/>
                  </a:lnTo>
                  <a:lnTo>
                    <a:pt x="387692" y="38963"/>
                  </a:lnTo>
                  <a:lnTo>
                    <a:pt x="380085" y="36144"/>
                  </a:lnTo>
                  <a:lnTo>
                    <a:pt x="372186" y="33693"/>
                  </a:lnTo>
                  <a:lnTo>
                    <a:pt x="355333" y="0"/>
                  </a:lnTo>
                  <a:lnTo>
                    <a:pt x="317042" y="0"/>
                  </a:lnTo>
                  <a:lnTo>
                    <a:pt x="300202" y="33693"/>
                  </a:lnTo>
                  <a:lnTo>
                    <a:pt x="292303" y="36144"/>
                  </a:lnTo>
                  <a:lnTo>
                    <a:pt x="284695" y="38963"/>
                  </a:lnTo>
                  <a:lnTo>
                    <a:pt x="277368" y="42202"/>
                  </a:lnTo>
                  <a:lnTo>
                    <a:pt x="270332" y="45948"/>
                  </a:lnTo>
                  <a:lnTo>
                    <a:pt x="234340" y="33693"/>
                  </a:lnTo>
                  <a:lnTo>
                    <a:pt x="206768" y="61264"/>
                  </a:lnTo>
                  <a:lnTo>
                    <a:pt x="219024" y="97256"/>
                  </a:lnTo>
                  <a:lnTo>
                    <a:pt x="215277" y="104292"/>
                  </a:lnTo>
                  <a:lnTo>
                    <a:pt x="212039" y="111607"/>
                  </a:lnTo>
                  <a:lnTo>
                    <a:pt x="209219" y="119227"/>
                  </a:lnTo>
                  <a:lnTo>
                    <a:pt x="206768" y="127114"/>
                  </a:lnTo>
                  <a:lnTo>
                    <a:pt x="173075" y="143967"/>
                  </a:lnTo>
                  <a:lnTo>
                    <a:pt x="173075" y="182257"/>
                  </a:lnTo>
                  <a:lnTo>
                    <a:pt x="206768" y="199097"/>
                  </a:lnTo>
                  <a:lnTo>
                    <a:pt x="209118" y="206679"/>
                  </a:lnTo>
                  <a:lnTo>
                    <a:pt x="219024" y="228968"/>
                  </a:lnTo>
                  <a:lnTo>
                    <a:pt x="206768" y="264960"/>
                  </a:lnTo>
                  <a:lnTo>
                    <a:pt x="233578" y="291757"/>
                  </a:lnTo>
                  <a:lnTo>
                    <a:pt x="269570" y="279514"/>
                  </a:lnTo>
                  <a:lnTo>
                    <a:pt x="276606" y="283260"/>
                  </a:lnTo>
                  <a:lnTo>
                    <a:pt x="283921" y="286499"/>
                  </a:lnTo>
                  <a:lnTo>
                    <a:pt x="291541" y="289306"/>
                  </a:lnTo>
                  <a:lnTo>
                    <a:pt x="299440" y="291757"/>
                  </a:lnTo>
                  <a:lnTo>
                    <a:pt x="316280" y="325462"/>
                  </a:lnTo>
                  <a:lnTo>
                    <a:pt x="354571" y="325462"/>
                  </a:lnTo>
                  <a:lnTo>
                    <a:pt x="371424" y="291757"/>
                  </a:lnTo>
                  <a:lnTo>
                    <a:pt x="379323" y="289306"/>
                  </a:lnTo>
                  <a:lnTo>
                    <a:pt x="386930" y="286499"/>
                  </a:lnTo>
                  <a:lnTo>
                    <a:pt x="394258" y="283260"/>
                  </a:lnTo>
                  <a:lnTo>
                    <a:pt x="401294" y="279514"/>
                  </a:lnTo>
                  <a:lnTo>
                    <a:pt x="437286" y="291757"/>
                  </a:lnTo>
                  <a:lnTo>
                    <a:pt x="449884" y="279514"/>
                  </a:lnTo>
                  <a:lnTo>
                    <a:pt x="464845" y="264960"/>
                  </a:lnTo>
                  <a:lnTo>
                    <a:pt x="452602" y="228968"/>
                  </a:lnTo>
                  <a:lnTo>
                    <a:pt x="456399" y="221932"/>
                  </a:lnTo>
                  <a:lnTo>
                    <a:pt x="457060" y="220548"/>
                  </a:lnTo>
                  <a:lnTo>
                    <a:pt x="459968" y="214325"/>
                  </a:lnTo>
                  <a:lnTo>
                    <a:pt x="463042" y="206679"/>
                  </a:lnTo>
                  <a:lnTo>
                    <a:pt x="465620" y="199097"/>
                  </a:lnTo>
                  <a:lnTo>
                    <a:pt x="499313" y="182257"/>
                  </a:lnTo>
                  <a:lnTo>
                    <a:pt x="499313" y="143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68390" y="2209863"/>
            <a:ext cx="2072639" cy="6743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35" algn="ctr">
              <a:lnSpc>
                <a:spcPts val="1650"/>
              </a:lnSpc>
              <a:spcBef>
                <a:spcPts val="280"/>
              </a:spcBef>
            </a:pPr>
            <a:r>
              <a:rPr sz="1500" b="0" spc="-20" dirty="0">
                <a:latin typeface="Verdana"/>
                <a:cs typeface="Verdana"/>
              </a:rPr>
              <a:t>DISPLAY</a:t>
            </a:r>
            <a:r>
              <a:rPr sz="1500" b="0" spc="-90" dirty="0">
                <a:latin typeface="Verdana"/>
                <a:cs typeface="Verdana"/>
              </a:rPr>
              <a:t> </a:t>
            </a:r>
            <a:r>
              <a:rPr sz="1500" b="0" spc="-10" dirty="0">
                <a:latin typeface="Verdana"/>
                <a:cs typeface="Verdana"/>
              </a:rPr>
              <a:t>PERSONAL </a:t>
            </a:r>
            <a:r>
              <a:rPr sz="1500" b="0" spc="-65" dirty="0">
                <a:latin typeface="Verdana"/>
                <a:cs typeface="Verdana"/>
              </a:rPr>
              <a:t>BIO</a:t>
            </a:r>
            <a:r>
              <a:rPr sz="1500" b="0" spc="-100" dirty="0">
                <a:latin typeface="Verdana"/>
                <a:cs typeface="Verdana"/>
              </a:rPr>
              <a:t> </a:t>
            </a:r>
            <a:r>
              <a:rPr sz="1500" b="0" dirty="0">
                <a:latin typeface="Verdana"/>
                <a:cs typeface="Verdana"/>
              </a:rPr>
              <a:t>DATA</a:t>
            </a:r>
            <a:r>
              <a:rPr sz="1500" b="0" spc="-130" dirty="0">
                <a:latin typeface="Verdana"/>
                <a:cs typeface="Verdana"/>
              </a:rPr>
              <a:t> </a:t>
            </a:r>
            <a:r>
              <a:rPr sz="1500" b="0" spc="-150" dirty="0">
                <a:latin typeface="Verdana"/>
                <a:cs typeface="Verdana"/>
              </a:rPr>
              <a:t>IN</a:t>
            </a:r>
            <a:r>
              <a:rPr sz="1500" b="0" spc="-120" dirty="0">
                <a:latin typeface="Verdana"/>
                <a:cs typeface="Verdana"/>
              </a:rPr>
              <a:t> </a:t>
            </a:r>
            <a:r>
              <a:rPr sz="1500" b="0" dirty="0">
                <a:latin typeface="Verdana"/>
                <a:cs typeface="Verdana"/>
              </a:rPr>
              <a:t>A</a:t>
            </a:r>
            <a:r>
              <a:rPr sz="1500" b="0" spc="-135" dirty="0">
                <a:latin typeface="Verdana"/>
                <a:cs typeface="Verdana"/>
              </a:rPr>
              <a:t> </a:t>
            </a:r>
            <a:r>
              <a:rPr sz="1500" b="0" spc="-10" dirty="0">
                <a:latin typeface="Verdana"/>
                <a:cs typeface="Verdana"/>
              </a:rPr>
              <a:t>CLEAR </a:t>
            </a:r>
            <a:r>
              <a:rPr sz="1500" b="0" dirty="0">
                <a:latin typeface="Verdana"/>
                <a:cs typeface="Verdana"/>
              </a:rPr>
              <a:t>TABLE</a:t>
            </a:r>
            <a:r>
              <a:rPr sz="1500" b="0" spc="10" dirty="0">
                <a:latin typeface="Verdana"/>
                <a:cs typeface="Verdana"/>
              </a:rPr>
              <a:t> </a:t>
            </a:r>
            <a:r>
              <a:rPr sz="1500" b="0" spc="40" dirty="0">
                <a:latin typeface="Verdana"/>
                <a:cs typeface="Verdana"/>
              </a:rPr>
              <a:t>FORMAT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69020" y="2209863"/>
            <a:ext cx="2045335" cy="46418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96900" marR="5080" indent="-584835">
              <a:lnSpc>
                <a:spcPts val="1650"/>
              </a:lnSpc>
              <a:spcBef>
                <a:spcPts val="280"/>
              </a:spcBef>
            </a:pPr>
            <a:r>
              <a:rPr sz="1500" dirty="0">
                <a:latin typeface="Verdana"/>
                <a:cs typeface="Verdana"/>
              </a:rPr>
              <a:t>PROFILE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PICTURE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AT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TOP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8444" y="5153977"/>
            <a:ext cx="1727835" cy="6743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20" dirty="0">
                <a:latin typeface="Verdana"/>
                <a:cs typeface="Verdana"/>
              </a:rPr>
              <a:t>RESPONSIVE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AND </a:t>
            </a:r>
            <a:r>
              <a:rPr sz="1500" spc="-35" dirty="0">
                <a:latin typeface="Verdana"/>
                <a:cs typeface="Verdana"/>
              </a:rPr>
              <a:t>USER-</a:t>
            </a:r>
            <a:r>
              <a:rPr sz="1500" spc="-10" dirty="0">
                <a:latin typeface="Verdana"/>
                <a:cs typeface="Verdana"/>
              </a:rPr>
              <a:t>FRIENDLY DESIGN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19440" y="5153977"/>
            <a:ext cx="1943735" cy="6743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30" dirty="0">
                <a:latin typeface="Verdana"/>
                <a:cs typeface="Verdana"/>
              </a:rPr>
              <a:t>SINPLE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STRUCTURE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EASY </a:t>
            </a:r>
            <a:r>
              <a:rPr sz="1500" spc="-10" dirty="0">
                <a:latin typeface="Verdana"/>
                <a:cs typeface="Verdana"/>
              </a:rPr>
              <a:t>CUSTOMIZATION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My skills</vt:lpstr>
      <vt:lpstr>Problem statement</vt:lpstr>
      <vt:lpstr>In the digital era having an online Portofolio is essential for showcaseing personal and professional details</vt:lpstr>
      <vt:lpstr>The web page will contain the individual ‘s bio data, skills, Hobbies, education, and personal information in a structure table format</vt:lpstr>
      <vt:lpstr>PowerPoint Presentation</vt:lpstr>
      <vt:lpstr>HTML-for creating the structure of the portfolio</vt:lpstr>
      <vt:lpstr>Header section-title and portfolio Picture</vt:lpstr>
      <vt:lpstr>DISPLAY PERSONAL BIO DATA IN A CLEAR TABLE FORMAT</vt:lpstr>
      <vt:lpstr>Result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kanigasakthivel95@gmail.com</cp:lastModifiedBy>
  <cp:revision>1</cp:revision>
  <dcterms:created xsi:type="dcterms:W3CDTF">2025-09-02T08:40:47Z</dcterms:created>
  <dcterms:modified xsi:type="dcterms:W3CDTF">2025-09-02T08:43:06Z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2025-09-02T00:00:00Z</vt:filetime>
  </property>
</Properties>
</file>