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rajsuresh\Downloads\employee_data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61846437508201"/>
          <c:y val="0.31407407213140398"/>
          <c:w val="0.63735019096536305"/>
          <c:h val="0.45189815106215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05-2146-9323-28F29328D920}"/>
            </c:ext>
          </c:extLst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13</c:v>
                </c:pt>
                <c:pt idx="3">
                  <c:v>12</c:v>
                </c:pt>
                <c:pt idx="4">
                  <c:v>7</c:v>
                </c:pt>
                <c:pt idx="5">
                  <c:v>14</c:v>
                </c:pt>
                <c:pt idx="6">
                  <c:v>16</c:v>
                </c:pt>
                <c:pt idx="7">
                  <c:v>15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05-2146-9323-28F29328D920}"/>
            </c:ext>
          </c:extLst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</c:v>
                </c:pt>
                <c:pt idx="1">
                  <c:v>21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  <c:pt idx="5">
                  <c:v>26</c:v>
                </c:pt>
                <c:pt idx="6">
                  <c:v>26</c:v>
                </c:pt>
                <c:pt idx="7">
                  <c:v>29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005-2146-9323-28F29328D920}"/>
            </c:ext>
          </c:extLst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005-2146-9323-28F29328D9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02"/>
          <c:y val="0.40972222222222199"/>
          <c:w val="0.20611089161069401"/>
          <c:h val="0.4634259259259260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737" y="3124285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KEERTHANA P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312202319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(BANK MANAGEMENT)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JAYACOLLEGE OF ARTS AND SCIENCE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990600" y="1229995"/>
            <a:ext cx="4970145" cy="5057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800" y="1828800"/>
            <a:ext cx="5271135" cy="3211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223645" y="1925320"/>
            <a:ext cx="6635750" cy="3515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6840855" cy="2264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3048000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209800"/>
            <a:ext cx="4445000" cy="2113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90600" y="1752600"/>
            <a:ext cx="6303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05" y="1676400"/>
            <a:ext cx="8754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Microsoft Office PowerPoint</Application>
  <PresentationFormat>Widescreen</PresentationFormat>
  <Paragraphs>123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918148110381</cp:lastModifiedBy>
  <cp:revision>16</cp:revision>
  <dcterms:created xsi:type="dcterms:W3CDTF">2024-03-29T15:07:00Z</dcterms:created>
  <dcterms:modified xsi:type="dcterms:W3CDTF">2024-09-30T09:23:40Z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